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7.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7" r:id="rId1"/>
  </p:sldMasterIdLst>
  <p:notesMasterIdLst>
    <p:notesMasterId r:id="rId52"/>
  </p:notesMasterIdLst>
  <p:sldIdLst>
    <p:sldId id="256" r:id="rId2"/>
    <p:sldId id="304" r:id="rId3"/>
    <p:sldId id="257" r:id="rId4"/>
    <p:sldId id="258" r:id="rId5"/>
    <p:sldId id="259" r:id="rId6"/>
    <p:sldId id="260" r:id="rId7"/>
    <p:sldId id="261" r:id="rId8"/>
    <p:sldId id="262" r:id="rId9"/>
    <p:sldId id="305"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Lst>
  <p:sldSz cx="9144000" cy="6858000" type="screen4x3"/>
  <p:notesSz cx="7077075" cy="9363075"/>
  <p:defaultTextStyle>
    <a:defPPr>
      <a:defRPr lang="en-US"/>
    </a:defPPr>
    <a:lvl1pPr algn="l" rtl="0" eaLnBrk="0" fontAlgn="base" hangingPunct="0">
      <a:spcBef>
        <a:spcPct val="0"/>
      </a:spcBef>
      <a:spcAft>
        <a:spcPct val="0"/>
      </a:spcAft>
      <a:defRPr sz="2000" b="1" kern="1200">
        <a:solidFill>
          <a:schemeClr val="tx1"/>
        </a:solidFill>
        <a:latin typeface="Comic Sans MS" pitchFamily="66" charset="0"/>
        <a:ea typeface="+mn-ea"/>
        <a:cs typeface="+mn-cs"/>
      </a:defRPr>
    </a:lvl1pPr>
    <a:lvl2pPr marL="457200" algn="l" rtl="0" eaLnBrk="0" fontAlgn="base" hangingPunct="0">
      <a:spcBef>
        <a:spcPct val="0"/>
      </a:spcBef>
      <a:spcAft>
        <a:spcPct val="0"/>
      </a:spcAft>
      <a:defRPr sz="2000" b="1"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pitchFamily="66" charset="0"/>
        <a:ea typeface="+mn-ea"/>
        <a:cs typeface="+mn-cs"/>
      </a:defRPr>
    </a:lvl5pPr>
    <a:lvl6pPr marL="2286000" algn="l" defTabSz="914400" rtl="0" eaLnBrk="1" latinLnBrk="0" hangingPunct="1">
      <a:defRPr sz="2000" b="1" kern="1200">
        <a:solidFill>
          <a:schemeClr val="tx1"/>
        </a:solidFill>
        <a:latin typeface="Comic Sans MS" pitchFamily="66" charset="0"/>
        <a:ea typeface="+mn-ea"/>
        <a:cs typeface="+mn-cs"/>
      </a:defRPr>
    </a:lvl6pPr>
    <a:lvl7pPr marL="2743200" algn="l" defTabSz="914400" rtl="0" eaLnBrk="1" latinLnBrk="0" hangingPunct="1">
      <a:defRPr sz="2000" b="1" kern="1200">
        <a:solidFill>
          <a:schemeClr val="tx1"/>
        </a:solidFill>
        <a:latin typeface="Comic Sans MS" pitchFamily="66" charset="0"/>
        <a:ea typeface="+mn-ea"/>
        <a:cs typeface="+mn-cs"/>
      </a:defRPr>
    </a:lvl7pPr>
    <a:lvl8pPr marL="3200400" algn="l" defTabSz="914400" rtl="0" eaLnBrk="1" latinLnBrk="0" hangingPunct="1">
      <a:defRPr sz="2000" b="1" kern="1200">
        <a:solidFill>
          <a:schemeClr val="tx1"/>
        </a:solidFill>
        <a:latin typeface="Comic Sans MS" pitchFamily="66" charset="0"/>
        <a:ea typeface="+mn-ea"/>
        <a:cs typeface="+mn-cs"/>
      </a:defRPr>
    </a:lvl8pPr>
    <a:lvl9pPr marL="3657600" algn="l" defTabSz="914400" rtl="0" eaLnBrk="1" latinLnBrk="0" hangingPunct="1">
      <a:defRPr sz="2000" b="1"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751" autoAdjust="0"/>
  </p:normalViewPr>
  <p:slideViewPr>
    <p:cSldViewPr>
      <p:cViewPr varScale="1">
        <p:scale>
          <a:sx n="136" d="100"/>
          <a:sy n="136" d="100"/>
        </p:scale>
        <p:origin x="-2024" y="-1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C:\Users\ACGME\AppData\Local\Microsoft\Windows\Temporary%20Internet%20Files\Content.Outlook\ER7CW18B\SG_ResEval_Raw.xlsx"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file:///C:\Users\ACGME\AppData\Local\Microsoft\Windows\Temporary%20Internet%20Files\Content.Outlook\ER7CW18B\SG_ResEval_NewChart.xlsx" TargetMode="External"/></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file:///C:\Users\ACGME\AppData\Local\Microsoft\Windows\Temporary%20Internet%20Files\Content.Outlook\ER7CW18B\SG_ResEval_NewChart.xlsx" TargetMode="External"/></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oleObject" Target="file:///C:\Users\ACGME\AppData\Local\Microsoft\Windows\Temporary%20Internet%20Files\Content.Outlook\ER7CW18B\SG_ResEval_NewChart.xlsx" TargetMode="External"/></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oleObject" Target="file:///C:\Users\ACGME\AppData\Local\Microsoft\Windows\Temporary%20Internet%20Files\Content.Outlook\ER7CW18B\SG_ResEval_NewChart.xlsx" TargetMode="External"/></Relationships>
</file>

<file path=ppt/charts/_rels/chart6.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oleObject" Target="file:///C:\Users\ACGME\AppData\Local\Microsoft\Windows\Temporary%20Internet%20Files\Content.Outlook\ER7CW18B\SG_ResEval_NewChart.xlsx" TargetMode="External"/></Relationships>
</file>

<file path=ppt/charts/_rels/chart7.xml.rels><?xml version="1.0" encoding="UTF-8" standalone="yes"?>
<Relationships xmlns="http://schemas.openxmlformats.org/package/2006/relationships"><Relationship Id="rId1" Type="http://schemas.openxmlformats.org/officeDocument/2006/relationships/themeOverride" Target="../theme/themeOverride7.xml"/><Relationship Id="rId2" Type="http://schemas.openxmlformats.org/officeDocument/2006/relationships/oleObject" Target="file:///C:\Users\ACGME\AppData\Local\Microsoft\Windows\Temporary%20Internet%20Files\Content.Outlook\ER7CW18B\SG_ResEval_NewChar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044895260995081"/>
          <c:y val="0.0297561423429905"/>
          <c:w val="0.910209478009839"/>
          <c:h val="0.860587893616576"/>
        </c:manualLayout>
      </c:layout>
      <c:lineChart>
        <c:grouping val="standard"/>
        <c:varyColors val="0"/>
        <c:ser>
          <c:idx val="0"/>
          <c:order val="0"/>
          <c:cat>
            <c:strRef>
              <c:f>Sheet1!$H$1:$I$1</c:f>
              <c:strCache>
                <c:ptCount val="2"/>
                <c:pt idx="0">
                  <c:v>Y1 Patient Care and Technical Skills</c:v>
                </c:pt>
                <c:pt idx="1">
                  <c:v>Y2 Patient Care and Technical Skills</c:v>
                </c:pt>
              </c:strCache>
            </c:strRef>
          </c:cat>
          <c:val>
            <c:numRef>
              <c:f>Sheet1!$H$2:$I$2</c:f>
              <c:numCache>
                <c:formatCode>0.00</c:formatCode>
                <c:ptCount val="2"/>
                <c:pt idx="0">
                  <c:v>3.714285714285714</c:v>
                </c:pt>
                <c:pt idx="1">
                  <c:v>5.428571428571429</c:v>
                </c:pt>
              </c:numCache>
            </c:numRef>
          </c:val>
          <c:smooth val="0"/>
        </c:ser>
        <c:ser>
          <c:idx val="1"/>
          <c:order val="1"/>
          <c:cat>
            <c:strRef>
              <c:f>Sheet1!$H$1:$I$1</c:f>
              <c:strCache>
                <c:ptCount val="2"/>
                <c:pt idx="0">
                  <c:v>Y1 Patient Care and Technical Skills</c:v>
                </c:pt>
                <c:pt idx="1">
                  <c:v>Y2 Patient Care and Technical Skills</c:v>
                </c:pt>
              </c:strCache>
            </c:strRef>
          </c:cat>
          <c:val>
            <c:numRef>
              <c:f>Sheet1!$H$3:$I$3</c:f>
              <c:numCache>
                <c:formatCode>0.00</c:formatCode>
                <c:ptCount val="2"/>
                <c:pt idx="0">
                  <c:v>5.285714285714287</c:v>
                </c:pt>
                <c:pt idx="1">
                  <c:v>6.285714285714287</c:v>
                </c:pt>
              </c:numCache>
            </c:numRef>
          </c:val>
          <c:smooth val="0"/>
        </c:ser>
        <c:ser>
          <c:idx val="2"/>
          <c:order val="2"/>
          <c:cat>
            <c:strRef>
              <c:f>Sheet1!$H$1:$I$1</c:f>
              <c:strCache>
                <c:ptCount val="2"/>
                <c:pt idx="0">
                  <c:v>Y1 Patient Care and Technical Skills</c:v>
                </c:pt>
                <c:pt idx="1">
                  <c:v>Y2 Patient Care and Technical Skills</c:v>
                </c:pt>
              </c:strCache>
            </c:strRef>
          </c:cat>
          <c:val>
            <c:numRef>
              <c:f>Sheet1!$H$4:$I$4</c:f>
              <c:numCache>
                <c:formatCode>0.00</c:formatCode>
                <c:ptCount val="2"/>
                <c:pt idx="0">
                  <c:v>4.285714285714287</c:v>
                </c:pt>
                <c:pt idx="1">
                  <c:v>3.0</c:v>
                </c:pt>
              </c:numCache>
            </c:numRef>
          </c:val>
          <c:smooth val="0"/>
        </c:ser>
        <c:ser>
          <c:idx val="3"/>
          <c:order val="3"/>
          <c:cat>
            <c:strRef>
              <c:f>Sheet1!$H$1:$I$1</c:f>
              <c:strCache>
                <c:ptCount val="2"/>
                <c:pt idx="0">
                  <c:v>Y1 Patient Care and Technical Skills</c:v>
                </c:pt>
                <c:pt idx="1">
                  <c:v>Y2 Patient Care and Technical Skills</c:v>
                </c:pt>
              </c:strCache>
            </c:strRef>
          </c:cat>
          <c:val>
            <c:numRef>
              <c:f>Sheet1!$H$5:$I$5</c:f>
              <c:numCache>
                <c:formatCode>0.00</c:formatCode>
                <c:ptCount val="2"/>
                <c:pt idx="0">
                  <c:v>4.142857142857141</c:v>
                </c:pt>
                <c:pt idx="1">
                  <c:v>4.142857142857141</c:v>
                </c:pt>
              </c:numCache>
            </c:numRef>
          </c:val>
          <c:smooth val="0"/>
        </c:ser>
        <c:ser>
          <c:idx val="4"/>
          <c:order val="4"/>
          <c:cat>
            <c:strRef>
              <c:f>Sheet1!$H$1:$I$1</c:f>
              <c:strCache>
                <c:ptCount val="2"/>
                <c:pt idx="0">
                  <c:v>Y1 Patient Care and Technical Skills</c:v>
                </c:pt>
                <c:pt idx="1">
                  <c:v>Y2 Patient Care and Technical Skills</c:v>
                </c:pt>
              </c:strCache>
            </c:strRef>
          </c:cat>
          <c:val>
            <c:numRef>
              <c:f>Sheet1!$H$6:$I$6</c:f>
              <c:numCache>
                <c:formatCode>0.00</c:formatCode>
                <c:ptCount val="2"/>
                <c:pt idx="0">
                  <c:v>4.142857142857141</c:v>
                </c:pt>
                <c:pt idx="1">
                  <c:v>5.0</c:v>
                </c:pt>
              </c:numCache>
            </c:numRef>
          </c:val>
          <c:smooth val="0"/>
        </c:ser>
        <c:ser>
          <c:idx val="5"/>
          <c:order val="5"/>
          <c:cat>
            <c:strRef>
              <c:f>Sheet1!$H$1:$I$1</c:f>
              <c:strCache>
                <c:ptCount val="2"/>
                <c:pt idx="0">
                  <c:v>Y1 Patient Care and Technical Skills</c:v>
                </c:pt>
                <c:pt idx="1">
                  <c:v>Y2 Patient Care and Technical Skills</c:v>
                </c:pt>
              </c:strCache>
            </c:strRef>
          </c:cat>
          <c:val>
            <c:numRef>
              <c:f>Sheet1!$H$7:$I$7</c:f>
              <c:numCache>
                <c:formatCode>0.00</c:formatCode>
                <c:ptCount val="2"/>
                <c:pt idx="0">
                  <c:v>4.0</c:v>
                </c:pt>
                <c:pt idx="1">
                  <c:v>5.0</c:v>
                </c:pt>
              </c:numCache>
            </c:numRef>
          </c:val>
          <c:smooth val="0"/>
        </c:ser>
        <c:ser>
          <c:idx val="6"/>
          <c:order val="6"/>
          <c:cat>
            <c:strRef>
              <c:f>Sheet1!$H$1:$I$1</c:f>
              <c:strCache>
                <c:ptCount val="2"/>
                <c:pt idx="0">
                  <c:v>Y1 Patient Care and Technical Skills</c:v>
                </c:pt>
                <c:pt idx="1">
                  <c:v>Y2 Patient Care and Technical Skills</c:v>
                </c:pt>
              </c:strCache>
            </c:strRef>
          </c:cat>
          <c:val>
            <c:numRef>
              <c:f>Sheet1!$H$8:$I$8</c:f>
              <c:numCache>
                <c:formatCode>0.00</c:formatCode>
                <c:ptCount val="2"/>
                <c:pt idx="0">
                  <c:v>4.571428571428571</c:v>
                </c:pt>
                <c:pt idx="1">
                  <c:v>6.142857142857141</c:v>
                </c:pt>
              </c:numCache>
            </c:numRef>
          </c:val>
          <c:smooth val="0"/>
        </c:ser>
        <c:ser>
          <c:idx val="7"/>
          <c:order val="7"/>
          <c:cat>
            <c:strRef>
              <c:f>Sheet1!$H$1:$I$1</c:f>
              <c:strCache>
                <c:ptCount val="2"/>
                <c:pt idx="0">
                  <c:v>Y1 Patient Care and Technical Skills</c:v>
                </c:pt>
                <c:pt idx="1">
                  <c:v>Y2 Patient Care and Technical Skills</c:v>
                </c:pt>
              </c:strCache>
            </c:strRef>
          </c:cat>
          <c:val>
            <c:numRef>
              <c:f>Sheet1!$H$9:$I$9</c:f>
              <c:numCache>
                <c:formatCode>0.00</c:formatCode>
                <c:ptCount val="2"/>
                <c:pt idx="0">
                  <c:v>4.0</c:v>
                </c:pt>
                <c:pt idx="1">
                  <c:v>5.857142857142835</c:v>
                </c:pt>
              </c:numCache>
            </c:numRef>
          </c:val>
          <c:smooth val="0"/>
        </c:ser>
        <c:ser>
          <c:idx val="8"/>
          <c:order val="8"/>
          <c:cat>
            <c:strRef>
              <c:f>Sheet1!$H$1:$I$1</c:f>
              <c:strCache>
                <c:ptCount val="2"/>
                <c:pt idx="0">
                  <c:v>Y1 Patient Care and Technical Skills</c:v>
                </c:pt>
                <c:pt idx="1">
                  <c:v>Y2 Patient Care and Technical Skills</c:v>
                </c:pt>
              </c:strCache>
            </c:strRef>
          </c:cat>
          <c:val>
            <c:numRef>
              <c:f>Sheet1!$H$10:$I$10</c:f>
              <c:numCache>
                <c:formatCode>0.00</c:formatCode>
                <c:ptCount val="2"/>
                <c:pt idx="0">
                  <c:v>4.142857142857141</c:v>
                </c:pt>
                <c:pt idx="1">
                  <c:v>5.857142857142835</c:v>
                </c:pt>
              </c:numCache>
            </c:numRef>
          </c:val>
          <c:smooth val="0"/>
        </c:ser>
        <c:ser>
          <c:idx val="9"/>
          <c:order val="9"/>
          <c:cat>
            <c:strRef>
              <c:f>Sheet1!$H$1:$I$1</c:f>
              <c:strCache>
                <c:ptCount val="2"/>
                <c:pt idx="0">
                  <c:v>Y1 Patient Care and Technical Skills</c:v>
                </c:pt>
                <c:pt idx="1">
                  <c:v>Y2 Patient Care and Technical Skills</c:v>
                </c:pt>
              </c:strCache>
            </c:strRef>
          </c:cat>
          <c:val>
            <c:numRef>
              <c:f>Sheet1!$H$11:$I$11</c:f>
              <c:numCache>
                <c:formatCode>0.00</c:formatCode>
                <c:ptCount val="2"/>
                <c:pt idx="0">
                  <c:v>4.0</c:v>
                </c:pt>
                <c:pt idx="1">
                  <c:v>5.714285714285705</c:v>
                </c:pt>
              </c:numCache>
            </c:numRef>
          </c:val>
          <c:smooth val="0"/>
        </c:ser>
        <c:ser>
          <c:idx val="10"/>
          <c:order val="10"/>
          <c:cat>
            <c:strRef>
              <c:f>Sheet1!$H$1:$I$1</c:f>
              <c:strCache>
                <c:ptCount val="2"/>
                <c:pt idx="0">
                  <c:v>Y1 Patient Care and Technical Skills</c:v>
                </c:pt>
                <c:pt idx="1">
                  <c:v>Y2 Patient Care and Technical Skills</c:v>
                </c:pt>
              </c:strCache>
            </c:strRef>
          </c:cat>
          <c:val>
            <c:numRef>
              <c:f>Sheet1!$H$12:$I$12</c:f>
              <c:numCache>
                <c:formatCode>0.00</c:formatCode>
                <c:ptCount val="2"/>
                <c:pt idx="0">
                  <c:v>4.0</c:v>
                </c:pt>
                <c:pt idx="1">
                  <c:v>5.714285714285705</c:v>
                </c:pt>
              </c:numCache>
            </c:numRef>
          </c:val>
          <c:smooth val="0"/>
        </c:ser>
        <c:ser>
          <c:idx val="11"/>
          <c:order val="11"/>
          <c:cat>
            <c:strRef>
              <c:f>Sheet1!$H$1:$I$1</c:f>
              <c:strCache>
                <c:ptCount val="2"/>
                <c:pt idx="0">
                  <c:v>Y1 Patient Care and Technical Skills</c:v>
                </c:pt>
                <c:pt idx="1">
                  <c:v>Y2 Patient Care and Technical Skills</c:v>
                </c:pt>
              </c:strCache>
            </c:strRef>
          </c:cat>
          <c:val>
            <c:numRef>
              <c:f>Sheet1!$H$13:$I$13</c:f>
              <c:numCache>
                <c:formatCode>0.00</c:formatCode>
                <c:ptCount val="2"/>
                <c:pt idx="0">
                  <c:v>4.0</c:v>
                </c:pt>
                <c:pt idx="1">
                  <c:v>5.714285714285705</c:v>
                </c:pt>
              </c:numCache>
            </c:numRef>
          </c:val>
          <c:smooth val="0"/>
        </c:ser>
        <c:ser>
          <c:idx val="12"/>
          <c:order val="12"/>
          <c:cat>
            <c:strRef>
              <c:f>Sheet1!$H$1:$I$1</c:f>
              <c:strCache>
                <c:ptCount val="2"/>
                <c:pt idx="0">
                  <c:v>Y1 Patient Care and Technical Skills</c:v>
                </c:pt>
                <c:pt idx="1">
                  <c:v>Y2 Patient Care and Technical Skills</c:v>
                </c:pt>
              </c:strCache>
            </c:strRef>
          </c:cat>
          <c:val>
            <c:numRef>
              <c:f>Sheet1!$H$14:$I$14</c:f>
              <c:numCache>
                <c:formatCode>0.00</c:formatCode>
                <c:ptCount val="2"/>
                <c:pt idx="0">
                  <c:v>4.0</c:v>
                </c:pt>
                <c:pt idx="1">
                  <c:v>6.142857142857141</c:v>
                </c:pt>
              </c:numCache>
            </c:numRef>
          </c:val>
          <c:smooth val="0"/>
        </c:ser>
        <c:ser>
          <c:idx val="13"/>
          <c:order val="13"/>
          <c:cat>
            <c:strRef>
              <c:f>Sheet1!$H$1:$I$1</c:f>
              <c:strCache>
                <c:ptCount val="2"/>
                <c:pt idx="0">
                  <c:v>Y1 Patient Care and Technical Skills</c:v>
                </c:pt>
                <c:pt idx="1">
                  <c:v>Y2 Patient Care and Technical Skills</c:v>
                </c:pt>
              </c:strCache>
            </c:strRef>
          </c:cat>
          <c:val>
            <c:numRef>
              <c:f>Sheet1!$H$15:$I$15</c:f>
              <c:numCache>
                <c:formatCode>0.00</c:formatCode>
                <c:ptCount val="2"/>
                <c:pt idx="0">
                  <c:v>4.0</c:v>
                </c:pt>
                <c:pt idx="1">
                  <c:v>5.714285714285705</c:v>
                </c:pt>
              </c:numCache>
            </c:numRef>
          </c:val>
          <c:smooth val="0"/>
        </c:ser>
        <c:ser>
          <c:idx val="14"/>
          <c:order val="14"/>
          <c:cat>
            <c:strRef>
              <c:f>Sheet1!$H$1:$I$1</c:f>
              <c:strCache>
                <c:ptCount val="2"/>
                <c:pt idx="0">
                  <c:v>Y1 Patient Care and Technical Skills</c:v>
                </c:pt>
                <c:pt idx="1">
                  <c:v>Y2 Patient Care and Technical Skills</c:v>
                </c:pt>
              </c:strCache>
            </c:strRef>
          </c:cat>
          <c:val>
            <c:numRef>
              <c:f>Sheet1!$H$16:$I$16</c:f>
              <c:numCache>
                <c:formatCode>0.00</c:formatCode>
                <c:ptCount val="2"/>
                <c:pt idx="0">
                  <c:v>3.857142857142857</c:v>
                </c:pt>
                <c:pt idx="1">
                  <c:v>5.714285714285705</c:v>
                </c:pt>
              </c:numCache>
            </c:numRef>
          </c:val>
          <c:smooth val="0"/>
        </c:ser>
        <c:ser>
          <c:idx val="15"/>
          <c:order val="15"/>
          <c:cat>
            <c:strRef>
              <c:f>Sheet1!$H$1:$I$1</c:f>
              <c:strCache>
                <c:ptCount val="2"/>
                <c:pt idx="0">
                  <c:v>Y1 Patient Care and Technical Skills</c:v>
                </c:pt>
                <c:pt idx="1">
                  <c:v>Y2 Patient Care and Technical Skills</c:v>
                </c:pt>
              </c:strCache>
            </c:strRef>
          </c:cat>
          <c:val>
            <c:numRef>
              <c:f>Sheet1!$H$17:$I$17</c:f>
              <c:numCache>
                <c:formatCode>0.00</c:formatCode>
                <c:ptCount val="2"/>
                <c:pt idx="0">
                  <c:v>4.0</c:v>
                </c:pt>
                <c:pt idx="1">
                  <c:v>5.0</c:v>
                </c:pt>
              </c:numCache>
            </c:numRef>
          </c:val>
          <c:smooth val="0"/>
        </c:ser>
        <c:ser>
          <c:idx val="16"/>
          <c:order val="16"/>
          <c:cat>
            <c:strRef>
              <c:f>Sheet1!$H$1:$I$1</c:f>
              <c:strCache>
                <c:ptCount val="2"/>
                <c:pt idx="0">
                  <c:v>Y1 Patient Care and Technical Skills</c:v>
                </c:pt>
                <c:pt idx="1">
                  <c:v>Y2 Patient Care and Technical Skills</c:v>
                </c:pt>
              </c:strCache>
            </c:strRef>
          </c:cat>
          <c:val>
            <c:numRef>
              <c:f>Sheet1!$H$18:$I$18</c:f>
              <c:numCache>
                <c:formatCode>0.00</c:formatCode>
                <c:ptCount val="2"/>
                <c:pt idx="0">
                  <c:v>4.428571428571429</c:v>
                </c:pt>
                <c:pt idx="1">
                  <c:v>5.714285714285705</c:v>
                </c:pt>
              </c:numCache>
            </c:numRef>
          </c:val>
          <c:smooth val="0"/>
        </c:ser>
        <c:ser>
          <c:idx val="17"/>
          <c:order val="17"/>
          <c:cat>
            <c:strRef>
              <c:f>Sheet1!$H$1:$I$1</c:f>
              <c:strCache>
                <c:ptCount val="2"/>
                <c:pt idx="0">
                  <c:v>Y1 Patient Care and Technical Skills</c:v>
                </c:pt>
                <c:pt idx="1">
                  <c:v>Y2 Patient Care and Technical Skills</c:v>
                </c:pt>
              </c:strCache>
            </c:strRef>
          </c:cat>
          <c:val>
            <c:numRef>
              <c:f>Sheet1!$H$19:$I$19</c:f>
              <c:numCache>
                <c:formatCode>0.00</c:formatCode>
                <c:ptCount val="2"/>
                <c:pt idx="0">
                  <c:v>4.0</c:v>
                </c:pt>
                <c:pt idx="1">
                  <c:v>5.714285714285705</c:v>
                </c:pt>
              </c:numCache>
            </c:numRef>
          </c:val>
          <c:smooth val="0"/>
        </c:ser>
        <c:ser>
          <c:idx val="18"/>
          <c:order val="18"/>
          <c:cat>
            <c:strRef>
              <c:f>Sheet1!$H$1:$I$1</c:f>
              <c:strCache>
                <c:ptCount val="2"/>
                <c:pt idx="0">
                  <c:v>Y1 Patient Care and Technical Skills</c:v>
                </c:pt>
                <c:pt idx="1">
                  <c:v>Y2 Patient Care and Technical Skills</c:v>
                </c:pt>
              </c:strCache>
            </c:strRef>
          </c:cat>
          <c:val>
            <c:numRef>
              <c:f>Sheet1!$H$20:$I$20</c:f>
              <c:numCache>
                <c:formatCode>0.00</c:formatCode>
                <c:ptCount val="2"/>
                <c:pt idx="0">
                  <c:v>4.0</c:v>
                </c:pt>
                <c:pt idx="1">
                  <c:v>5.428571428571429</c:v>
                </c:pt>
              </c:numCache>
            </c:numRef>
          </c:val>
          <c:smooth val="0"/>
        </c:ser>
        <c:ser>
          <c:idx val="19"/>
          <c:order val="19"/>
          <c:cat>
            <c:strRef>
              <c:f>Sheet1!$H$1:$I$1</c:f>
              <c:strCache>
                <c:ptCount val="2"/>
                <c:pt idx="0">
                  <c:v>Y1 Patient Care and Technical Skills</c:v>
                </c:pt>
                <c:pt idx="1">
                  <c:v>Y2 Patient Care and Technical Skills</c:v>
                </c:pt>
              </c:strCache>
            </c:strRef>
          </c:cat>
          <c:val>
            <c:numRef>
              <c:f>Sheet1!$H$21:$I$21</c:f>
              <c:numCache>
                <c:formatCode>0.00</c:formatCode>
                <c:ptCount val="2"/>
                <c:pt idx="0">
                  <c:v>4.428571428571429</c:v>
                </c:pt>
                <c:pt idx="1">
                  <c:v>5.857142857142835</c:v>
                </c:pt>
              </c:numCache>
            </c:numRef>
          </c:val>
          <c:smooth val="0"/>
        </c:ser>
        <c:ser>
          <c:idx val="20"/>
          <c:order val="20"/>
          <c:cat>
            <c:strRef>
              <c:f>Sheet1!$H$1:$I$1</c:f>
              <c:strCache>
                <c:ptCount val="2"/>
                <c:pt idx="0">
                  <c:v>Y1 Patient Care and Technical Skills</c:v>
                </c:pt>
                <c:pt idx="1">
                  <c:v>Y2 Patient Care and Technical Skills</c:v>
                </c:pt>
              </c:strCache>
            </c:strRef>
          </c:cat>
          <c:val>
            <c:numRef>
              <c:f>Sheet1!$H$22:$I$22</c:f>
              <c:numCache>
                <c:formatCode>0.00</c:formatCode>
                <c:ptCount val="2"/>
                <c:pt idx="0">
                  <c:v>4.0</c:v>
                </c:pt>
                <c:pt idx="1">
                  <c:v>5.0</c:v>
                </c:pt>
              </c:numCache>
            </c:numRef>
          </c:val>
          <c:smooth val="0"/>
        </c:ser>
        <c:ser>
          <c:idx val="21"/>
          <c:order val="21"/>
          <c:cat>
            <c:strRef>
              <c:f>Sheet1!$H$1:$I$1</c:f>
              <c:strCache>
                <c:ptCount val="2"/>
                <c:pt idx="0">
                  <c:v>Y1 Patient Care and Technical Skills</c:v>
                </c:pt>
                <c:pt idx="1">
                  <c:v>Y2 Patient Care and Technical Skills</c:v>
                </c:pt>
              </c:strCache>
            </c:strRef>
          </c:cat>
          <c:val>
            <c:numRef>
              <c:f>Sheet1!$H$23:$I$23</c:f>
              <c:numCache>
                <c:formatCode>0.00</c:formatCode>
                <c:ptCount val="2"/>
                <c:pt idx="0">
                  <c:v>4.142857142857141</c:v>
                </c:pt>
                <c:pt idx="1">
                  <c:v>5.857142857142835</c:v>
                </c:pt>
              </c:numCache>
            </c:numRef>
          </c:val>
          <c:smooth val="0"/>
        </c:ser>
        <c:ser>
          <c:idx val="22"/>
          <c:order val="22"/>
          <c:cat>
            <c:strRef>
              <c:f>Sheet1!$H$1:$I$1</c:f>
              <c:strCache>
                <c:ptCount val="2"/>
                <c:pt idx="0">
                  <c:v>Y1 Patient Care and Technical Skills</c:v>
                </c:pt>
                <c:pt idx="1">
                  <c:v>Y2 Patient Care and Technical Skills</c:v>
                </c:pt>
              </c:strCache>
            </c:strRef>
          </c:cat>
          <c:val>
            <c:numRef>
              <c:f>Sheet1!$H$24:$I$24</c:f>
              <c:numCache>
                <c:formatCode>0.00</c:formatCode>
                <c:ptCount val="2"/>
                <c:pt idx="0">
                  <c:v>4.428571428571429</c:v>
                </c:pt>
                <c:pt idx="1">
                  <c:v>6.0</c:v>
                </c:pt>
              </c:numCache>
            </c:numRef>
          </c:val>
          <c:smooth val="0"/>
        </c:ser>
        <c:ser>
          <c:idx val="23"/>
          <c:order val="23"/>
          <c:cat>
            <c:strRef>
              <c:f>Sheet1!$H$1:$I$1</c:f>
              <c:strCache>
                <c:ptCount val="2"/>
                <c:pt idx="0">
                  <c:v>Y1 Patient Care and Technical Skills</c:v>
                </c:pt>
                <c:pt idx="1">
                  <c:v>Y2 Patient Care and Technical Skills</c:v>
                </c:pt>
              </c:strCache>
            </c:strRef>
          </c:cat>
          <c:val>
            <c:numRef>
              <c:f>Sheet1!$H$25:$I$25</c:f>
              <c:numCache>
                <c:formatCode>0.00</c:formatCode>
                <c:ptCount val="2"/>
                <c:pt idx="0">
                  <c:v>4.0</c:v>
                </c:pt>
                <c:pt idx="1">
                  <c:v>5.714285714285705</c:v>
                </c:pt>
              </c:numCache>
            </c:numRef>
          </c:val>
          <c:smooth val="0"/>
        </c:ser>
        <c:ser>
          <c:idx val="24"/>
          <c:order val="24"/>
          <c:cat>
            <c:strRef>
              <c:f>Sheet1!$H$1:$I$1</c:f>
              <c:strCache>
                <c:ptCount val="2"/>
                <c:pt idx="0">
                  <c:v>Y1 Patient Care and Technical Skills</c:v>
                </c:pt>
                <c:pt idx="1">
                  <c:v>Y2 Patient Care and Technical Skills</c:v>
                </c:pt>
              </c:strCache>
            </c:strRef>
          </c:cat>
          <c:val>
            <c:numRef>
              <c:f>Sheet1!$H$26:$I$26</c:f>
              <c:numCache>
                <c:formatCode>0.00</c:formatCode>
                <c:ptCount val="2"/>
                <c:pt idx="0">
                  <c:v>3.857142857142857</c:v>
                </c:pt>
                <c:pt idx="1">
                  <c:v>5.714285714285705</c:v>
                </c:pt>
              </c:numCache>
            </c:numRef>
          </c:val>
          <c:smooth val="0"/>
        </c:ser>
        <c:ser>
          <c:idx val="25"/>
          <c:order val="25"/>
          <c:cat>
            <c:strRef>
              <c:f>Sheet1!$H$1:$I$1</c:f>
              <c:strCache>
                <c:ptCount val="2"/>
                <c:pt idx="0">
                  <c:v>Y1 Patient Care and Technical Skills</c:v>
                </c:pt>
                <c:pt idx="1">
                  <c:v>Y2 Patient Care and Technical Skills</c:v>
                </c:pt>
              </c:strCache>
            </c:strRef>
          </c:cat>
          <c:val>
            <c:numRef>
              <c:f>Sheet1!$H$27:$I$27</c:f>
              <c:numCache>
                <c:formatCode>0.00</c:formatCode>
                <c:ptCount val="2"/>
                <c:pt idx="0">
                  <c:v>3.714285714285714</c:v>
                </c:pt>
                <c:pt idx="1">
                  <c:v>5.0</c:v>
                </c:pt>
              </c:numCache>
            </c:numRef>
          </c:val>
          <c:smooth val="0"/>
        </c:ser>
        <c:ser>
          <c:idx val="26"/>
          <c:order val="26"/>
          <c:cat>
            <c:strRef>
              <c:f>Sheet1!$H$1:$I$1</c:f>
              <c:strCache>
                <c:ptCount val="2"/>
                <c:pt idx="0">
                  <c:v>Y1 Patient Care and Technical Skills</c:v>
                </c:pt>
                <c:pt idx="1">
                  <c:v>Y2 Patient Care and Technical Skills</c:v>
                </c:pt>
              </c:strCache>
            </c:strRef>
          </c:cat>
          <c:val>
            <c:numRef>
              <c:f>Sheet1!$H$28:$I$28</c:f>
              <c:numCache>
                <c:formatCode>0.00</c:formatCode>
                <c:ptCount val="2"/>
                <c:pt idx="0">
                  <c:v>4.0</c:v>
                </c:pt>
                <c:pt idx="1">
                  <c:v>5.428571428571429</c:v>
                </c:pt>
              </c:numCache>
            </c:numRef>
          </c:val>
          <c:smooth val="0"/>
        </c:ser>
        <c:ser>
          <c:idx val="27"/>
          <c:order val="27"/>
          <c:cat>
            <c:strRef>
              <c:f>Sheet1!$H$1:$I$1</c:f>
              <c:strCache>
                <c:ptCount val="2"/>
                <c:pt idx="0">
                  <c:v>Y1 Patient Care and Technical Skills</c:v>
                </c:pt>
                <c:pt idx="1">
                  <c:v>Y2 Patient Care and Technical Skills</c:v>
                </c:pt>
              </c:strCache>
            </c:strRef>
          </c:cat>
          <c:val>
            <c:numRef>
              <c:f>Sheet1!$H$29:$I$29</c:f>
              <c:numCache>
                <c:formatCode>0.00</c:formatCode>
                <c:ptCount val="2"/>
                <c:pt idx="0">
                  <c:v>3.714285714285714</c:v>
                </c:pt>
                <c:pt idx="1">
                  <c:v>6.571428571428571</c:v>
                </c:pt>
              </c:numCache>
            </c:numRef>
          </c:val>
          <c:smooth val="0"/>
        </c:ser>
        <c:ser>
          <c:idx val="28"/>
          <c:order val="28"/>
          <c:cat>
            <c:strRef>
              <c:f>Sheet1!$H$1:$I$1</c:f>
              <c:strCache>
                <c:ptCount val="2"/>
                <c:pt idx="0">
                  <c:v>Y1 Patient Care and Technical Skills</c:v>
                </c:pt>
                <c:pt idx="1">
                  <c:v>Y2 Patient Care and Technical Skills</c:v>
                </c:pt>
              </c:strCache>
            </c:strRef>
          </c:cat>
          <c:val>
            <c:numRef>
              <c:f>Sheet1!$H$30:$I$30</c:f>
              <c:numCache>
                <c:formatCode>0.00</c:formatCode>
                <c:ptCount val="2"/>
                <c:pt idx="0">
                  <c:v>3.714285714285714</c:v>
                </c:pt>
                <c:pt idx="1">
                  <c:v>7.0</c:v>
                </c:pt>
              </c:numCache>
            </c:numRef>
          </c:val>
          <c:smooth val="0"/>
        </c:ser>
        <c:ser>
          <c:idx val="29"/>
          <c:order val="29"/>
          <c:cat>
            <c:strRef>
              <c:f>Sheet1!$H$1:$I$1</c:f>
              <c:strCache>
                <c:ptCount val="2"/>
                <c:pt idx="0">
                  <c:v>Y1 Patient Care and Technical Skills</c:v>
                </c:pt>
                <c:pt idx="1">
                  <c:v>Y2 Patient Care and Technical Skills</c:v>
                </c:pt>
              </c:strCache>
            </c:strRef>
          </c:cat>
          <c:val>
            <c:numRef>
              <c:f>Sheet1!$H$31:$I$31</c:f>
              <c:numCache>
                <c:formatCode>0.00</c:formatCode>
                <c:ptCount val="2"/>
                <c:pt idx="0">
                  <c:v>3.714285714285714</c:v>
                </c:pt>
                <c:pt idx="1">
                  <c:v>5.0</c:v>
                </c:pt>
              </c:numCache>
            </c:numRef>
          </c:val>
          <c:smooth val="0"/>
        </c:ser>
        <c:ser>
          <c:idx val="30"/>
          <c:order val="30"/>
          <c:cat>
            <c:strRef>
              <c:f>Sheet1!$H$1:$I$1</c:f>
              <c:strCache>
                <c:ptCount val="2"/>
                <c:pt idx="0">
                  <c:v>Y1 Patient Care and Technical Skills</c:v>
                </c:pt>
                <c:pt idx="1">
                  <c:v>Y2 Patient Care and Technical Skills</c:v>
                </c:pt>
              </c:strCache>
            </c:strRef>
          </c:cat>
          <c:val>
            <c:numRef>
              <c:f>Sheet1!$H$32:$I$32</c:f>
              <c:numCache>
                <c:formatCode>0.00</c:formatCode>
                <c:ptCount val="2"/>
                <c:pt idx="0">
                  <c:v>3.714285714285714</c:v>
                </c:pt>
                <c:pt idx="1">
                  <c:v>6.571428571428571</c:v>
                </c:pt>
              </c:numCache>
            </c:numRef>
          </c:val>
          <c:smooth val="0"/>
        </c:ser>
        <c:ser>
          <c:idx val="31"/>
          <c:order val="31"/>
          <c:cat>
            <c:strRef>
              <c:f>Sheet1!$H$1:$I$1</c:f>
              <c:strCache>
                <c:ptCount val="2"/>
                <c:pt idx="0">
                  <c:v>Y1 Patient Care and Technical Skills</c:v>
                </c:pt>
                <c:pt idx="1">
                  <c:v>Y2 Patient Care and Technical Skills</c:v>
                </c:pt>
              </c:strCache>
            </c:strRef>
          </c:cat>
          <c:val>
            <c:numRef>
              <c:f>Sheet1!$H$33:$I$33</c:f>
              <c:numCache>
                <c:formatCode>0.00</c:formatCode>
                <c:ptCount val="2"/>
                <c:pt idx="0">
                  <c:v>4.714285714285705</c:v>
                </c:pt>
                <c:pt idx="1">
                  <c:v>6.571428571428571</c:v>
                </c:pt>
              </c:numCache>
            </c:numRef>
          </c:val>
          <c:smooth val="0"/>
        </c:ser>
        <c:ser>
          <c:idx val="32"/>
          <c:order val="32"/>
          <c:cat>
            <c:strRef>
              <c:f>Sheet1!$H$1:$I$1</c:f>
              <c:strCache>
                <c:ptCount val="2"/>
                <c:pt idx="0">
                  <c:v>Y1 Patient Care and Technical Skills</c:v>
                </c:pt>
                <c:pt idx="1">
                  <c:v>Y2 Patient Care and Technical Skills</c:v>
                </c:pt>
              </c:strCache>
            </c:strRef>
          </c:cat>
          <c:val>
            <c:numRef>
              <c:f>Sheet1!$H$34:$I$34</c:f>
              <c:numCache>
                <c:formatCode>0.00</c:formatCode>
                <c:ptCount val="2"/>
                <c:pt idx="0">
                  <c:v>4.714285714285705</c:v>
                </c:pt>
                <c:pt idx="1">
                  <c:v>6.571428571428571</c:v>
                </c:pt>
              </c:numCache>
            </c:numRef>
          </c:val>
          <c:smooth val="0"/>
        </c:ser>
        <c:ser>
          <c:idx val="33"/>
          <c:order val="33"/>
          <c:cat>
            <c:strRef>
              <c:f>Sheet1!$H$1:$I$1</c:f>
              <c:strCache>
                <c:ptCount val="2"/>
                <c:pt idx="0">
                  <c:v>Y1 Patient Care and Technical Skills</c:v>
                </c:pt>
                <c:pt idx="1">
                  <c:v>Y2 Patient Care and Technical Skills</c:v>
                </c:pt>
              </c:strCache>
            </c:strRef>
          </c:cat>
          <c:val>
            <c:numRef>
              <c:f>Sheet1!$H$35:$I$35</c:f>
              <c:numCache>
                <c:formatCode>0.00</c:formatCode>
                <c:ptCount val="2"/>
                <c:pt idx="0">
                  <c:v>3.714285714285714</c:v>
                </c:pt>
                <c:pt idx="1">
                  <c:v>6.571428571428571</c:v>
                </c:pt>
              </c:numCache>
            </c:numRef>
          </c:val>
          <c:smooth val="0"/>
        </c:ser>
        <c:ser>
          <c:idx val="34"/>
          <c:order val="34"/>
          <c:cat>
            <c:strRef>
              <c:f>Sheet1!$H$1:$I$1</c:f>
              <c:strCache>
                <c:ptCount val="2"/>
                <c:pt idx="0">
                  <c:v>Y1 Patient Care and Technical Skills</c:v>
                </c:pt>
                <c:pt idx="1">
                  <c:v>Y2 Patient Care and Technical Skills</c:v>
                </c:pt>
              </c:strCache>
            </c:strRef>
          </c:cat>
          <c:val>
            <c:numRef>
              <c:f>Sheet1!$H$36:$I$36</c:f>
              <c:numCache>
                <c:formatCode>0.00</c:formatCode>
                <c:ptCount val="2"/>
                <c:pt idx="0">
                  <c:v>4.714285714285705</c:v>
                </c:pt>
                <c:pt idx="1">
                  <c:v>7.0</c:v>
                </c:pt>
              </c:numCache>
            </c:numRef>
          </c:val>
          <c:smooth val="0"/>
        </c:ser>
        <c:ser>
          <c:idx val="35"/>
          <c:order val="35"/>
          <c:cat>
            <c:strRef>
              <c:f>Sheet1!$H$1:$I$1</c:f>
              <c:strCache>
                <c:ptCount val="2"/>
                <c:pt idx="0">
                  <c:v>Y1 Patient Care and Technical Skills</c:v>
                </c:pt>
                <c:pt idx="1">
                  <c:v>Y2 Patient Care and Technical Skills</c:v>
                </c:pt>
              </c:strCache>
            </c:strRef>
          </c:cat>
          <c:val>
            <c:numRef>
              <c:f>Sheet1!$H$37:$I$37</c:f>
              <c:numCache>
                <c:formatCode>0.00</c:formatCode>
                <c:ptCount val="2"/>
                <c:pt idx="0">
                  <c:v>4.714285714285705</c:v>
                </c:pt>
                <c:pt idx="1">
                  <c:v>6.571428571428571</c:v>
                </c:pt>
              </c:numCache>
            </c:numRef>
          </c:val>
          <c:smooth val="0"/>
        </c:ser>
        <c:ser>
          <c:idx val="36"/>
          <c:order val="36"/>
          <c:cat>
            <c:strRef>
              <c:f>Sheet1!$H$1:$I$1</c:f>
              <c:strCache>
                <c:ptCount val="2"/>
                <c:pt idx="0">
                  <c:v>Y1 Patient Care and Technical Skills</c:v>
                </c:pt>
                <c:pt idx="1">
                  <c:v>Y2 Patient Care and Technical Skills</c:v>
                </c:pt>
              </c:strCache>
            </c:strRef>
          </c:cat>
          <c:val>
            <c:numRef>
              <c:f>Sheet1!$H$38:$I$38</c:f>
              <c:numCache>
                <c:formatCode>0.00</c:formatCode>
                <c:ptCount val="2"/>
                <c:pt idx="0">
                  <c:v>3.714285714285714</c:v>
                </c:pt>
                <c:pt idx="1">
                  <c:v>7.0</c:v>
                </c:pt>
              </c:numCache>
            </c:numRef>
          </c:val>
          <c:smooth val="0"/>
        </c:ser>
        <c:ser>
          <c:idx val="37"/>
          <c:order val="37"/>
          <c:cat>
            <c:strRef>
              <c:f>Sheet1!$H$1:$I$1</c:f>
              <c:strCache>
                <c:ptCount val="2"/>
                <c:pt idx="0">
                  <c:v>Y1 Patient Care and Technical Skills</c:v>
                </c:pt>
                <c:pt idx="1">
                  <c:v>Y2 Patient Care and Technical Skills</c:v>
                </c:pt>
              </c:strCache>
            </c:strRef>
          </c:cat>
          <c:val>
            <c:numRef>
              <c:f>Sheet1!$H$39:$I$39</c:f>
              <c:numCache>
                <c:formatCode>0.00</c:formatCode>
                <c:ptCount val="2"/>
                <c:pt idx="0">
                  <c:v>4.714285714285705</c:v>
                </c:pt>
                <c:pt idx="1">
                  <c:v>7.0</c:v>
                </c:pt>
              </c:numCache>
            </c:numRef>
          </c:val>
          <c:smooth val="0"/>
        </c:ser>
        <c:ser>
          <c:idx val="38"/>
          <c:order val="38"/>
          <c:cat>
            <c:strRef>
              <c:f>Sheet1!$H$1:$I$1</c:f>
              <c:strCache>
                <c:ptCount val="2"/>
                <c:pt idx="0">
                  <c:v>Y1 Patient Care and Technical Skills</c:v>
                </c:pt>
                <c:pt idx="1">
                  <c:v>Y2 Patient Care and Technical Skills</c:v>
                </c:pt>
              </c:strCache>
            </c:strRef>
          </c:cat>
          <c:val>
            <c:numRef>
              <c:f>Sheet1!$H$40:$I$40</c:f>
              <c:numCache>
                <c:formatCode>0.00</c:formatCode>
                <c:ptCount val="2"/>
                <c:pt idx="0">
                  <c:v>4.714285714285705</c:v>
                </c:pt>
                <c:pt idx="1">
                  <c:v>7.0</c:v>
                </c:pt>
              </c:numCache>
            </c:numRef>
          </c:val>
          <c:smooth val="0"/>
        </c:ser>
        <c:ser>
          <c:idx val="39"/>
          <c:order val="39"/>
          <c:cat>
            <c:strRef>
              <c:f>Sheet1!$H$1:$I$1</c:f>
              <c:strCache>
                <c:ptCount val="2"/>
                <c:pt idx="0">
                  <c:v>Y1 Patient Care and Technical Skills</c:v>
                </c:pt>
                <c:pt idx="1">
                  <c:v>Y2 Patient Care and Technical Skills</c:v>
                </c:pt>
              </c:strCache>
            </c:strRef>
          </c:cat>
          <c:val>
            <c:numRef>
              <c:f>Sheet1!$H$41:$I$41</c:f>
              <c:numCache>
                <c:formatCode>0.00</c:formatCode>
                <c:ptCount val="2"/>
                <c:pt idx="0">
                  <c:v>3.714285714285714</c:v>
                </c:pt>
                <c:pt idx="1">
                  <c:v>6.571428571428571</c:v>
                </c:pt>
              </c:numCache>
            </c:numRef>
          </c:val>
          <c:smooth val="0"/>
        </c:ser>
        <c:ser>
          <c:idx val="40"/>
          <c:order val="40"/>
          <c:cat>
            <c:strRef>
              <c:f>Sheet1!$H$1:$I$1</c:f>
              <c:strCache>
                <c:ptCount val="2"/>
                <c:pt idx="0">
                  <c:v>Y1 Patient Care and Technical Skills</c:v>
                </c:pt>
                <c:pt idx="1">
                  <c:v>Y2 Patient Care and Technical Skills</c:v>
                </c:pt>
              </c:strCache>
            </c:strRef>
          </c:cat>
          <c:val>
            <c:numRef>
              <c:f>Sheet1!$H$42:$I$42</c:f>
              <c:numCache>
                <c:formatCode>0.00</c:formatCode>
                <c:ptCount val="2"/>
                <c:pt idx="0">
                  <c:v>4.714285714285705</c:v>
                </c:pt>
                <c:pt idx="1">
                  <c:v>7.0</c:v>
                </c:pt>
              </c:numCache>
            </c:numRef>
          </c:val>
          <c:smooth val="0"/>
        </c:ser>
        <c:ser>
          <c:idx val="41"/>
          <c:order val="41"/>
          <c:cat>
            <c:strRef>
              <c:f>Sheet1!$H$1:$I$1</c:f>
              <c:strCache>
                <c:ptCount val="2"/>
                <c:pt idx="0">
                  <c:v>Y1 Patient Care and Technical Skills</c:v>
                </c:pt>
                <c:pt idx="1">
                  <c:v>Y2 Patient Care and Technical Skills</c:v>
                </c:pt>
              </c:strCache>
            </c:strRef>
          </c:cat>
          <c:val>
            <c:numRef>
              <c:f>Sheet1!$H$43:$I$43</c:f>
              <c:numCache>
                <c:formatCode>0.00</c:formatCode>
                <c:ptCount val="2"/>
                <c:pt idx="0">
                  <c:v>4.714285714285705</c:v>
                </c:pt>
                <c:pt idx="1">
                  <c:v>7.0</c:v>
                </c:pt>
              </c:numCache>
            </c:numRef>
          </c:val>
          <c:smooth val="0"/>
        </c:ser>
        <c:ser>
          <c:idx val="42"/>
          <c:order val="42"/>
          <c:cat>
            <c:strRef>
              <c:f>Sheet1!$H$1:$I$1</c:f>
              <c:strCache>
                <c:ptCount val="2"/>
                <c:pt idx="0">
                  <c:v>Y1 Patient Care and Technical Skills</c:v>
                </c:pt>
                <c:pt idx="1">
                  <c:v>Y2 Patient Care and Technical Skills</c:v>
                </c:pt>
              </c:strCache>
            </c:strRef>
          </c:cat>
          <c:val>
            <c:numRef>
              <c:f>Sheet1!$H$44:$I$44</c:f>
              <c:numCache>
                <c:formatCode>0.00</c:formatCode>
                <c:ptCount val="2"/>
                <c:pt idx="0">
                  <c:v>4.714285714285705</c:v>
                </c:pt>
                <c:pt idx="1">
                  <c:v>7.0</c:v>
                </c:pt>
              </c:numCache>
            </c:numRef>
          </c:val>
          <c:smooth val="0"/>
        </c:ser>
        <c:ser>
          <c:idx val="43"/>
          <c:order val="43"/>
          <c:cat>
            <c:strRef>
              <c:f>Sheet1!$H$1:$I$1</c:f>
              <c:strCache>
                <c:ptCount val="2"/>
                <c:pt idx="0">
                  <c:v>Y1 Patient Care and Technical Skills</c:v>
                </c:pt>
                <c:pt idx="1">
                  <c:v>Y2 Patient Care and Technical Skills</c:v>
                </c:pt>
              </c:strCache>
            </c:strRef>
          </c:cat>
          <c:val>
            <c:numRef>
              <c:f>Sheet1!$H$45:$I$45</c:f>
              <c:numCache>
                <c:formatCode>0.00</c:formatCode>
                <c:ptCount val="2"/>
                <c:pt idx="0">
                  <c:v>3.714285714285714</c:v>
                </c:pt>
                <c:pt idx="1">
                  <c:v>6.571428571428571</c:v>
                </c:pt>
              </c:numCache>
            </c:numRef>
          </c:val>
          <c:smooth val="0"/>
        </c:ser>
        <c:ser>
          <c:idx val="44"/>
          <c:order val="44"/>
          <c:cat>
            <c:strRef>
              <c:f>Sheet1!$H$1:$I$1</c:f>
              <c:strCache>
                <c:ptCount val="2"/>
                <c:pt idx="0">
                  <c:v>Y1 Patient Care and Technical Skills</c:v>
                </c:pt>
                <c:pt idx="1">
                  <c:v>Y2 Patient Care and Technical Skills</c:v>
                </c:pt>
              </c:strCache>
            </c:strRef>
          </c:cat>
          <c:val>
            <c:numRef>
              <c:f>Sheet1!$H$46:$I$46</c:f>
              <c:numCache>
                <c:formatCode>0.00</c:formatCode>
                <c:ptCount val="2"/>
                <c:pt idx="0">
                  <c:v>2.285714285714286</c:v>
                </c:pt>
                <c:pt idx="1">
                  <c:v>4.142857142857141</c:v>
                </c:pt>
              </c:numCache>
            </c:numRef>
          </c:val>
          <c:smooth val="0"/>
        </c:ser>
        <c:ser>
          <c:idx val="45"/>
          <c:order val="45"/>
          <c:cat>
            <c:strRef>
              <c:f>Sheet1!$H$1:$I$1</c:f>
              <c:strCache>
                <c:ptCount val="2"/>
                <c:pt idx="0">
                  <c:v>Y1 Patient Care and Technical Skills</c:v>
                </c:pt>
                <c:pt idx="1">
                  <c:v>Y2 Patient Care and Technical Skills</c:v>
                </c:pt>
              </c:strCache>
            </c:strRef>
          </c:cat>
          <c:val>
            <c:numRef>
              <c:f>Sheet1!$H$47:$I$47</c:f>
              <c:numCache>
                <c:formatCode>0.00</c:formatCode>
                <c:ptCount val="2"/>
                <c:pt idx="0">
                  <c:v>4.714285714285705</c:v>
                </c:pt>
                <c:pt idx="1">
                  <c:v>7.0</c:v>
                </c:pt>
              </c:numCache>
            </c:numRef>
          </c:val>
          <c:smooth val="0"/>
        </c:ser>
        <c:ser>
          <c:idx val="46"/>
          <c:order val="46"/>
          <c:cat>
            <c:strRef>
              <c:f>Sheet1!$H$1:$I$1</c:f>
              <c:strCache>
                <c:ptCount val="2"/>
                <c:pt idx="0">
                  <c:v>Y1 Patient Care and Technical Skills</c:v>
                </c:pt>
                <c:pt idx="1">
                  <c:v>Y2 Patient Care and Technical Skills</c:v>
                </c:pt>
              </c:strCache>
            </c:strRef>
          </c:cat>
          <c:val>
            <c:numRef>
              <c:f>Sheet1!$H$48:$I$48</c:f>
              <c:numCache>
                <c:formatCode>0.00</c:formatCode>
                <c:ptCount val="2"/>
                <c:pt idx="0">
                  <c:v>3.714285714285714</c:v>
                </c:pt>
                <c:pt idx="1">
                  <c:v>5.0</c:v>
                </c:pt>
              </c:numCache>
            </c:numRef>
          </c:val>
          <c:smooth val="0"/>
        </c:ser>
        <c:ser>
          <c:idx val="47"/>
          <c:order val="47"/>
          <c:cat>
            <c:strRef>
              <c:f>Sheet1!$H$1:$I$1</c:f>
              <c:strCache>
                <c:ptCount val="2"/>
                <c:pt idx="0">
                  <c:v>Y1 Patient Care and Technical Skills</c:v>
                </c:pt>
                <c:pt idx="1">
                  <c:v>Y2 Patient Care and Technical Skills</c:v>
                </c:pt>
              </c:strCache>
            </c:strRef>
          </c:cat>
          <c:val>
            <c:numRef>
              <c:f>Sheet1!$H$49:$I$49</c:f>
              <c:numCache>
                <c:formatCode>0.00</c:formatCode>
                <c:ptCount val="2"/>
                <c:pt idx="0">
                  <c:v>3.714285714285714</c:v>
                </c:pt>
                <c:pt idx="1">
                  <c:v>6.571428571428571</c:v>
                </c:pt>
              </c:numCache>
            </c:numRef>
          </c:val>
          <c:smooth val="0"/>
        </c:ser>
        <c:ser>
          <c:idx val="48"/>
          <c:order val="48"/>
          <c:cat>
            <c:strRef>
              <c:f>Sheet1!$H$1:$I$1</c:f>
              <c:strCache>
                <c:ptCount val="2"/>
                <c:pt idx="0">
                  <c:v>Y1 Patient Care and Technical Skills</c:v>
                </c:pt>
                <c:pt idx="1">
                  <c:v>Y2 Patient Care and Technical Skills</c:v>
                </c:pt>
              </c:strCache>
            </c:strRef>
          </c:cat>
          <c:val>
            <c:numRef>
              <c:f>Sheet1!$H$50:$I$50</c:f>
              <c:numCache>
                <c:formatCode>0.00</c:formatCode>
                <c:ptCount val="2"/>
                <c:pt idx="0">
                  <c:v>3.714285714285714</c:v>
                </c:pt>
                <c:pt idx="1">
                  <c:v>6.571428571428571</c:v>
                </c:pt>
              </c:numCache>
            </c:numRef>
          </c:val>
          <c:smooth val="0"/>
        </c:ser>
        <c:ser>
          <c:idx val="49"/>
          <c:order val="49"/>
          <c:cat>
            <c:strRef>
              <c:f>Sheet1!$H$1:$I$1</c:f>
              <c:strCache>
                <c:ptCount val="2"/>
                <c:pt idx="0">
                  <c:v>Y1 Patient Care and Technical Skills</c:v>
                </c:pt>
                <c:pt idx="1">
                  <c:v>Y2 Patient Care and Technical Skills</c:v>
                </c:pt>
              </c:strCache>
            </c:strRef>
          </c:cat>
          <c:val>
            <c:numRef>
              <c:f>Sheet1!$H$51:$I$51</c:f>
              <c:numCache>
                <c:formatCode>0.00</c:formatCode>
                <c:ptCount val="2"/>
                <c:pt idx="0">
                  <c:v>3.0</c:v>
                </c:pt>
                <c:pt idx="1">
                  <c:v>5.0</c:v>
                </c:pt>
              </c:numCache>
            </c:numRef>
          </c:val>
          <c:smooth val="0"/>
        </c:ser>
        <c:ser>
          <c:idx val="50"/>
          <c:order val="50"/>
          <c:cat>
            <c:strRef>
              <c:f>Sheet1!$H$1:$I$1</c:f>
              <c:strCache>
                <c:ptCount val="2"/>
                <c:pt idx="0">
                  <c:v>Y1 Patient Care and Technical Skills</c:v>
                </c:pt>
                <c:pt idx="1">
                  <c:v>Y2 Patient Care and Technical Skills</c:v>
                </c:pt>
              </c:strCache>
            </c:strRef>
          </c:cat>
          <c:val>
            <c:numRef>
              <c:f>Sheet1!$H$52:$I$52</c:f>
              <c:numCache>
                <c:formatCode>0.00</c:formatCode>
                <c:ptCount val="2"/>
                <c:pt idx="0">
                  <c:v>3.0</c:v>
                </c:pt>
                <c:pt idx="1">
                  <c:v>5.428571428571429</c:v>
                </c:pt>
              </c:numCache>
            </c:numRef>
          </c:val>
          <c:smooth val="0"/>
        </c:ser>
        <c:ser>
          <c:idx val="51"/>
          <c:order val="51"/>
          <c:cat>
            <c:strRef>
              <c:f>Sheet1!$H$1:$I$1</c:f>
              <c:strCache>
                <c:ptCount val="2"/>
                <c:pt idx="0">
                  <c:v>Y1 Patient Care and Technical Skills</c:v>
                </c:pt>
                <c:pt idx="1">
                  <c:v>Y2 Patient Care and Technical Skills</c:v>
                </c:pt>
              </c:strCache>
            </c:strRef>
          </c:cat>
          <c:val>
            <c:numRef>
              <c:f>Sheet1!$H$53:$I$53</c:f>
              <c:numCache>
                <c:formatCode>0.00</c:formatCode>
                <c:ptCount val="2"/>
                <c:pt idx="0">
                  <c:v>3.0</c:v>
                </c:pt>
                <c:pt idx="1">
                  <c:v>5.0</c:v>
                </c:pt>
              </c:numCache>
            </c:numRef>
          </c:val>
          <c:smooth val="0"/>
        </c:ser>
        <c:ser>
          <c:idx val="52"/>
          <c:order val="52"/>
          <c:cat>
            <c:strRef>
              <c:f>Sheet1!$H$1:$I$1</c:f>
              <c:strCache>
                <c:ptCount val="2"/>
                <c:pt idx="0">
                  <c:v>Y1 Patient Care and Technical Skills</c:v>
                </c:pt>
                <c:pt idx="1">
                  <c:v>Y2 Patient Care and Technical Skills</c:v>
                </c:pt>
              </c:strCache>
            </c:strRef>
          </c:cat>
          <c:val>
            <c:numRef>
              <c:f>Sheet1!$H$54:$I$54</c:f>
              <c:numCache>
                <c:formatCode>0.00</c:formatCode>
                <c:ptCount val="2"/>
                <c:pt idx="0">
                  <c:v>2.714285714285714</c:v>
                </c:pt>
                <c:pt idx="1">
                  <c:v>3.0</c:v>
                </c:pt>
              </c:numCache>
            </c:numRef>
          </c:val>
          <c:smooth val="0"/>
        </c:ser>
        <c:ser>
          <c:idx val="53"/>
          <c:order val="53"/>
          <c:cat>
            <c:strRef>
              <c:f>Sheet1!$H$1:$I$1</c:f>
              <c:strCache>
                <c:ptCount val="2"/>
                <c:pt idx="0">
                  <c:v>Y1 Patient Care and Technical Skills</c:v>
                </c:pt>
                <c:pt idx="1">
                  <c:v>Y2 Patient Care and Technical Skills</c:v>
                </c:pt>
              </c:strCache>
            </c:strRef>
          </c:cat>
          <c:val>
            <c:numRef>
              <c:f>Sheet1!$H$55:$I$55</c:f>
              <c:numCache>
                <c:formatCode>0.00</c:formatCode>
                <c:ptCount val="2"/>
                <c:pt idx="0">
                  <c:v>2.714285714285714</c:v>
                </c:pt>
                <c:pt idx="1">
                  <c:v>5.0</c:v>
                </c:pt>
              </c:numCache>
            </c:numRef>
          </c:val>
          <c:smooth val="0"/>
        </c:ser>
        <c:ser>
          <c:idx val="54"/>
          <c:order val="54"/>
          <c:cat>
            <c:strRef>
              <c:f>Sheet1!$H$1:$I$1</c:f>
              <c:strCache>
                <c:ptCount val="2"/>
                <c:pt idx="0">
                  <c:v>Y1 Patient Care and Technical Skills</c:v>
                </c:pt>
                <c:pt idx="1">
                  <c:v>Y2 Patient Care and Technical Skills</c:v>
                </c:pt>
              </c:strCache>
            </c:strRef>
          </c:cat>
          <c:val>
            <c:numRef>
              <c:f>Sheet1!$H$56:$I$56</c:f>
              <c:numCache>
                <c:formatCode>0.00</c:formatCode>
                <c:ptCount val="2"/>
                <c:pt idx="0">
                  <c:v>3.0</c:v>
                </c:pt>
                <c:pt idx="1">
                  <c:v>5.0</c:v>
                </c:pt>
              </c:numCache>
            </c:numRef>
          </c:val>
          <c:smooth val="0"/>
        </c:ser>
        <c:ser>
          <c:idx val="55"/>
          <c:order val="55"/>
          <c:cat>
            <c:strRef>
              <c:f>Sheet1!$H$1:$I$1</c:f>
              <c:strCache>
                <c:ptCount val="2"/>
                <c:pt idx="0">
                  <c:v>Y1 Patient Care and Technical Skills</c:v>
                </c:pt>
                <c:pt idx="1">
                  <c:v>Y2 Patient Care and Technical Skills</c:v>
                </c:pt>
              </c:strCache>
            </c:strRef>
          </c:cat>
          <c:val>
            <c:numRef>
              <c:f>Sheet1!$H$57:$I$57</c:f>
              <c:numCache>
                <c:formatCode>0.00</c:formatCode>
                <c:ptCount val="2"/>
                <c:pt idx="0">
                  <c:v>2.714285714285714</c:v>
                </c:pt>
                <c:pt idx="1">
                  <c:v>5.0</c:v>
                </c:pt>
              </c:numCache>
            </c:numRef>
          </c:val>
          <c:smooth val="0"/>
        </c:ser>
        <c:ser>
          <c:idx val="56"/>
          <c:order val="56"/>
          <c:cat>
            <c:strRef>
              <c:f>Sheet1!$H$1:$I$1</c:f>
              <c:strCache>
                <c:ptCount val="2"/>
                <c:pt idx="0">
                  <c:v>Y1 Patient Care and Technical Skills</c:v>
                </c:pt>
                <c:pt idx="1">
                  <c:v>Y2 Patient Care and Technical Skills</c:v>
                </c:pt>
              </c:strCache>
            </c:strRef>
          </c:cat>
          <c:val>
            <c:numRef>
              <c:f>Sheet1!$H$58:$I$58</c:f>
              <c:numCache>
                <c:formatCode>0.00</c:formatCode>
                <c:ptCount val="2"/>
                <c:pt idx="0">
                  <c:v>3.0</c:v>
                </c:pt>
                <c:pt idx="1">
                  <c:v>5.0</c:v>
                </c:pt>
              </c:numCache>
            </c:numRef>
          </c:val>
          <c:smooth val="0"/>
        </c:ser>
        <c:ser>
          <c:idx val="57"/>
          <c:order val="57"/>
          <c:cat>
            <c:strRef>
              <c:f>Sheet1!$H$1:$I$1</c:f>
              <c:strCache>
                <c:ptCount val="2"/>
                <c:pt idx="0">
                  <c:v>Y1 Patient Care and Technical Skills</c:v>
                </c:pt>
                <c:pt idx="1">
                  <c:v>Y2 Patient Care and Technical Skills</c:v>
                </c:pt>
              </c:strCache>
            </c:strRef>
          </c:cat>
          <c:val>
            <c:numRef>
              <c:f>Sheet1!$H$59:$I$59</c:f>
              <c:numCache>
                <c:formatCode>0.00</c:formatCode>
                <c:ptCount val="2"/>
                <c:pt idx="0">
                  <c:v>2.714285714285714</c:v>
                </c:pt>
                <c:pt idx="1">
                  <c:v>5.0</c:v>
                </c:pt>
              </c:numCache>
            </c:numRef>
          </c:val>
          <c:smooth val="0"/>
        </c:ser>
        <c:ser>
          <c:idx val="58"/>
          <c:order val="58"/>
          <c:cat>
            <c:strRef>
              <c:f>Sheet1!$H$1:$I$1</c:f>
              <c:strCache>
                <c:ptCount val="2"/>
                <c:pt idx="0">
                  <c:v>Y1 Patient Care and Technical Skills</c:v>
                </c:pt>
                <c:pt idx="1">
                  <c:v>Y2 Patient Care and Technical Skills</c:v>
                </c:pt>
              </c:strCache>
            </c:strRef>
          </c:cat>
          <c:val>
            <c:numRef>
              <c:f>Sheet1!$H$60:$I$60</c:f>
              <c:numCache>
                <c:formatCode>0.00</c:formatCode>
                <c:ptCount val="2"/>
                <c:pt idx="0">
                  <c:v>3.0</c:v>
                </c:pt>
                <c:pt idx="1">
                  <c:v>5.0</c:v>
                </c:pt>
              </c:numCache>
            </c:numRef>
          </c:val>
          <c:smooth val="0"/>
        </c:ser>
        <c:ser>
          <c:idx val="59"/>
          <c:order val="59"/>
          <c:cat>
            <c:strRef>
              <c:f>Sheet1!$H$1:$I$1</c:f>
              <c:strCache>
                <c:ptCount val="2"/>
                <c:pt idx="0">
                  <c:v>Y1 Patient Care and Technical Skills</c:v>
                </c:pt>
                <c:pt idx="1">
                  <c:v>Y2 Patient Care and Technical Skills</c:v>
                </c:pt>
              </c:strCache>
            </c:strRef>
          </c:cat>
          <c:val>
            <c:numRef>
              <c:f>Sheet1!$H$61:$I$61</c:f>
              <c:numCache>
                <c:formatCode>0.00</c:formatCode>
                <c:ptCount val="2"/>
                <c:pt idx="0">
                  <c:v>4.0</c:v>
                </c:pt>
                <c:pt idx="1">
                  <c:v>5.0</c:v>
                </c:pt>
              </c:numCache>
            </c:numRef>
          </c:val>
          <c:smooth val="0"/>
        </c:ser>
        <c:ser>
          <c:idx val="60"/>
          <c:order val="60"/>
          <c:cat>
            <c:strRef>
              <c:f>Sheet1!$H$1:$I$1</c:f>
              <c:strCache>
                <c:ptCount val="2"/>
                <c:pt idx="0">
                  <c:v>Y1 Patient Care and Technical Skills</c:v>
                </c:pt>
                <c:pt idx="1">
                  <c:v>Y2 Patient Care and Technical Skills</c:v>
                </c:pt>
              </c:strCache>
            </c:strRef>
          </c:cat>
          <c:val>
            <c:numRef>
              <c:f>Sheet1!$H$62:$I$62</c:f>
              <c:numCache>
                <c:formatCode>0.00</c:formatCode>
                <c:ptCount val="2"/>
                <c:pt idx="0">
                  <c:v>3.0</c:v>
                </c:pt>
                <c:pt idx="1">
                  <c:v>4.857142857142835</c:v>
                </c:pt>
              </c:numCache>
            </c:numRef>
          </c:val>
          <c:smooth val="0"/>
        </c:ser>
        <c:ser>
          <c:idx val="61"/>
          <c:order val="61"/>
          <c:cat>
            <c:strRef>
              <c:f>Sheet1!$H$1:$I$1</c:f>
              <c:strCache>
                <c:ptCount val="2"/>
                <c:pt idx="0">
                  <c:v>Y1 Patient Care and Technical Skills</c:v>
                </c:pt>
                <c:pt idx="1">
                  <c:v>Y2 Patient Care and Technical Skills</c:v>
                </c:pt>
              </c:strCache>
            </c:strRef>
          </c:cat>
          <c:val>
            <c:numRef>
              <c:f>Sheet1!$H$63:$I$63</c:f>
              <c:numCache>
                <c:formatCode>0.00</c:formatCode>
                <c:ptCount val="2"/>
                <c:pt idx="0">
                  <c:v>4.0</c:v>
                </c:pt>
                <c:pt idx="1">
                  <c:v>5.0</c:v>
                </c:pt>
              </c:numCache>
            </c:numRef>
          </c:val>
          <c:smooth val="0"/>
        </c:ser>
        <c:ser>
          <c:idx val="62"/>
          <c:order val="62"/>
          <c:cat>
            <c:strRef>
              <c:f>Sheet1!$H$1:$I$1</c:f>
              <c:strCache>
                <c:ptCount val="2"/>
                <c:pt idx="0">
                  <c:v>Y1 Patient Care and Technical Skills</c:v>
                </c:pt>
                <c:pt idx="1">
                  <c:v>Y2 Patient Care and Technical Skills</c:v>
                </c:pt>
              </c:strCache>
            </c:strRef>
          </c:cat>
          <c:val>
            <c:numRef>
              <c:f>Sheet1!$H$64:$I$64</c:f>
              <c:numCache>
                <c:formatCode>0.00</c:formatCode>
                <c:ptCount val="2"/>
                <c:pt idx="0">
                  <c:v>3.0</c:v>
                </c:pt>
                <c:pt idx="1">
                  <c:v>5.0</c:v>
                </c:pt>
              </c:numCache>
            </c:numRef>
          </c:val>
          <c:smooth val="0"/>
        </c:ser>
        <c:ser>
          <c:idx val="63"/>
          <c:order val="63"/>
          <c:cat>
            <c:strRef>
              <c:f>Sheet1!$H$1:$I$1</c:f>
              <c:strCache>
                <c:ptCount val="2"/>
                <c:pt idx="0">
                  <c:v>Y1 Patient Care and Technical Skills</c:v>
                </c:pt>
                <c:pt idx="1">
                  <c:v>Y2 Patient Care and Technical Skills</c:v>
                </c:pt>
              </c:strCache>
            </c:strRef>
          </c:cat>
          <c:val>
            <c:numRef>
              <c:f>Sheet1!$H$65:$I$65</c:f>
              <c:numCache>
                <c:formatCode>0.00</c:formatCode>
                <c:ptCount val="2"/>
                <c:pt idx="0">
                  <c:v>3.0</c:v>
                </c:pt>
                <c:pt idx="1">
                  <c:v>4.428571428571429</c:v>
                </c:pt>
              </c:numCache>
            </c:numRef>
          </c:val>
          <c:smooth val="0"/>
        </c:ser>
        <c:ser>
          <c:idx val="64"/>
          <c:order val="64"/>
          <c:cat>
            <c:strRef>
              <c:f>Sheet1!$H$1:$I$1</c:f>
              <c:strCache>
                <c:ptCount val="2"/>
                <c:pt idx="0">
                  <c:v>Y1 Patient Care and Technical Skills</c:v>
                </c:pt>
                <c:pt idx="1">
                  <c:v>Y2 Patient Care and Technical Skills</c:v>
                </c:pt>
              </c:strCache>
            </c:strRef>
          </c:cat>
          <c:val>
            <c:numRef>
              <c:f>Sheet1!$H$66:$I$66</c:f>
              <c:numCache>
                <c:formatCode>0.00</c:formatCode>
                <c:ptCount val="2"/>
                <c:pt idx="0">
                  <c:v>4.0</c:v>
                </c:pt>
                <c:pt idx="1">
                  <c:v>5.0</c:v>
                </c:pt>
              </c:numCache>
            </c:numRef>
          </c:val>
          <c:smooth val="0"/>
        </c:ser>
        <c:ser>
          <c:idx val="65"/>
          <c:order val="65"/>
          <c:cat>
            <c:strRef>
              <c:f>Sheet1!$H$1:$I$1</c:f>
              <c:strCache>
                <c:ptCount val="2"/>
                <c:pt idx="0">
                  <c:v>Y1 Patient Care and Technical Skills</c:v>
                </c:pt>
                <c:pt idx="1">
                  <c:v>Y2 Patient Care and Technical Skills</c:v>
                </c:pt>
              </c:strCache>
            </c:strRef>
          </c:cat>
          <c:val>
            <c:numRef>
              <c:f>Sheet1!$H$67:$I$67</c:f>
              <c:numCache>
                <c:formatCode>0.00</c:formatCode>
                <c:ptCount val="2"/>
                <c:pt idx="0">
                  <c:v>3.0</c:v>
                </c:pt>
                <c:pt idx="1">
                  <c:v>5.0</c:v>
                </c:pt>
              </c:numCache>
            </c:numRef>
          </c:val>
          <c:smooth val="0"/>
        </c:ser>
        <c:ser>
          <c:idx val="66"/>
          <c:order val="66"/>
          <c:cat>
            <c:strRef>
              <c:f>Sheet1!$H$1:$I$1</c:f>
              <c:strCache>
                <c:ptCount val="2"/>
                <c:pt idx="0">
                  <c:v>Y1 Patient Care and Technical Skills</c:v>
                </c:pt>
                <c:pt idx="1">
                  <c:v>Y2 Patient Care and Technical Skills</c:v>
                </c:pt>
              </c:strCache>
            </c:strRef>
          </c:cat>
          <c:val>
            <c:numRef>
              <c:f>Sheet1!$H$68:$I$68</c:f>
              <c:numCache>
                <c:formatCode>0.00</c:formatCode>
                <c:ptCount val="2"/>
                <c:pt idx="0">
                  <c:v>4.0</c:v>
                </c:pt>
                <c:pt idx="1">
                  <c:v>6.0</c:v>
                </c:pt>
              </c:numCache>
            </c:numRef>
          </c:val>
          <c:smooth val="0"/>
        </c:ser>
        <c:ser>
          <c:idx val="67"/>
          <c:order val="67"/>
          <c:cat>
            <c:strRef>
              <c:f>Sheet1!$H$1:$I$1</c:f>
              <c:strCache>
                <c:ptCount val="2"/>
                <c:pt idx="0">
                  <c:v>Y1 Patient Care and Technical Skills</c:v>
                </c:pt>
                <c:pt idx="1">
                  <c:v>Y2 Patient Care and Technical Skills</c:v>
                </c:pt>
              </c:strCache>
            </c:strRef>
          </c:cat>
          <c:val>
            <c:numRef>
              <c:f>Sheet1!$H$69:$I$69</c:f>
              <c:numCache>
                <c:formatCode>0.00</c:formatCode>
                <c:ptCount val="2"/>
                <c:pt idx="0">
                  <c:v>3.0</c:v>
                </c:pt>
                <c:pt idx="1">
                  <c:v>5.0</c:v>
                </c:pt>
              </c:numCache>
            </c:numRef>
          </c:val>
          <c:smooth val="0"/>
        </c:ser>
        <c:ser>
          <c:idx val="68"/>
          <c:order val="68"/>
          <c:cat>
            <c:strRef>
              <c:f>Sheet1!$H$1:$I$1</c:f>
              <c:strCache>
                <c:ptCount val="2"/>
                <c:pt idx="0">
                  <c:v>Y1 Patient Care and Technical Skills</c:v>
                </c:pt>
                <c:pt idx="1">
                  <c:v>Y2 Patient Care and Technical Skills</c:v>
                </c:pt>
              </c:strCache>
            </c:strRef>
          </c:cat>
          <c:val>
            <c:numRef>
              <c:f>Sheet1!$H$70:$I$70</c:f>
              <c:numCache>
                <c:formatCode>0.00</c:formatCode>
                <c:ptCount val="2"/>
                <c:pt idx="0">
                  <c:v>3.0</c:v>
                </c:pt>
                <c:pt idx="1">
                  <c:v>4.142857142857141</c:v>
                </c:pt>
              </c:numCache>
            </c:numRef>
          </c:val>
          <c:smooth val="0"/>
        </c:ser>
        <c:ser>
          <c:idx val="69"/>
          <c:order val="69"/>
          <c:cat>
            <c:strRef>
              <c:f>Sheet1!$H$1:$I$1</c:f>
              <c:strCache>
                <c:ptCount val="2"/>
                <c:pt idx="0">
                  <c:v>Y1 Patient Care and Technical Skills</c:v>
                </c:pt>
                <c:pt idx="1">
                  <c:v>Y2 Patient Care and Technical Skills</c:v>
                </c:pt>
              </c:strCache>
            </c:strRef>
          </c:cat>
          <c:val>
            <c:numRef>
              <c:f>Sheet1!$H$71:$I$71</c:f>
              <c:numCache>
                <c:formatCode>0.00</c:formatCode>
                <c:ptCount val="2"/>
                <c:pt idx="0">
                  <c:v>3.0</c:v>
                </c:pt>
                <c:pt idx="1">
                  <c:v>5.0</c:v>
                </c:pt>
              </c:numCache>
            </c:numRef>
          </c:val>
          <c:smooth val="0"/>
        </c:ser>
        <c:ser>
          <c:idx val="70"/>
          <c:order val="70"/>
          <c:cat>
            <c:strRef>
              <c:f>Sheet1!$H$1:$I$1</c:f>
              <c:strCache>
                <c:ptCount val="2"/>
                <c:pt idx="0">
                  <c:v>Y1 Patient Care and Technical Skills</c:v>
                </c:pt>
                <c:pt idx="1">
                  <c:v>Y2 Patient Care and Technical Skills</c:v>
                </c:pt>
              </c:strCache>
            </c:strRef>
          </c:cat>
          <c:val>
            <c:numRef>
              <c:f>Sheet1!$H$72:$I$72</c:f>
              <c:numCache>
                <c:formatCode>0.00</c:formatCode>
                <c:ptCount val="2"/>
                <c:pt idx="0">
                  <c:v>3.0</c:v>
                </c:pt>
                <c:pt idx="1">
                  <c:v>5.0</c:v>
                </c:pt>
              </c:numCache>
            </c:numRef>
          </c:val>
          <c:smooth val="0"/>
        </c:ser>
        <c:ser>
          <c:idx val="71"/>
          <c:order val="71"/>
          <c:cat>
            <c:strRef>
              <c:f>Sheet1!$H$1:$I$1</c:f>
              <c:strCache>
                <c:ptCount val="2"/>
                <c:pt idx="0">
                  <c:v>Y1 Patient Care and Technical Skills</c:v>
                </c:pt>
                <c:pt idx="1">
                  <c:v>Y2 Patient Care and Technical Skills</c:v>
                </c:pt>
              </c:strCache>
            </c:strRef>
          </c:cat>
          <c:val>
            <c:numRef>
              <c:f>Sheet1!$H$73:$I$73</c:f>
              <c:numCache>
                <c:formatCode>0.00</c:formatCode>
                <c:ptCount val="2"/>
                <c:pt idx="0">
                  <c:v>3.0</c:v>
                </c:pt>
                <c:pt idx="1">
                  <c:v>3.0</c:v>
                </c:pt>
              </c:numCache>
            </c:numRef>
          </c:val>
          <c:smooth val="0"/>
        </c:ser>
        <c:ser>
          <c:idx val="72"/>
          <c:order val="72"/>
          <c:cat>
            <c:strRef>
              <c:f>Sheet1!$H$1:$I$1</c:f>
              <c:strCache>
                <c:ptCount val="2"/>
                <c:pt idx="0">
                  <c:v>Y1 Patient Care and Technical Skills</c:v>
                </c:pt>
                <c:pt idx="1">
                  <c:v>Y2 Patient Care and Technical Skills</c:v>
                </c:pt>
              </c:strCache>
            </c:strRef>
          </c:cat>
          <c:val>
            <c:numRef>
              <c:f>Sheet1!$H$74:$I$74</c:f>
              <c:numCache>
                <c:formatCode>0.00</c:formatCode>
                <c:ptCount val="2"/>
                <c:pt idx="0">
                  <c:v>3.0</c:v>
                </c:pt>
                <c:pt idx="1">
                  <c:v>4.0</c:v>
                </c:pt>
              </c:numCache>
            </c:numRef>
          </c:val>
          <c:smooth val="0"/>
        </c:ser>
        <c:ser>
          <c:idx val="73"/>
          <c:order val="73"/>
          <c:cat>
            <c:strRef>
              <c:f>Sheet1!$H$1:$I$1</c:f>
              <c:strCache>
                <c:ptCount val="2"/>
                <c:pt idx="0">
                  <c:v>Y1 Patient Care and Technical Skills</c:v>
                </c:pt>
                <c:pt idx="1">
                  <c:v>Y2 Patient Care and Technical Skills</c:v>
                </c:pt>
              </c:strCache>
            </c:strRef>
          </c:cat>
          <c:val>
            <c:numRef>
              <c:f>Sheet1!$H$75:$I$75</c:f>
              <c:numCache>
                <c:formatCode>0.00</c:formatCode>
                <c:ptCount val="2"/>
                <c:pt idx="0">
                  <c:v>5.0</c:v>
                </c:pt>
                <c:pt idx="1">
                  <c:v>4.857142857142835</c:v>
                </c:pt>
              </c:numCache>
            </c:numRef>
          </c:val>
          <c:smooth val="0"/>
        </c:ser>
        <c:ser>
          <c:idx val="74"/>
          <c:order val="74"/>
          <c:spPr>
            <a:ln>
              <a:solidFill>
                <a:srgbClr val="FFC000"/>
              </a:solidFill>
            </a:ln>
          </c:spPr>
          <c:cat>
            <c:strRef>
              <c:f>Sheet1!$H$1:$I$1</c:f>
              <c:strCache>
                <c:ptCount val="2"/>
                <c:pt idx="0">
                  <c:v>Y1 Patient Care and Technical Skills</c:v>
                </c:pt>
                <c:pt idx="1">
                  <c:v>Y2 Patient Care and Technical Skills</c:v>
                </c:pt>
              </c:strCache>
            </c:strRef>
          </c:cat>
          <c:val>
            <c:numRef>
              <c:f>Sheet1!$H$76:$I$76</c:f>
              <c:numCache>
                <c:formatCode>0.00</c:formatCode>
                <c:ptCount val="2"/>
                <c:pt idx="0">
                  <c:v>4.428571428571429</c:v>
                </c:pt>
                <c:pt idx="1">
                  <c:v>4.285714285714287</c:v>
                </c:pt>
              </c:numCache>
            </c:numRef>
          </c:val>
          <c:smooth val="0"/>
        </c:ser>
        <c:ser>
          <c:idx val="75"/>
          <c:order val="75"/>
          <c:cat>
            <c:strRef>
              <c:f>Sheet1!$H$1:$I$1</c:f>
              <c:strCache>
                <c:ptCount val="2"/>
                <c:pt idx="0">
                  <c:v>Y1 Patient Care and Technical Skills</c:v>
                </c:pt>
                <c:pt idx="1">
                  <c:v>Y2 Patient Care and Technical Skills</c:v>
                </c:pt>
              </c:strCache>
            </c:strRef>
          </c:cat>
          <c:val>
            <c:numRef>
              <c:f>Sheet1!$H$77:$I$77</c:f>
              <c:numCache>
                <c:formatCode>0.00</c:formatCode>
                <c:ptCount val="2"/>
                <c:pt idx="0">
                  <c:v>3.571428571428571</c:v>
                </c:pt>
                <c:pt idx="1">
                  <c:v>4.285714285714287</c:v>
                </c:pt>
              </c:numCache>
            </c:numRef>
          </c:val>
          <c:smooth val="0"/>
        </c:ser>
        <c:ser>
          <c:idx val="76"/>
          <c:order val="76"/>
          <c:cat>
            <c:strRef>
              <c:f>Sheet1!$H$1:$I$1</c:f>
              <c:strCache>
                <c:ptCount val="2"/>
                <c:pt idx="0">
                  <c:v>Y1 Patient Care and Technical Skills</c:v>
                </c:pt>
                <c:pt idx="1">
                  <c:v>Y2 Patient Care and Technical Skills</c:v>
                </c:pt>
              </c:strCache>
            </c:strRef>
          </c:cat>
          <c:val>
            <c:numRef>
              <c:f>Sheet1!$H$78:$I$78</c:f>
              <c:numCache>
                <c:formatCode>0.00</c:formatCode>
                <c:ptCount val="2"/>
                <c:pt idx="0">
                  <c:v>4.571428571428571</c:v>
                </c:pt>
                <c:pt idx="1">
                  <c:v>5.0</c:v>
                </c:pt>
              </c:numCache>
            </c:numRef>
          </c:val>
          <c:smooth val="0"/>
        </c:ser>
        <c:ser>
          <c:idx val="77"/>
          <c:order val="77"/>
          <c:cat>
            <c:strRef>
              <c:f>Sheet1!$H$1:$I$1</c:f>
              <c:strCache>
                <c:ptCount val="2"/>
                <c:pt idx="0">
                  <c:v>Y1 Patient Care and Technical Skills</c:v>
                </c:pt>
                <c:pt idx="1">
                  <c:v>Y2 Patient Care and Technical Skills</c:v>
                </c:pt>
              </c:strCache>
            </c:strRef>
          </c:cat>
          <c:val>
            <c:numRef>
              <c:f>Sheet1!$H$79:$I$79</c:f>
              <c:numCache>
                <c:formatCode>0.00</c:formatCode>
                <c:ptCount val="2"/>
                <c:pt idx="0">
                  <c:v>4.285714285714287</c:v>
                </c:pt>
                <c:pt idx="1">
                  <c:v>4.857142857142835</c:v>
                </c:pt>
              </c:numCache>
            </c:numRef>
          </c:val>
          <c:smooth val="0"/>
        </c:ser>
        <c:ser>
          <c:idx val="78"/>
          <c:order val="78"/>
          <c:cat>
            <c:strRef>
              <c:f>Sheet1!$H$1:$I$1</c:f>
              <c:strCache>
                <c:ptCount val="2"/>
                <c:pt idx="0">
                  <c:v>Y1 Patient Care and Technical Skills</c:v>
                </c:pt>
                <c:pt idx="1">
                  <c:v>Y2 Patient Care and Technical Skills</c:v>
                </c:pt>
              </c:strCache>
            </c:strRef>
          </c:cat>
          <c:val>
            <c:numRef>
              <c:f>Sheet1!$H$80:$I$80</c:f>
              <c:numCache>
                <c:formatCode>0.00</c:formatCode>
                <c:ptCount val="2"/>
                <c:pt idx="0">
                  <c:v>3.857142857142857</c:v>
                </c:pt>
                <c:pt idx="1">
                  <c:v>4.714285714285705</c:v>
                </c:pt>
              </c:numCache>
            </c:numRef>
          </c:val>
          <c:smooth val="0"/>
        </c:ser>
        <c:ser>
          <c:idx val="79"/>
          <c:order val="79"/>
          <c:cat>
            <c:strRef>
              <c:f>Sheet1!$H$1:$I$1</c:f>
              <c:strCache>
                <c:ptCount val="2"/>
                <c:pt idx="0">
                  <c:v>Y1 Patient Care and Technical Skills</c:v>
                </c:pt>
                <c:pt idx="1">
                  <c:v>Y2 Patient Care and Technical Skills</c:v>
                </c:pt>
              </c:strCache>
            </c:strRef>
          </c:cat>
          <c:val>
            <c:numRef>
              <c:f>Sheet1!$H$81:$I$81</c:f>
              <c:numCache>
                <c:formatCode>0.00</c:formatCode>
                <c:ptCount val="2"/>
                <c:pt idx="0">
                  <c:v>1.142857142857144</c:v>
                </c:pt>
                <c:pt idx="1">
                  <c:v>3.0</c:v>
                </c:pt>
              </c:numCache>
            </c:numRef>
          </c:val>
          <c:smooth val="0"/>
        </c:ser>
        <c:ser>
          <c:idx val="80"/>
          <c:order val="80"/>
          <c:cat>
            <c:strRef>
              <c:f>Sheet1!$H$1:$I$1</c:f>
              <c:strCache>
                <c:ptCount val="2"/>
                <c:pt idx="0">
                  <c:v>Y1 Patient Care and Technical Skills</c:v>
                </c:pt>
                <c:pt idx="1">
                  <c:v>Y2 Patient Care and Technical Skills</c:v>
                </c:pt>
              </c:strCache>
            </c:strRef>
          </c:cat>
          <c:val>
            <c:numRef>
              <c:f>Sheet1!$H$82:$I$82</c:f>
              <c:numCache>
                <c:formatCode>0.00</c:formatCode>
                <c:ptCount val="2"/>
                <c:pt idx="0">
                  <c:v>2.0</c:v>
                </c:pt>
                <c:pt idx="1">
                  <c:v>3.0</c:v>
                </c:pt>
              </c:numCache>
            </c:numRef>
          </c:val>
          <c:smooth val="0"/>
        </c:ser>
        <c:ser>
          <c:idx val="81"/>
          <c:order val="81"/>
          <c:cat>
            <c:strRef>
              <c:f>Sheet1!$H$1:$I$1</c:f>
              <c:strCache>
                <c:ptCount val="2"/>
                <c:pt idx="0">
                  <c:v>Y1 Patient Care and Technical Skills</c:v>
                </c:pt>
                <c:pt idx="1">
                  <c:v>Y2 Patient Care and Technical Skills</c:v>
                </c:pt>
              </c:strCache>
            </c:strRef>
          </c:cat>
          <c:val>
            <c:numRef>
              <c:f>Sheet1!$H$83:$I$83</c:f>
              <c:numCache>
                <c:formatCode>0.00</c:formatCode>
                <c:ptCount val="2"/>
                <c:pt idx="0">
                  <c:v>1.857142857142857</c:v>
                </c:pt>
                <c:pt idx="1">
                  <c:v>3.0</c:v>
                </c:pt>
              </c:numCache>
            </c:numRef>
          </c:val>
          <c:smooth val="0"/>
        </c:ser>
        <c:ser>
          <c:idx val="82"/>
          <c:order val="82"/>
          <c:cat>
            <c:strRef>
              <c:f>Sheet1!$H$1:$I$1</c:f>
              <c:strCache>
                <c:ptCount val="2"/>
                <c:pt idx="0">
                  <c:v>Y1 Patient Care and Technical Skills</c:v>
                </c:pt>
                <c:pt idx="1">
                  <c:v>Y2 Patient Care and Technical Skills</c:v>
                </c:pt>
              </c:strCache>
            </c:strRef>
          </c:cat>
          <c:val>
            <c:numRef>
              <c:f>Sheet1!$H$84:$I$84</c:f>
              <c:numCache>
                <c:formatCode>0.00</c:formatCode>
                <c:ptCount val="2"/>
                <c:pt idx="0">
                  <c:v>1.857142857142857</c:v>
                </c:pt>
                <c:pt idx="1">
                  <c:v>3.0</c:v>
                </c:pt>
              </c:numCache>
            </c:numRef>
          </c:val>
          <c:smooth val="0"/>
        </c:ser>
        <c:ser>
          <c:idx val="83"/>
          <c:order val="83"/>
          <c:cat>
            <c:strRef>
              <c:f>Sheet1!$H$1:$I$1</c:f>
              <c:strCache>
                <c:ptCount val="2"/>
                <c:pt idx="0">
                  <c:v>Y1 Patient Care and Technical Skills</c:v>
                </c:pt>
                <c:pt idx="1">
                  <c:v>Y2 Patient Care and Technical Skills</c:v>
                </c:pt>
              </c:strCache>
            </c:strRef>
          </c:cat>
          <c:val>
            <c:numRef>
              <c:f>Sheet1!$H$85:$I$85</c:f>
              <c:numCache>
                <c:formatCode>0.00</c:formatCode>
                <c:ptCount val="2"/>
                <c:pt idx="0">
                  <c:v>2.285714285714286</c:v>
                </c:pt>
                <c:pt idx="1">
                  <c:v>3.0</c:v>
                </c:pt>
              </c:numCache>
            </c:numRef>
          </c:val>
          <c:smooth val="0"/>
        </c:ser>
        <c:ser>
          <c:idx val="84"/>
          <c:order val="84"/>
          <c:cat>
            <c:strRef>
              <c:f>Sheet1!$H$1:$I$1</c:f>
              <c:strCache>
                <c:ptCount val="2"/>
                <c:pt idx="0">
                  <c:v>Y1 Patient Care and Technical Skills</c:v>
                </c:pt>
                <c:pt idx="1">
                  <c:v>Y2 Patient Care and Technical Skills</c:v>
                </c:pt>
              </c:strCache>
            </c:strRef>
          </c:cat>
          <c:val>
            <c:numRef>
              <c:f>Sheet1!$H$86:$I$86</c:f>
              <c:numCache>
                <c:formatCode>0.00</c:formatCode>
                <c:ptCount val="2"/>
                <c:pt idx="0">
                  <c:v>1.571428571428572</c:v>
                </c:pt>
                <c:pt idx="1">
                  <c:v>3.142857142857143</c:v>
                </c:pt>
              </c:numCache>
            </c:numRef>
          </c:val>
          <c:smooth val="0"/>
        </c:ser>
        <c:ser>
          <c:idx val="85"/>
          <c:order val="85"/>
          <c:cat>
            <c:strRef>
              <c:f>Sheet1!$H$1:$I$1</c:f>
              <c:strCache>
                <c:ptCount val="2"/>
                <c:pt idx="0">
                  <c:v>Y1 Patient Care and Technical Skills</c:v>
                </c:pt>
                <c:pt idx="1">
                  <c:v>Y2 Patient Care and Technical Skills</c:v>
                </c:pt>
              </c:strCache>
            </c:strRef>
          </c:cat>
          <c:val>
            <c:numRef>
              <c:f>Sheet1!$H$87:$I$87</c:f>
              <c:numCache>
                <c:formatCode>0.00</c:formatCode>
                <c:ptCount val="2"/>
                <c:pt idx="0">
                  <c:v>2.0</c:v>
                </c:pt>
                <c:pt idx="1">
                  <c:v>3.0</c:v>
                </c:pt>
              </c:numCache>
            </c:numRef>
          </c:val>
          <c:smooth val="0"/>
        </c:ser>
        <c:ser>
          <c:idx val="86"/>
          <c:order val="86"/>
          <c:cat>
            <c:strRef>
              <c:f>Sheet1!$H$1:$I$1</c:f>
              <c:strCache>
                <c:ptCount val="2"/>
                <c:pt idx="0">
                  <c:v>Y1 Patient Care and Technical Skills</c:v>
                </c:pt>
                <c:pt idx="1">
                  <c:v>Y2 Patient Care and Technical Skills</c:v>
                </c:pt>
              </c:strCache>
            </c:strRef>
          </c:cat>
          <c:val>
            <c:numRef>
              <c:f>Sheet1!$H$88:$I$88</c:f>
              <c:numCache>
                <c:formatCode>0.00</c:formatCode>
                <c:ptCount val="2"/>
                <c:pt idx="0">
                  <c:v>3.0</c:v>
                </c:pt>
                <c:pt idx="1">
                  <c:v>3.142857142857143</c:v>
                </c:pt>
              </c:numCache>
            </c:numRef>
          </c:val>
          <c:smooth val="0"/>
        </c:ser>
        <c:ser>
          <c:idx val="87"/>
          <c:order val="87"/>
          <c:cat>
            <c:strRef>
              <c:f>Sheet1!$H$1:$I$1</c:f>
              <c:strCache>
                <c:ptCount val="2"/>
                <c:pt idx="0">
                  <c:v>Y1 Patient Care and Technical Skills</c:v>
                </c:pt>
                <c:pt idx="1">
                  <c:v>Y2 Patient Care and Technical Skills</c:v>
                </c:pt>
              </c:strCache>
            </c:strRef>
          </c:cat>
          <c:val>
            <c:numRef>
              <c:f>Sheet1!$H$89:$I$89</c:f>
              <c:numCache>
                <c:formatCode>0.00</c:formatCode>
                <c:ptCount val="2"/>
                <c:pt idx="0">
                  <c:v>3.0</c:v>
                </c:pt>
                <c:pt idx="1">
                  <c:v>4.0</c:v>
                </c:pt>
              </c:numCache>
            </c:numRef>
          </c:val>
          <c:smooth val="0"/>
        </c:ser>
        <c:ser>
          <c:idx val="88"/>
          <c:order val="88"/>
          <c:cat>
            <c:strRef>
              <c:f>Sheet1!$H$1:$I$1</c:f>
              <c:strCache>
                <c:ptCount val="2"/>
                <c:pt idx="0">
                  <c:v>Y1 Patient Care and Technical Skills</c:v>
                </c:pt>
                <c:pt idx="1">
                  <c:v>Y2 Patient Care and Technical Skills</c:v>
                </c:pt>
              </c:strCache>
            </c:strRef>
          </c:cat>
          <c:val>
            <c:numRef>
              <c:f>Sheet1!$H$90:$I$90</c:f>
              <c:numCache>
                <c:formatCode>0.00</c:formatCode>
                <c:ptCount val="2"/>
                <c:pt idx="0">
                  <c:v>3.0</c:v>
                </c:pt>
                <c:pt idx="1">
                  <c:v>4.0</c:v>
                </c:pt>
              </c:numCache>
            </c:numRef>
          </c:val>
          <c:smooth val="0"/>
        </c:ser>
        <c:ser>
          <c:idx val="89"/>
          <c:order val="89"/>
          <c:cat>
            <c:strRef>
              <c:f>Sheet1!$H$1:$I$1</c:f>
              <c:strCache>
                <c:ptCount val="2"/>
                <c:pt idx="0">
                  <c:v>Y1 Patient Care and Technical Skills</c:v>
                </c:pt>
                <c:pt idx="1">
                  <c:v>Y2 Patient Care and Technical Skills</c:v>
                </c:pt>
              </c:strCache>
            </c:strRef>
          </c:cat>
          <c:val>
            <c:numRef>
              <c:f>Sheet1!$H$91:$I$91</c:f>
              <c:numCache>
                <c:formatCode>0.00</c:formatCode>
                <c:ptCount val="2"/>
                <c:pt idx="0">
                  <c:v>2.0</c:v>
                </c:pt>
                <c:pt idx="1">
                  <c:v>3.0</c:v>
                </c:pt>
              </c:numCache>
            </c:numRef>
          </c:val>
          <c:smooth val="0"/>
        </c:ser>
        <c:ser>
          <c:idx val="90"/>
          <c:order val="90"/>
          <c:cat>
            <c:strRef>
              <c:f>Sheet1!$H$1:$I$1</c:f>
              <c:strCache>
                <c:ptCount val="2"/>
                <c:pt idx="0">
                  <c:v>Y1 Patient Care and Technical Skills</c:v>
                </c:pt>
                <c:pt idx="1">
                  <c:v>Y2 Patient Care and Technical Skills</c:v>
                </c:pt>
              </c:strCache>
            </c:strRef>
          </c:cat>
          <c:val>
            <c:numRef>
              <c:f>Sheet1!$H$92:$I$92</c:f>
              <c:numCache>
                <c:formatCode>0.00</c:formatCode>
                <c:ptCount val="2"/>
                <c:pt idx="0">
                  <c:v>2.0</c:v>
                </c:pt>
                <c:pt idx="1">
                  <c:v>4.0</c:v>
                </c:pt>
              </c:numCache>
            </c:numRef>
          </c:val>
          <c:smooth val="0"/>
        </c:ser>
        <c:ser>
          <c:idx val="91"/>
          <c:order val="91"/>
          <c:cat>
            <c:strRef>
              <c:f>Sheet1!$H$1:$I$1</c:f>
              <c:strCache>
                <c:ptCount val="2"/>
                <c:pt idx="0">
                  <c:v>Y1 Patient Care and Technical Skills</c:v>
                </c:pt>
                <c:pt idx="1">
                  <c:v>Y2 Patient Care and Technical Skills</c:v>
                </c:pt>
              </c:strCache>
            </c:strRef>
          </c:cat>
          <c:val>
            <c:numRef>
              <c:f>Sheet1!$H$93:$I$93</c:f>
              <c:numCache>
                <c:formatCode>0.00</c:formatCode>
                <c:ptCount val="2"/>
                <c:pt idx="0">
                  <c:v>2.142857142857143</c:v>
                </c:pt>
                <c:pt idx="1">
                  <c:v>3.0</c:v>
                </c:pt>
              </c:numCache>
            </c:numRef>
          </c:val>
          <c:smooth val="0"/>
        </c:ser>
        <c:ser>
          <c:idx val="92"/>
          <c:order val="92"/>
          <c:cat>
            <c:strRef>
              <c:f>Sheet1!$H$1:$I$1</c:f>
              <c:strCache>
                <c:ptCount val="2"/>
                <c:pt idx="0">
                  <c:v>Y1 Patient Care and Technical Skills</c:v>
                </c:pt>
                <c:pt idx="1">
                  <c:v>Y2 Patient Care and Technical Skills</c:v>
                </c:pt>
              </c:strCache>
            </c:strRef>
          </c:cat>
          <c:val>
            <c:numRef>
              <c:f>Sheet1!$H$94:$I$94</c:f>
              <c:numCache>
                <c:formatCode>0.00</c:formatCode>
                <c:ptCount val="2"/>
                <c:pt idx="0">
                  <c:v>2.857142857142857</c:v>
                </c:pt>
                <c:pt idx="1">
                  <c:v>4.0</c:v>
                </c:pt>
              </c:numCache>
            </c:numRef>
          </c:val>
          <c:smooth val="0"/>
        </c:ser>
        <c:ser>
          <c:idx val="93"/>
          <c:order val="93"/>
          <c:cat>
            <c:strRef>
              <c:f>Sheet1!$H$1:$I$1</c:f>
              <c:strCache>
                <c:ptCount val="2"/>
                <c:pt idx="0">
                  <c:v>Y1 Patient Care and Technical Skills</c:v>
                </c:pt>
                <c:pt idx="1">
                  <c:v>Y2 Patient Care and Technical Skills</c:v>
                </c:pt>
              </c:strCache>
            </c:strRef>
          </c:cat>
          <c:val>
            <c:numRef>
              <c:f>Sheet1!$H$95:$I$95</c:f>
              <c:numCache>
                <c:formatCode>0.00</c:formatCode>
                <c:ptCount val="2"/>
                <c:pt idx="0">
                  <c:v>3.285714285714286</c:v>
                </c:pt>
                <c:pt idx="1">
                  <c:v>5.285714285714287</c:v>
                </c:pt>
              </c:numCache>
            </c:numRef>
          </c:val>
          <c:smooth val="0"/>
        </c:ser>
        <c:ser>
          <c:idx val="94"/>
          <c:order val="94"/>
          <c:cat>
            <c:strRef>
              <c:f>Sheet1!$H$1:$I$1</c:f>
              <c:strCache>
                <c:ptCount val="2"/>
                <c:pt idx="0">
                  <c:v>Y1 Patient Care and Technical Skills</c:v>
                </c:pt>
                <c:pt idx="1">
                  <c:v>Y2 Patient Care and Technical Skills</c:v>
                </c:pt>
              </c:strCache>
            </c:strRef>
          </c:cat>
          <c:val>
            <c:numRef>
              <c:f>Sheet1!$H$96:$I$96</c:f>
              <c:numCache>
                <c:formatCode>0.00</c:formatCode>
                <c:ptCount val="2"/>
                <c:pt idx="0">
                  <c:v>3.0</c:v>
                </c:pt>
                <c:pt idx="1">
                  <c:v>4.857142857142835</c:v>
                </c:pt>
              </c:numCache>
            </c:numRef>
          </c:val>
          <c:smooth val="0"/>
        </c:ser>
        <c:ser>
          <c:idx val="95"/>
          <c:order val="95"/>
          <c:cat>
            <c:strRef>
              <c:f>Sheet1!$H$1:$I$1</c:f>
              <c:strCache>
                <c:ptCount val="2"/>
                <c:pt idx="0">
                  <c:v>Y1 Patient Care and Technical Skills</c:v>
                </c:pt>
                <c:pt idx="1">
                  <c:v>Y2 Patient Care and Technical Skills</c:v>
                </c:pt>
              </c:strCache>
            </c:strRef>
          </c:cat>
          <c:val>
            <c:numRef>
              <c:f>Sheet1!$H$97:$I$97</c:f>
              <c:numCache>
                <c:formatCode>0.00</c:formatCode>
                <c:ptCount val="2"/>
                <c:pt idx="0">
                  <c:v>2.142857142857143</c:v>
                </c:pt>
                <c:pt idx="1">
                  <c:v>4.857142857142835</c:v>
                </c:pt>
              </c:numCache>
            </c:numRef>
          </c:val>
          <c:smooth val="0"/>
        </c:ser>
        <c:ser>
          <c:idx val="96"/>
          <c:order val="96"/>
          <c:cat>
            <c:strRef>
              <c:f>Sheet1!$H$1:$I$1</c:f>
              <c:strCache>
                <c:ptCount val="2"/>
                <c:pt idx="0">
                  <c:v>Y1 Patient Care and Technical Skills</c:v>
                </c:pt>
                <c:pt idx="1">
                  <c:v>Y2 Patient Care and Technical Skills</c:v>
                </c:pt>
              </c:strCache>
            </c:strRef>
          </c:cat>
          <c:val>
            <c:numRef>
              <c:f>Sheet1!$H$98:$I$98</c:f>
              <c:numCache>
                <c:formatCode>0.00</c:formatCode>
                <c:ptCount val="2"/>
                <c:pt idx="0">
                  <c:v>2.142857142857143</c:v>
                </c:pt>
                <c:pt idx="1">
                  <c:v>4.0</c:v>
                </c:pt>
              </c:numCache>
            </c:numRef>
          </c:val>
          <c:smooth val="0"/>
        </c:ser>
        <c:ser>
          <c:idx val="97"/>
          <c:order val="97"/>
          <c:cat>
            <c:strRef>
              <c:f>Sheet1!$H$1:$I$1</c:f>
              <c:strCache>
                <c:ptCount val="2"/>
                <c:pt idx="0">
                  <c:v>Y1 Patient Care and Technical Skills</c:v>
                </c:pt>
                <c:pt idx="1">
                  <c:v>Y2 Patient Care and Technical Skills</c:v>
                </c:pt>
              </c:strCache>
            </c:strRef>
          </c:cat>
          <c:val>
            <c:numRef>
              <c:f>Sheet1!$H$99:$I$99</c:f>
              <c:numCache>
                <c:formatCode>0.00</c:formatCode>
                <c:ptCount val="2"/>
                <c:pt idx="0">
                  <c:v>3.428571428571438</c:v>
                </c:pt>
                <c:pt idx="1">
                  <c:v>3.285714285714286</c:v>
                </c:pt>
              </c:numCache>
            </c:numRef>
          </c:val>
          <c:smooth val="0"/>
        </c:ser>
        <c:ser>
          <c:idx val="98"/>
          <c:order val="98"/>
          <c:spPr>
            <a:ln>
              <a:solidFill>
                <a:srgbClr val="FFC000"/>
              </a:solidFill>
            </a:ln>
          </c:spPr>
          <c:cat>
            <c:strRef>
              <c:f>Sheet1!$H$1:$I$1</c:f>
              <c:strCache>
                <c:ptCount val="2"/>
                <c:pt idx="0">
                  <c:v>Y1 Patient Care and Technical Skills</c:v>
                </c:pt>
                <c:pt idx="1">
                  <c:v>Y2 Patient Care and Technical Skills</c:v>
                </c:pt>
              </c:strCache>
            </c:strRef>
          </c:cat>
          <c:val>
            <c:numRef>
              <c:f>Sheet1!$H$100:$I$100</c:f>
              <c:numCache>
                <c:formatCode>0.00</c:formatCode>
                <c:ptCount val="2"/>
                <c:pt idx="0">
                  <c:v>3.285714285714286</c:v>
                </c:pt>
                <c:pt idx="1">
                  <c:v>3.285714285714286</c:v>
                </c:pt>
              </c:numCache>
            </c:numRef>
          </c:val>
          <c:smooth val="0"/>
        </c:ser>
        <c:ser>
          <c:idx val="99"/>
          <c:order val="99"/>
          <c:cat>
            <c:strRef>
              <c:f>Sheet1!$H$1:$I$1</c:f>
              <c:strCache>
                <c:ptCount val="2"/>
                <c:pt idx="0">
                  <c:v>Y1 Patient Care and Technical Skills</c:v>
                </c:pt>
                <c:pt idx="1">
                  <c:v>Y2 Patient Care and Technical Skills</c:v>
                </c:pt>
              </c:strCache>
            </c:strRef>
          </c:cat>
          <c:val>
            <c:numRef>
              <c:f>Sheet1!$H$101:$I$101</c:f>
              <c:numCache>
                <c:formatCode>0.00</c:formatCode>
                <c:ptCount val="2"/>
                <c:pt idx="0">
                  <c:v>3.428571428571438</c:v>
                </c:pt>
                <c:pt idx="1">
                  <c:v>3.714285714285714</c:v>
                </c:pt>
              </c:numCache>
            </c:numRef>
          </c:val>
          <c:smooth val="0"/>
        </c:ser>
        <c:ser>
          <c:idx val="100"/>
          <c:order val="100"/>
          <c:cat>
            <c:strRef>
              <c:f>Sheet1!$H$1:$I$1</c:f>
              <c:strCache>
                <c:ptCount val="2"/>
                <c:pt idx="0">
                  <c:v>Y1 Patient Care and Technical Skills</c:v>
                </c:pt>
                <c:pt idx="1">
                  <c:v>Y2 Patient Care and Technical Skills</c:v>
                </c:pt>
              </c:strCache>
            </c:strRef>
          </c:cat>
          <c:val>
            <c:numRef>
              <c:f>Sheet1!$H$102:$I$102</c:f>
              <c:numCache>
                <c:formatCode>0.00</c:formatCode>
                <c:ptCount val="2"/>
                <c:pt idx="0">
                  <c:v>3.285714285714286</c:v>
                </c:pt>
                <c:pt idx="1">
                  <c:v>4.714285714285705</c:v>
                </c:pt>
              </c:numCache>
            </c:numRef>
          </c:val>
          <c:smooth val="0"/>
        </c:ser>
        <c:ser>
          <c:idx val="101"/>
          <c:order val="101"/>
          <c:cat>
            <c:strRef>
              <c:f>Sheet1!$H$1:$I$1</c:f>
              <c:strCache>
                <c:ptCount val="2"/>
                <c:pt idx="0">
                  <c:v>Y1 Patient Care and Technical Skills</c:v>
                </c:pt>
                <c:pt idx="1">
                  <c:v>Y2 Patient Care and Technical Skills</c:v>
                </c:pt>
              </c:strCache>
            </c:strRef>
          </c:cat>
          <c:val>
            <c:numRef>
              <c:f>Sheet1!$H$103:$I$103</c:f>
              <c:numCache>
                <c:formatCode>0.00</c:formatCode>
                <c:ptCount val="2"/>
                <c:pt idx="0">
                  <c:v>3.285714285714286</c:v>
                </c:pt>
                <c:pt idx="1">
                  <c:v>4.142857142857141</c:v>
                </c:pt>
              </c:numCache>
            </c:numRef>
          </c:val>
          <c:smooth val="0"/>
        </c:ser>
        <c:ser>
          <c:idx val="102"/>
          <c:order val="102"/>
          <c:cat>
            <c:strRef>
              <c:f>Sheet1!$H$1:$I$1</c:f>
              <c:strCache>
                <c:ptCount val="2"/>
                <c:pt idx="0">
                  <c:v>Y1 Patient Care and Technical Skills</c:v>
                </c:pt>
                <c:pt idx="1">
                  <c:v>Y2 Patient Care and Technical Skills</c:v>
                </c:pt>
              </c:strCache>
            </c:strRef>
          </c:cat>
          <c:val>
            <c:numRef>
              <c:f>Sheet1!$H$104:$I$104</c:f>
              <c:numCache>
                <c:formatCode>0.00</c:formatCode>
                <c:ptCount val="2"/>
                <c:pt idx="0">
                  <c:v>2.0</c:v>
                </c:pt>
                <c:pt idx="1">
                  <c:v>3.857142857142857</c:v>
                </c:pt>
              </c:numCache>
            </c:numRef>
          </c:val>
          <c:smooth val="0"/>
        </c:ser>
        <c:ser>
          <c:idx val="103"/>
          <c:order val="103"/>
          <c:cat>
            <c:strRef>
              <c:f>Sheet1!$H$1:$I$1</c:f>
              <c:strCache>
                <c:ptCount val="2"/>
                <c:pt idx="0">
                  <c:v>Y1 Patient Care and Technical Skills</c:v>
                </c:pt>
                <c:pt idx="1">
                  <c:v>Y2 Patient Care and Technical Skills</c:v>
                </c:pt>
              </c:strCache>
            </c:strRef>
          </c:cat>
          <c:val>
            <c:numRef>
              <c:f>Sheet1!$H$105:$I$105</c:f>
              <c:numCache>
                <c:formatCode>0.00</c:formatCode>
                <c:ptCount val="2"/>
                <c:pt idx="0">
                  <c:v>3.857142857142857</c:v>
                </c:pt>
                <c:pt idx="1">
                  <c:v>3.571428571428571</c:v>
                </c:pt>
              </c:numCache>
            </c:numRef>
          </c:val>
          <c:smooth val="0"/>
        </c:ser>
        <c:ser>
          <c:idx val="104"/>
          <c:order val="104"/>
          <c:cat>
            <c:strRef>
              <c:f>Sheet1!$H$1:$I$1</c:f>
              <c:strCache>
                <c:ptCount val="2"/>
                <c:pt idx="0">
                  <c:v>Y1 Patient Care and Technical Skills</c:v>
                </c:pt>
                <c:pt idx="1">
                  <c:v>Y2 Patient Care and Technical Skills</c:v>
                </c:pt>
              </c:strCache>
            </c:strRef>
          </c:cat>
          <c:val>
            <c:numRef>
              <c:f>Sheet1!$H$106:$I$106</c:f>
              <c:numCache>
                <c:formatCode>0.00</c:formatCode>
                <c:ptCount val="2"/>
                <c:pt idx="0">
                  <c:v>3.857142857142857</c:v>
                </c:pt>
                <c:pt idx="1">
                  <c:v>3.571428571428571</c:v>
                </c:pt>
              </c:numCache>
            </c:numRef>
          </c:val>
          <c:smooth val="0"/>
        </c:ser>
        <c:ser>
          <c:idx val="105"/>
          <c:order val="105"/>
          <c:cat>
            <c:strRef>
              <c:f>Sheet1!$H$1:$I$1</c:f>
              <c:strCache>
                <c:ptCount val="2"/>
                <c:pt idx="0">
                  <c:v>Y1 Patient Care and Technical Skills</c:v>
                </c:pt>
                <c:pt idx="1">
                  <c:v>Y2 Patient Care and Technical Skills</c:v>
                </c:pt>
              </c:strCache>
            </c:strRef>
          </c:cat>
          <c:val>
            <c:numRef>
              <c:f>Sheet1!$H$107:$I$107</c:f>
              <c:numCache>
                <c:formatCode>0.00</c:formatCode>
                <c:ptCount val="2"/>
                <c:pt idx="0">
                  <c:v>3.857142857142857</c:v>
                </c:pt>
                <c:pt idx="1">
                  <c:v>3.571428571428571</c:v>
                </c:pt>
              </c:numCache>
            </c:numRef>
          </c:val>
          <c:smooth val="0"/>
        </c:ser>
        <c:ser>
          <c:idx val="106"/>
          <c:order val="106"/>
          <c:spPr>
            <a:ln>
              <a:solidFill>
                <a:srgbClr val="FFC000"/>
              </a:solidFill>
            </a:ln>
          </c:spPr>
          <c:cat>
            <c:strRef>
              <c:f>Sheet1!$H$1:$I$1</c:f>
              <c:strCache>
                <c:ptCount val="2"/>
                <c:pt idx="0">
                  <c:v>Y1 Patient Care and Technical Skills</c:v>
                </c:pt>
                <c:pt idx="1">
                  <c:v>Y2 Patient Care and Technical Skills</c:v>
                </c:pt>
              </c:strCache>
            </c:strRef>
          </c:cat>
          <c:val>
            <c:numRef>
              <c:f>Sheet1!$H$108:$I$108</c:f>
              <c:numCache>
                <c:formatCode>0.00</c:formatCode>
                <c:ptCount val="2"/>
                <c:pt idx="0">
                  <c:v>3.857142857142857</c:v>
                </c:pt>
                <c:pt idx="1">
                  <c:v>3.571428571428571</c:v>
                </c:pt>
              </c:numCache>
            </c:numRef>
          </c:val>
          <c:smooth val="0"/>
        </c:ser>
        <c:ser>
          <c:idx val="107"/>
          <c:order val="107"/>
          <c:spPr>
            <a:ln>
              <a:solidFill>
                <a:srgbClr val="FFC000"/>
              </a:solidFill>
            </a:ln>
          </c:spPr>
          <c:cat>
            <c:strRef>
              <c:f>Sheet1!$H$1:$I$1</c:f>
              <c:strCache>
                <c:ptCount val="2"/>
                <c:pt idx="0">
                  <c:v>Y1 Patient Care and Technical Skills</c:v>
                </c:pt>
                <c:pt idx="1">
                  <c:v>Y2 Patient Care and Technical Skills</c:v>
                </c:pt>
              </c:strCache>
            </c:strRef>
          </c:cat>
          <c:val>
            <c:numRef>
              <c:f>Sheet1!$H$109:$I$109</c:f>
              <c:numCache>
                <c:formatCode>0.00</c:formatCode>
                <c:ptCount val="2"/>
                <c:pt idx="0">
                  <c:v>5.428571428571429</c:v>
                </c:pt>
                <c:pt idx="1">
                  <c:v>4.428571428571429</c:v>
                </c:pt>
              </c:numCache>
            </c:numRef>
          </c:val>
          <c:smooth val="0"/>
        </c:ser>
        <c:ser>
          <c:idx val="108"/>
          <c:order val="108"/>
          <c:cat>
            <c:strRef>
              <c:f>Sheet1!$H$1:$I$1</c:f>
              <c:strCache>
                <c:ptCount val="2"/>
                <c:pt idx="0">
                  <c:v>Y1 Patient Care and Technical Skills</c:v>
                </c:pt>
                <c:pt idx="1">
                  <c:v>Y2 Patient Care and Technical Skills</c:v>
                </c:pt>
              </c:strCache>
            </c:strRef>
          </c:cat>
          <c:val>
            <c:numRef>
              <c:f>Sheet1!$H$110:$I$110</c:f>
              <c:numCache>
                <c:formatCode>0.00</c:formatCode>
                <c:ptCount val="2"/>
                <c:pt idx="0">
                  <c:v>5.0</c:v>
                </c:pt>
                <c:pt idx="1">
                  <c:v>5.0</c:v>
                </c:pt>
              </c:numCache>
            </c:numRef>
          </c:val>
          <c:smooth val="0"/>
        </c:ser>
        <c:ser>
          <c:idx val="109"/>
          <c:order val="109"/>
          <c:spPr>
            <a:ln>
              <a:solidFill>
                <a:srgbClr val="FFC000"/>
              </a:solidFill>
            </a:ln>
          </c:spPr>
          <c:cat>
            <c:strRef>
              <c:f>Sheet1!$H$1:$I$1</c:f>
              <c:strCache>
                <c:ptCount val="2"/>
                <c:pt idx="0">
                  <c:v>Y1 Patient Care and Technical Skills</c:v>
                </c:pt>
                <c:pt idx="1">
                  <c:v>Y2 Patient Care and Technical Skills</c:v>
                </c:pt>
              </c:strCache>
            </c:strRef>
          </c:cat>
          <c:val>
            <c:numRef>
              <c:f>Sheet1!$H$111:$I$111</c:f>
              <c:numCache>
                <c:formatCode>0.00</c:formatCode>
                <c:ptCount val="2"/>
                <c:pt idx="0">
                  <c:v>4.571428571428571</c:v>
                </c:pt>
                <c:pt idx="1">
                  <c:v>3.0</c:v>
                </c:pt>
              </c:numCache>
            </c:numRef>
          </c:val>
          <c:smooth val="0"/>
        </c:ser>
        <c:ser>
          <c:idx val="110"/>
          <c:order val="110"/>
          <c:cat>
            <c:strRef>
              <c:f>Sheet1!$H$1:$I$1</c:f>
              <c:strCache>
                <c:ptCount val="2"/>
                <c:pt idx="0">
                  <c:v>Y1 Patient Care and Technical Skills</c:v>
                </c:pt>
                <c:pt idx="1">
                  <c:v>Y2 Patient Care and Technical Skills</c:v>
                </c:pt>
              </c:strCache>
            </c:strRef>
          </c:cat>
          <c:val>
            <c:numRef>
              <c:f>Sheet1!$H$112:$I$112</c:f>
              <c:numCache>
                <c:formatCode>0.00</c:formatCode>
                <c:ptCount val="2"/>
                <c:pt idx="0">
                  <c:v>2.285714285714286</c:v>
                </c:pt>
                <c:pt idx="1">
                  <c:v>4.0</c:v>
                </c:pt>
              </c:numCache>
            </c:numRef>
          </c:val>
          <c:smooth val="0"/>
        </c:ser>
        <c:ser>
          <c:idx val="111"/>
          <c:order val="111"/>
          <c:cat>
            <c:strRef>
              <c:f>Sheet1!$H$1:$I$1</c:f>
              <c:strCache>
                <c:ptCount val="2"/>
                <c:pt idx="0">
                  <c:v>Y1 Patient Care and Technical Skills</c:v>
                </c:pt>
                <c:pt idx="1">
                  <c:v>Y2 Patient Care and Technical Skills</c:v>
                </c:pt>
              </c:strCache>
            </c:strRef>
          </c:cat>
          <c:val>
            <c:numRef>
              <c:f>Sheet1!$H$113:$I$113</c:f>
              <c:numCache>
                <c:formatCode>0.00</c:formatCode>
                <c:ptCount val="2"/>
                <c:pt idx="0">
                  <c:v>2.857142857142857</c:v>
                </c:pt>
                <c:pt idx="1">
                  <c:v>3.428571428571438</c:v>
                </c:pt>
              </c:numCache>
            </c:numRef>
          </c:val>
          <c:smooth val="0"/>
        </c:ser>
        <c:ser>
          <c:idx val="112"/>
          <c:order val="112"/>
          <c:cat>
            <c:strRef>
              <c:f>Sheet1!$H$1:$I$1</c:f>
              <c:strCache>
                <c:ptCount val="2"/>
                <c:pt idx="0">
                  <c:v>Y1 Patient Care and Technical Skills</c:v>
                </c:pt>
                <c:pt idx="1">
                  <c:v>Y2 Patient Care and Technical Skills</c:v>
                </c:pt>
              </c:strCache>
            </c:strRef>
          </c:cat>
          <c:val>
            <c:numRef>
              <c:f>Sheet1!$H$114:$I$114</c:f>
              <c:numCache>
                <c:formatCode>0.00</c:formatCode>
                <c:ptCount val="2"/>
                <c:pt idx="0">
                  <c:v>4.0</c:v>
                </c:pt>
                <c:pt idx="1">
                  <c:v>4.0</c:v>
                </c:pt>
              </c:numCache>
            </c:numRef>
          </c:val>
          <c:smooth val="0"/>
        </c:ser>
        <c:ser>
          <c:idx val="113"/>
          <c:order val="113"/>
          <c:spPr>
            <a:ln>
              <a:solidFill>
                <a:srgbClr val="FFC000"/>
              </a:solidFill>
            </a:ln>
          </c:spPr>
          <c:cat>
            <c:strRef>
              <c:f>Sheet1!$H$1:$I$1</c:f>
              <c:strCache>
                <c:ptCount val="2"/>
                <c:pt idx="0">
                  <c:v>Y1 Patient Care and Technical Skills</c:v>
                </c:pt>
                <c:pt idx="1">
                  <c:v>Y2 Patient Care and Technical Skills</c:v>
                </c:pt>
              </c:strCache>
            </c:strRef>
          </c:cat>
          <c:val>
            <c:numRef>
              <c:f>Sheet1!$H$115:$I$115</c:f>
              <c:numCache>
                <c:formatCode>0.00</c:formatCode>
                <c:ptCount val="2"/>
                <c:pt idx="0">
                  <c:v>3.142857142857143</c:v>
                </c:pt>
                <c:pt idx="1">
                  <c:v>2.428571428571438</c:v>
                </c:pt>
              </c:numCache>
            </c:numRef>
          </c:val>
          <c:smooth val="0"/>
        </c:ser>
        <c:ser>
          <c:idx val="114"/>
          <c:order val="114"/>
          <c:cat>
            <c:strRef>
              <c:f>Sheet1!$H$1:$I$1</c:f>
              <c:strCache>
                <c:ptCount val="2"/>
                <c:pt idx="0">
                  <c:v>Y1 Patient Care and Technical Skills</c:v>
                </c:pt>
                <c:pt idx="1">
                  <c:v>Y2 Patient Care and Technical Skills</c:v>
                </c:pt>
              </c:strCache>
            </c:strRef>
          </c:cat>
          <c:val>
            <c:numRef>
              <c:f>Sheet1!$H$116:$I$116</c:f>
              <c:numCache>
                <c:formatCode>0.00</c:formatCode>
                <c:ptCount val="2"/>
                <c:pt idx="0">
                  <c:v>2.571428571428571</c:v>
                </c:pt>
                <c:pt idx="1">
                  <c:v>3.428571428571438</c:v>
                </c:pt>
              </c:numCache>
            </c:numRef>
          </c:val>
          <c:smooth val="0"/>
        </c:ser>
        <c:ser>
          <c:idx val="115"/>
          <c:order val="115"/>
          <c:dPt>
            <c:idx val="1"/>
            <c:bubble3D val="0"/>
            <c:spPr>
              <a:ln>
                <a:solidFill>
                  <a:srgbClr val="FFC000"/>
                </a:solidFill>
              </a:ln>
            </c:spPr>
          </c:dPt>
          <c:cat>
            <c:strRef>
              <c:f>Sheet1!$H$1:$I$1</c:f>
              <c:strCache>
                <c:ptCount val="2"/>
                <c:pt idx="0">
                  <c:v>Y1 Patient Care and Technical Skills</c:v>
                </c:pt>
                <c:pt idx="1">
                  <c:v>Y2 Patient Care and Technical Skills</c:v>
                </c:pt>
              </c:strCache>
            </c:strRef>
          </c:cat>
          <c:val>
            <c:numRef>
              <c:f>Sheet1!$H$117:$I$117</c:f>
              <c:numCache>
                <c:formatCode>0.00</c:formatCode>
                <c:ptCount val="2"/>
                <c:pt idx="0">
                  <c:v>3.142857142857143</c:v>
                </c:pt>
                <c:pt idx="1">
                  <c:v>3.714285714285714</c:v>
                </c:pt>
              </c:numCache>
            </c:numRef>
          </c:val>
          <c:smooth val="0"/>
        </c:ser>
        <c:ser>
          <c:idx val="116"/>
          <c:order val="116"/>
          <c:cat>
            <c:strRef>
              <c:f>Sheet1!$H$1:$I$1</c:f>
              <c:strCache>
                <c:ptCount val="2"/>
                <c:pt idx="0">
                  <c:v>Y1 Patient Care and Technical Skills</c:v>
                </c:pt>
                <c:pt idx="1">
                  <c:v>Y2 Patient Care and Technical Skills</c:v>
                </c:pt>
              </c:strCache>
            </c:strRef>
          </c:cat>
          <c:val>
            <c:numRef>
              <c:f>Sheet1!$H$118:$I$118</c:f>
              <c:numCache>
                <c:formatCode>0.00</c:formatCode>
                <c:ptCount val="2"/>
                <c:pt idx="0">
                  <c:v>3.0</c:v>
                </c:pt>
                <c:pt idx="1">
                  <c:v>3.0</c:v>
                </c:pt>
              </c:numCache>
            </c:numRef>
          </c:val>
          <c:smooth val="0"/>
        </c:ser>
        <c:ser>
          <c:idx val="117"/>
          <c:order val="117"/>
          <c:cat>
            <c:strRef>
              <c:f>Sheet1!$H$1:$I$1</c:f>
              <c:strCache>
                <c:ptCount val="2"/>
                <c:pt idx="0">
                  <c:v>Y1 Patient Care and Technical Skills</c:v>
                </c:pt>
                <c:pt idx="1">
                  <c:v>Y2 Patient Care and Technical Skills</c:v>
                </c:pt>
              </c:strCache>
            </c:strRef>
          </c:cat>
          <c:val>
            <c:numRef>
              <c:f>Sheet1!$H$119:$I$119</c:f>
              <c:numCache>
                <c:formatCode>0.00</c:formatCode>
                <c:ptCount val="2"/>
                <c:pt idx="0">
                  <c:v>3.0</c:v>
                </c:pt>
                <c:pt idx="1">
                  <c:v>3.0</c:v>
                </c:pt>
              </c:numCache>
            </c:numRef>
          </c:val>
          <c:smooth val="0"/>
        </c:ser>
        <c:ser>
          <c:idx val="118"/>
          <c:order val="118"/>
          <c:cat>
            <c:strRef>
              <c:f>Sheet1!$H$1:$I$1</c:f>
              <c:strCache>
                <c:ptCount val="2"/>
                <c:pt idx="0">
                  <c:v>Y1 Patient Care and Technical Skills</c:v>
                </c:pt>
                <c:pt idx="1">
                  <c:v>Y2 Patient Care and Technical Skills</c:v>
                </c:pt>
              </c:strCache>
            </c:strRef>
          </c:cat>
          <c:val>
            <c:numRef>
              <c:f>Sheet1!$H$120:$I$120</c:f>
              <c:numCache>
                <c:formatCode>0.00</c:formatCode>
                <c:ptCount val="2"/>
                <c:pt idx="0">
                  <c:v>3.857142857142857</c:v>
                </c:pt>
                <c:pt idx="1">
                  <c:v>4.0</c:v>
                </c:pt>
              </c:numCache>
            </c:numRef>
          </c:val>
          <c:smooth val="0"/>
        </c:ser>
        <c:ser>
          <c:idx val="119"/>
          <c:order val="119"/>
          <c:cat>
            <c:strRef>
              <c:f>Sheet1!$H$1:$I$1</c:f>
              <c:strCache>
                <c:ptCount val="2"/>
                <c:pt idx="0">
                  <c:v>Y1 Patient Care and Technical Skills</c:v>
                </c:pt>
                <c:pt idx="1">
                  <c:v>Y2 Patient Care and Technical Skills</c:v>
                </c:pt>
              </c:strCache>
            </c:strRef>
          </c:cat>
          <c:val>
            <c:numRef>
              <c:f>Sheet1!$H$121:$I$121</c:f>
              <c:numCache>
                <c:formatCode>0.00</c:formatCode>
                <c:ptCount val="2"/>
                <c:pt idx="0">
                  <c:v>2.714285714285714</c:v>
                </c:pt>
                <c:pt idx="1">
                  <c:v>2.857142857142857</c:v>
                </c:pt>
              </c:numCache>
            </c:numRef>
          </c:val>
          <c:smooth val="0"/>
        </c:ser>
        <c:ser>
          <c:idx val="120"/>
          <c:order val="120"/>
          <c:cat>
            <c:strRef>
              <c:f>Sheet1!$H$1:$I$1</c:f>
              <c:strCache>
                <c:ptCount val="2"/>
                <c:pt idx="0">
                  <c:v>Y1 Patient Care and Technical Skills</c:v>
                </c:pt>
                <c:pt idx="1">
                  <c:v>Y2 Patient Care and Technical Skills</c:v>
                </c:pt>
              </c:strCache>
            </c:strRef>
          </c:cat>
          <c:val>
            <c:numRef>
              <c:f>Sheet1!$H$122:$I$122</c:f>
              <c:numCache>
                <c:formatCode>0.00</c:formatCode>
                <c:ptCount val="2"/>
                <c:pt idx="0">
                  <c:v>4.142857142857141</c:v>
                </c:pt>
                <c:pt idx="1">
                  <c:v>4.142857142857141</c:v>
                </c:pt>
              </c:numCache>
            </c:numRef>
          </c:val>
          <c:smooth val="0"/>
        </c:ser>
        <c:ser>
          <c:idx val="121"/>
          <c:order val="121"/>
          <c:cat>
            <c:strRef>
              <c:f>Sheet1!$H$1:$I$1</c:f>
              <c:strCache>
                <c:ptCount val="2"/>
                <c:pt idx="0">
                  <c:v>Y1 Patient Care and Technical Skills</c:v>
                </c:pt>
                <c:pt idx="1">
                  <c:v>Y2 Patient Care and Technical Skills</c:v>
                </c:pt>
              </c:strCache>
            </c:strRef>
          </c:cat>
          <c:val>
            <c:numRef>
              <c:f>Sheet1!$H$123:$I$123</c:f>
              <c:numCache>
                <c:formatCode>0.00</c:formatCode>
                <c:ptCount val="2"/>
                <c:pt idx="0">
                  <c:v>3.428571428571438</c:v>
                </c:pt>
                <c:pt idx="1">
                  <c:v>4.285714285714287</c:v>
                </c:pt>
              </c:numCache>
            </c:numRef>
          </c:val>
          <c:smooth val="0"/>
        </c:ser>
        <c:dLbls>
          <c:showLegendKey val="0"/>
          <c:showVal val="0"/>
          <c:showCatName val="0"/>
          <c:showSerName val="0"/>
          <c:showPercent val="0"/>
          <c:showBubbleSize val="0"/>
        </c:dLbls>
        <c:marker val="1"/>
        <c:smooth val="0"/>
        <c:axId val="-1996928296"/>
        <c:axId val="-1996925320"/>
      </c:lineChart>
      <c:catAx>
        <c:axId val="-1996928296"/>
        <c:scaling>
          <c:orientation val="minMax"/>
        </c:scaling>
        <c:delete val="0"/>
        <c:axPos val="b"/>
        <c:majorTickMark val="out"/>
        <c:minorTickMark val="none"/>
        <c:tickLblPos val="nextTo"/>
        <c:crossAx val="-1996925320"/>
        <c:crosses val="autoZero"/>
        <c:auto val="1"/>
        <c:lblAlgn val="ctr"/>
        <c:lblOffset val="100"/>
        <c:noMultiLvlLbl val="0"/>
      </c:catAx>
      <c:valAx>
        <c:axId val="-1996925320"/>
        <c:scaling>
          <c:orientation val="minMax"/>
          <c:max val="9.0"/>
          <c:min val="1.0"/>
        </c:scaling>
        <c:delete val="0"/>
        <c:axPos val="l"/>
        <c:majorGridlines/>
        <c:numFmt formatCode="0.00" sourceLinked="1"/>
        <c:majorTickMark val="out"/>
        <c:minorTickMark val="none"/>
        <c:tickLblPos val="nextTo"/>
        <c:txPr>
          <a:bodyPr/>
          <a:lstStyle/>
          <a:p>
            <a:pPr>
              <a:defRPr sz="100" baseline="0">
                <a:solidFill>
                  <a:schemeClr val="bg1"/>
                </a:solidFill>
              </a:defRPr>
            </a:pPr>
            <a:endParaRPr lang="en-US"/>
          </a:p>
        </c:txPr>
        <c:crossAx val="-1996928296"/>
        <c:crosses val="autoZero"/>
        <c:crossBetween val="between"/>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marker>
            <c:symbol val="none"/>
          </c:marker>
          <c:cat>
            <c:strRef>
              <c:f>Sheet1!$B$1:$C$1</c:f>
              <c:strCache>
                <c:ptCount val="2"/>
                <c:pt idx="0">
                  <c:v>Y1 Professionalism</c:v>
                </c:pt>
                <c:pt idx="1">
                  <c:v>Y2 Professionalism</c:v>
                </c:pt>
              </c:strCache>
            </c:strRef>
          </c:cat>
          <c:val>
            <c:numRef>
              <c:f>Sheet1!$B$2:$C$2</c:f>
              <c:numCache>
                <c:formatCode>0.00</c:formatCode>
                <c:ptCount val="2"/>
                <c:pt idx="0">
                  <c:v>4.0</c:v>
                </c:pt>
                <c:pt idx="1">
                  <c:v>6.0</c:v>
                </c:pt>
              </c:numCache>
            </c:numRef>
          </c:val>
          <c:smooth val="0"/>
        </c:ser>
        <c:ser>
          <c:idx val="1"/>
          <c:order val="1"/>
          <c:marker>
            <c:symbol val="none"/>
          </c:marker>
          <c:cat>
            <c:strRef>
              <c:f>Sheet1!$B$1:$C$1</c:f>
              <c:strCache>
                <c:ptCount val="2"/>
                <c:pt idx="0">
                  <c:v>Y1 Professionalism</c:v>
                </c:pt>
                <c:pt idx="1">
                  <c:v>Y2 Professionalism</c:v>
                </c:pt>
              </c:strCache>
            </c:strRef>
          </c:cat>
          <c:val>
            <c:numRef>
              <c:f>Sheet1!$B$3:$C$3</c:f>
              <c:numCache>
                <c:formatCode>0.00</c:formatCode>
                <c:ptCount val="2"/>
                <c:pt idx="0">
                  <c:v>4.0</c:v>
                </c:pt>
                <c:pt idx="1">
                  <c:v>6.2</c:v>
                </c:pt>
              </c:numCache>
            </c:numRef>
          </c:val>
          <c:smooth val="0"/>
        </c:ser>
        <c:ser>
          <c:idx val="2"/>
          <c:order val="2"/>
          <c:marker>
            <c:symbol val="none"/>
          </c:marker>
          <c:cat>
            <c:strRef>
              <c:f>Sheet1!$B$1:$C$1</c:f>
              <c:strCache>
                <c:ptCount val="2"/>
                <c:pt idx="0">
                  <c:v>Y1 Professionalism</c:v>
                </c:pt>
                <c:pt idx="1">
                  <c:v>Y2 Professionalism</c:v>
                </c:pt>
              </c:strCache>
            </c:strRef>
          </c:cat>
          <c:val>
            <c:numRef>
              <c:f>Sheet1!$B$4:$C$4</c:f>
              <c:numCache>
                <c:formatCode>0.00</c:formatCode>
                <c:ptCount val="2"/>
                <c:pt idx="0">
                  <c:v>2.6</c:v>
                </c:pt>
                <c:pt idx="1">
                  <c:v>3.0</c:v>
                </c:pt>
              </c:numCache>
            </c:numRef>
          </c:val>
          <c:smooth val="0"/>
        </c:ser>
        <c:ser>
          <c:idx val="3"/>
          <c:order val="3"/>
          <c:marker>
            <c:symbol val="none"/>
          </c:marker>
          <c:cat>
            <c:strRef>
              <c:f>Sheet1!$B$1:$C$1</c:f>
              <c:strCache>
                <c:ptCount val="2"/>
                <c:pt idx="0">
                  <c:v>Y1 Professionalism</c:v>
                </c:pt>
                <c:pt idx="1">
                  <c:v>Y2 Professionalism</c:v>
                </c:pt>
              </c:strCache>
            </c:strRef>
          </c:cat>
          <c:val>
            <c:numRef>
              <c:f>Sheet1!$B$5:$C$5</c:f>
              <c:numCache>
                <c:formatCode>0.00</c:formatCode>
                <c:ptCount val="2"/>
                <c:pt idx="0">
                  <c:v>2.2</c:v>
                </c:pt>
                <c:pt idx="1">
                  <c:v>2.4</c:v>
                </c:pt>
              </c:numCache>
            </c:numRef>
          </c:val>
          <c:smooth val="0"/>
        </c:ser>
        <c:ser>
          <c:idx val="4"/>
          <c:order val="4"/>
          <c:marker>
            <c:symbol val="none"/>
          </c:marker>
          <c:cat>
            <c:strRef>
              <c:f>Sheet1!$B$1:$C$1</c:f>
              <c:strCache>
                <c:ptCount val="2"/>
                <c:pt idx="0">
                  <c:v>Y1 Professionalism</c:v>
                </c:pt>
                <c:pt idx="1">
                  <c:v>Y2 Professionalism</c:v>
                </c:pt>
              </c:strCache>
            </c:strRef>
          </c:cat>
          <c:val>
            <c:numRef>
              <c:f>Sheet1!$B$6:$C$6</c:f>
              <c:numCache>
                <c:formatCode>0.00</c:formatCode>
                <c:ptCount val="2"/>
                <c:pt idx="0">
                  <c:v>4.4</c:v>
                </c:pt>
                <c:pt idx="1">
                  <c:v>5.2</c:v>
                </c:pt>
              </c:numCache>
            </c:numRef>
          </c:val>
          <c:smooth val="0"/>
        </c:ser>
        <c:ser>
          <c:idx val="5"/>
          <c:order val="5"/>
          <c:marker>
            <c:symbol val="none"/>
          </c:marker>
          <c:cat>
            <c:strRef>
              <c:f>Sheet1!$B$1:$C$1</c:f>
              <c:strCache>
                <c:ptCount val="2"/>
                <c:pt idx="0">
                  <c:v>Y1 Professionalism</c:v>
                </c:pt>
                <c:pt idx="1">
                  <c:v>Y2 Professionalism</c:v>
                </c:pt>
              </c:strCache>
            </c:strRef>
          </c:cat>
          <c:val>
            <c:numRef>
              <c:f>Sheet1!$B$7:$C$7</c:f>
              <c:numCache>
                <c:formatCode>0.00</c:formatCode>
                <c:ptCount val="2"/>
                <c:pt idx="0">
                  <c:v>3.4</c:v>
                </c:pt>
                <c:pt idx="1">
                  <c:v>5.2</c:v>
                </c:pt>
              </c:numCache>
            </c:numRef>
          </c:val>
          <c:smooth val="0"/>
        </c:ser>
        <c:ser>
          <c:idx val="6"/>
          <c:order val="6"/>
          <c:marker>
            <c:symbol val="none"/>
          </c:marker>
          <c:cat>
            <c:strRef>
              <c:f>Sheet1!$B$1:$C$1</c:f>
              <c:strCache>
                <c:ptCount val="2"/>
                <c:pt idx="0">
                  <c:v>Y1 Professionalism</c:v>
                </c:pt>
                <c:pt idx="1">
                  <c:v>Y2 Professionalism</c:v>
                </c:pt>
              </c:strCache>
            </c:strRef>
          </c:cat>
          <c:val>
            <c:numRef>
              <c:f>Sheet1!$B$8:$C$8</c:f>
              <c:numCache>
                <c:formatCode>0.00</c:formatCode>
                <c:ptCount val="2"/>
                <c:pt idx="0">
                  <c:v>4.4</c:v>
                </c:pt>
                <c:pt idx="1">
                  <c:v>6.0</c:v>
                </c:pt>
              </c:numCache>
            </c:numRef>
          </c:val>
          <c:smooth val="0"/>
        </c:ser>
        <c:ser>
          <c:idx val="7"/>
          <c:order val="7"/>
          <c:marker>
            <c:symbol val="none"/>
          </c:marker>
          <c:cat>
            <c:strRef>
              <c:f>Sheet1!$B$1:$C$1</c:f>
              <c:strCache>
                <c:ptCount val="2"/>
                <c:pt idx="0">
                  <c:v>Y1 Professionalism</c:v>
                </c:pt>
                <c:pt idx="1">
                  <c:v>Y2 Professionalism</c:v>
                </c:pt>
              </c:strCache>
            </c:strRef>
          </c:cat>
          <c:val>
            <c:numRef>
              <c:f>Sheet1!$B$9:$C$9</c:f>
              <c:numCache>
                <c:formatCode>0.00</c:formatCode>
                <c:ptCount val="2"/>
                <c:pt idx="0">
                  <c:v>3.2</c:v>
                </c:pt>
                <c:pt idx="1">
                  <c:v>5.4</c:v>
                </c:pt>
              </c:numCache>
            </c:numRef>
          </c:val>
          <c:smooth val="0"/>
        </c:ser>
        <c:ser>
          <c:idx val="8"/>
          <c:order val="8"/>
          <c:marker>
            <c:symbol val="none"/>
          </c:marker>
          <c:cat>
            <c:strRef>
              <c:f>Sheet1!$B$1:$C$1</c:f>
              <c:strCache>
                <c:ptCount val="2"/>
                <c:pt idx="0">
                  <c:v>Y1 Professionalism</c:v>
                </c:pt>
                <c:pt idx="1">
                  <c:v>Y2 Professionalism</c:v>
                </c:pt>
              </c:strCache>
            </c:strRef>
          </c:cat>
          <c:val>
            <c:numRef>
              <c:f>Sheet1!$B$10:$C$10</c:f>
              <c:numCache>
                <c:formatCode>0.00</c:formatCode>
                <c:ptCount val="2"/>
                <c:pt idx="0">
                  <c:v>4.2</c:v>
                </c:pt>
                <c:pt idx="1">
                  <c:v>6.0</c:v>
                </c:pt>
              </c:numCache>
            </c:numRef>
          </c:val>
          <c:smooth val="0"/>
        </c:ser>
        <c:ser>
          <c:idx val="9"/>
          <c:order val="9"/>
          <c:marker>
            <c:symbol val="none"/>
          </c:marker>
          <c:cat>
            <c:strRef>
              <c:f>Sheet1!$B$1:$C$1</c:f>
              <c:strCache>
                <c:ptCount val="2"/>
                <c:pt idx="0">
                  <c:v>Y1 Professionalism</c:v>
                </c:pt>
                <c:pt idx="1">
                  <c:v>Y2 Professionalism</c:v>
                </c:pt>
              </c:strCache>
            </c:strRef>
          </c:cat>
          <c:val>
            <c:numRef>
              <c:f>Sheet1!$B$11:$C$11</c:f>
              <c:numCache>
                <c:formatCode>0.00</c:formatCode>
                <c:ptCount val="2"/>
                <c:pt idx="0">
                  <c:v>3.2</c:v>
                </c:pt>
                <c:pt idx="1">
                  <c:v>5.0</c:v>
                </c:pt>
              </c:numCache>
            </c:numRef>
          </c:val>
          <c:smooth val="0"/>
        </c:ser>
        <c:ser>
          <c:idx val="10"/>
          <c:order val="10"/>
          <c:marker>
            <c:symbol val="none"/>
          </c:marker>
          <c:cat>
            <c:strRef>
              <c:f>Sheet1!$B$1:$C$1</c:f>
              <c:strCache>
                <c:ptCount val="2"/>
                <c:pt idx="0">
                  <c:v>Y1 Professionalism</c:v>
                </c:pt>
                <c:pt idx="1">
                  <c:v>Y2 Professionalism</c:v>
                </c:pt>
              </c:strCache>
            </c:strRef>
          </c:cat>
          <c:val>
            <c:numRef>
              <c:f>Sheet1!$B$12:$C$12</c:f>
              <c:numCache>
                <c:formatCode>0.00</c:formatCode>
                <c:ptCount val="2"/>
                <c:pt idx="0">
                  <c:v>3.0</c:v>
                </c:pt>
                <c:pt idx="1">
                  <c:v>5.2</c:v>
                </c:pt>
              </c:numCache>
            </c:numRef>
          </c:val>
          <c:smooth val="0"/>
        </c:ser>
        <c:ser>
          <c:idx val="11"/>
          <c:order val="11"/>
          <c:marker>
            <c:symbol val="none"/>
          </c:marker>
          <c:cat>
            <c:strRef>
              <c:f>Sheet1!$B$1:$C$1</c:f>
              <c:strCache>
                <c:ptCount val="2"/>
                <c:pt idx="0">
                  <c:v>Y1 Professionalism</c:v>
                </c:pt>
                <c:pt idx="1">
                  <c:v>Y2 Professionalism</c:v>
                </c:pt>
              </c:strCache>
            </c:strRef>
          </c:cat>
          <c:val>
            <c:numRef>
              <c:f>Sheet1!$B$13:$C$13</c:f>
              <c:numCache>
                <c:formatCode>0.00</c:formatCode>
                <c:ptCount val="2"/>
                <c:pt idx="0">
                  <c:v>3.2</c:v>
                </c:pt>
                <c:pt idx="1">
                  <c:v>5.0</c:v>
                </c:pt>
              </c:numCache>
            </c:numRef>
          </c:val>
          <c:smooth val="0"/>
        </c:ser>
        <c:ser>
          <c:idx val="12"/>
          <c:order val="12"/>
          <c:marker>
            <c:symbol val="none"/>
          </c:marker>
          <c:cat>
            <c:strRef>
              <c:f>Sheet1!$B$1:$C$1</c:f>
              <c:strCache>
                <c:ptCount val="2"/>
                <c:pt idx="0">
                  <c:v>Y1 Professionalism</c:v>
                </c:pt>
                <c:pt idx="1">
                  <c:v>Y2 Professionalism</c:v>
                </c:pt>
              </c:strCache>
            </c:strRef>
          </c:cat>
          <c:val>
            <c:numRef>
              <c:f>Sheet1!$B$14:$C$14</c:f>
              <c:numCache>
                <c:formatCode>0.00</c:formatCode>
                <c:ptCount val="2"/>
                <c:pt idx="0">
                  <c:v>3.2</c:v>
                </c:pt>
                <c:pt idx="1">
                  <c:v>5.4</c:v>
                </c:pt>
              </c:numCache>
            </c:numRef>
          </c:val>
          <c:smooth val="0"/>
        </c:ser>
        <c:ser>
          <c:idx val="13"/>
          <c:order val="13"/>
          <c:marker>
            <c:symbol val="none"/>
          </c:marker>
          <c:cat>
            <c:strRef>
              <c:f>Sheet1!$B$1:$C$1</c:f>
              <c:strCache>
                <c:ptCount val="2"/>
                <c:pt idx="0">
                  <c:v>Y1 Professionalism</c:v>
                </c:pt>
                <c:pt idx="1">
                  <c:v>Y2 Professionalism</c:v>
                </c:pt>
              </c:strCache>
            </c:strRef>
          </c:cat>
          <c:val>
            <c:numRef>
              <c:f>Sheet1!$B$15:$C$15</c:f>
              <c:numCache>
                <c:formatCode>0.00</c:formatCode>
                <c:ptCount val="2"/>
                <c:pt idx="0">
                  <c:v>3.4</c:v>
                </c:pt>
                <c:pt idx="1">
                  <c:v>5.0</c:v>
                </c:pt>
              </c:numCache>
            </c:numRef>
          </c:val>
          <c:smooth val="0"/>
        </c:ser>
        <c:ser>
          <c:idx val="14"/>
          <c:order val="14"/>
          <c:marker>
            <c:symbol val="none"/>
          </c:marker>
          <c:cat>
            <c:strRef>
              <c:f>Sheet1!$B$1:$C$1</c:f>
              <c:strCache>
                <c:ptCount val="2"/>
                <c:pt idx="0">
                  <c:v>Y1 Professionalism</c:v>
                </c:pt>
                <c:pt idx="1">
                  <c:v>Y2 Professionalism</c:v>
                </c:pt>
              </c:strCache>
            </c:strRef>
          </c:cat>
          <c:val>
            <c:numRef>
              <c:f>Sheet1!$B$16:$C$16</c:f>
              <c:numCache>
                <c:formatCode>0.00</c:formatCode>
                <c:ptCount val="2"/>
                <c:pt idx="0">
                  <c:v>2.8</c:v>
                </c:pt>
                <c:pt idx="1">
                  <c:v>4.8</c:v>
                </c:pt>
              </c:numCache>
            </c:numRef>
          </c:val>
          <c:smooth val="0"/>
        </c:ser>
        <c:ser>
          <c:idx val="15"/>
          <c:order val="15"/>
          <c:marker>
            <c:symbol val="none"/>
          </c:marker>
          <c:cat>
            <c:strRef>
              <c:f>Sheet1!$B$1:$C$1</c:f>
              <c:strCache>
                <c:ptCount val="2"/>
                <c:pt idx="0">
                  <c:v>Y1 Professionalism</c:v>
                </c:pt>
                <c:pt idx="1">
                  <c:v>Y2 Professionalism</c:v>
                </c:pt>
              </c:strCache>
            </c:strRef>
          </c:cat>
          <c:val>
            <c:numRef>
              <c:f>Sheet1!$B$17:$C$17</c:f>
              <c:numCache>
                <c:formatCode>0.00</c:formatCode>
                <c:ptCount val="2"/>
                <c:pt idx="0">
                  <c:v>3.0</c:v>
                </c:pt>
                <c:pt idx="1">
                  <c:v>5.0</c:v>
                </c:pt>
              </c:numCache>
            </c:numRef>
          </c:val>
          <c:smooth val="0"/>
        </c:ser>
        <c:ser>
          <c:idx val="16"/>
          <c:order val="16"/>
          <c:marker>
            <c:symbol val="none"/>
          </c:marker>
          <c:cat>
            <c:strRef>
              <c:f>Sheet1!$B$1:$C$1</c:f>
              <c:strCache>
                <c:ptCount val="2"/>
                <c:pt idx="0">
                  <c:v>Y1 Professionalism</c:v>
                </c:pt>
                <c:pt idx="1">
                  <c:v>Y2 Professionalism</c:v>
                </c:pt>
              </c:strCache>
            </c:strRef>
          </c:cat>
          <c:val>
            <c:numRef>
              <c:f>Sheet1!$B$18:$C$18</c:f>
              <c:numCache>
                <c:formatCode>0.00</c:formatCode>
                <c:ptCount val="2"/>
                <c:pt idx="0">
                  <c:v>4.4</c:v>
                </c:pt>
                <c:pt idx="1">
                  <c:v>5.4</c:v>
                </c:pt>
              </c:numCache>
            </c:numRef>
          </c:val>
          <c:smooth val="0"/>
        </c:ser>
        <c:ser>
          <c:idx val="17"/>
          <c:order val="17"/>
          <c:marker>
            <c:symbol val="none"/>
          </c:marker>
          <c:cat>
            <c:strRef>
              <c:f>Sheet1!$B$1:$C$1</c:f>
              <c:strCache>
                <c:ptCount val="2"/>
                <c:pt idx="0">
                  <c:v>Y1 Professionalism</c:v>
                </c:pt>
                <c:pt idx="1">
                  <c:v>Y2 Professionalism</c:v>
                </c:pt>
              </c:strCache>
            </c:strRef>
          </c:cat>
          <c:val>
            <c:numRef>
              <c:f>Sheet1!$B$19:$C$19</c:f>
              <c:numCache>
                <c:formatCode>0.00</c:formatCode>
                <c:ptCount val="2"/>
                <c:pt idx="0">
                  <c:v>4.2</c:v>
                </c:pt>
                <c:pt idx="1">
                  <c:v>5.4</c:v>
                </c:pt>
              </c:numCache>
            </c:numRef>
          </c:val>
          <c:smooth val="0"/>
        </c:ser>
        <c:ser>
          <c:idx val="18"/>
          <c:order val="18"/>
          <c:marker>
            <c:symbol val="none"/>
          </c:marker>
          <c:cat>
            <c:strRef>
              <c:f>Sheet1!$B$1:$C$1</c:f>
              <c:strCache>
                <c:ptCount val="2"/>
                <c:pt idx="0">
                  <c:v>Y1 Professionalism</c:v>
                </c:pt>
                <c:pt idx="1">
                  <c:v>Y2 Professionalism</c:v>
                </c:pt>
              </c:strCache>
            </c:strRef>
          </c:cat>
          <c:val>
            <c:numRef>
              <c:f>Sheet1!$B$20:$C$20</c:f>
              <c:numCache>
                <c:formatCode>0.00</c:formatCode>
                <c:ptCount val="2"/>
                <c:pt idx="0">
                  <c:v>3.2</c:v>
                </c:pt>
                <c:pt idx="1">
                  <c:v>4.6</c:v>
                </c:pt>
              </c:numCache>
            </c:numRef>
          </c:val>
          <c:smooth val="0"/>
        </c:ser>
        <c:ser>
          <c:idx val="19"/>
          <c:order val="19"/>
          <c:marker>
            <c:symbol val="none"/>
          </c:marker>
          <c:cat>
            <c:strRef>
              <c:f>Sheet1!$B$1:$C$1</c:f>
              <c:strCache>
                <c:ptCount val="2"/>
                <c:pt idx="0">
                  <c:v>Y1 Professionalism</c:v>
                </c:pt>
                <c:pt idx="1">
                  <c:v>Y2 Professionalism</c:v>
                </c:pt>
              </c:strCache>
            </c:strRef>
          </c:cat>
          <c:val>
            <c:numRef>
              <c:f>Sheet1!$B$21:$C$21</c:f>
              <c:numCache>
                <c:formatCode>0.00</c:formatCode>
                <c:ptCount val="2"/>
                <c:pt idx="0">
                  <c:v>4.4</c:v>
                </c:pt>
                <c:pt idx="1">
                  <c:v>5.8</c:v>
                </c:pt>
              </c:numCache>
            </c:numRef>
          </c:val>
          <c:smooth val="0"/>
        </c:ser>
        <c:ser>
          <c:idx val="20"/>
          <c:order val="20"/>
          <c:marker>
            <c:symbol val="none"/>
          </c:marker>
          <c:cat>
            <c:strRef>
              <c:f>Sheet1!$B$1:$C$1</c:f>
              <c:strCache>
                <c:ptCount val="2"/>
                <c:pt idx="0">
                  <c:v>Y1 Professionalism</c:v>
                </c:pt>
                <c:pt idx="1">
                  <c:v>Y2 Professionalism</c:v>
                </c:pt>
              </c:strCache>
            </c:strRef>
          </c:cat>
          <c:val>
            <c:numRef>
              <c:f>Sheet1!$B$22:$C$22</c:f>
              <c:numCache>
                <c:formatCode>0.00</c:formatCode>
                <c:ptCount val="2"/>
                <c:pt idx="0">
                  <c:v>3.4</c:v>
                </c:pt>
                <c:pt idx="1">
                  <c:v>5.0</c:v>
                </c:pt>
              </c:numCache>
            </c:numRef>
          </c:val>
          <c:smooth val="0"/>
        </c:ser>
        <c:ser>
          <c:idx val="21"/>
          <c:order val="21"/>
          <c:marker>
            <c:symbol val="none"/>
          </c:marker>
          <c:cat>
            <c:strRef>
              <c:f>Sheet1!$B$1:$C$1</c:f>
              <c:strCache>
                <c:ptCount val="2"/>
                <c:pt idx="0">
                  <c:v>Y1 Professionalism</c:v>
                </c:pt>
                <c:pt idx="1">
                  <c:v>Y2 Professionalism</c:v>
                </c:pt>
              </c:strCache>
            </c:strRef>
          </c:cat>
          <c:val>
            <c:numRef>
              <c:f>Sheet1!$B$23:$C$23</c:f>
              <c:numCache>
                <c:formatCode>0.00</c:formatCode>
                <c:ptCount val="2"/>
                <c:pt idx="0">
                  <c:v>3.2</c:v>
                </c:pt>
                <c:pt idx="1">
                  <c:v>5.2</c:v>
                </c:pt>
              </c:numCache>
            </c:numRef>
          </c:val>
          <c:smooth val="0"/>
        </c:ser>
        <c:ser>
          <c:idx val="22"/>
          <c:order val="22"/>
          <c:marker>
            <c:symbol val="none"/>
          </c:marker>
          <c:cat>
            <c:strRef>
              <c:f>Sheet1!$B$1:$C$1</c:f>
              <c:strCache>
                <c:ptCount val="2"/>
                <c:pt idx="0">
                  <c:v>Y1 Professionalism</c:v>
                </c:pt>
                <c:pt idx="1">
                  <c:v>Y2 Professionalism</c:v>
                </c:pt>
              </c:strCache>
            </c:strRef>
          </c:cat>
          <c:val>
            <c:numRef>
              <c:f>Sheet1!$B$24:$C$24</c:f>
              <c:numCache>
                <c:formatCode>0.00</c:formatCode>
                <c:ptCount val="2"/>
                <c:pt idx="0">
                  <c:v>3.6</c:v>
                </c:pt>
                <c:pt idx="1">
                  <c:v>6.0</c:v>
                </c:pt>
              </c:numCache>
            </c:numRef>
          </c:val>
          <c:smooth val="0"/>
        </c:ser>
        <c:ser>
          <c:idx val="23"/>
          <c:order val="23"/>
          <c:marker>
            <c:symbol val="none"/>
          </c:marker>
          <c:cat>
            <c:strRef>
              <c:f>Sheet1!$B$1:$C$1</c:f>
              <c:strCache>
                <c:ptCount val="2"/>
                <c:pt idx="0">
                  <c:v>Y1 Professionalism</c:v>
                </c:pt>
                <c:pt idx="1">
                  <c:v>Y2 Professionalism</c:v>
                </c:pt>
              </c:strCache>
            </c:strRef>
          </c:cat>
          <c:val>
            <c:numRef>
              <c:f>Sheet1!$B$25:$C$25</c:f>
              <c:numCache>
                <c:formatCode>0.00</c:formatCode>
                <c:ptCount val="2"/>
                <c:pt idx="0">
                  <c:v>3.0</c:v>
                </c:pt>
                <c:pt idx="1">
                  <c:v>5.2</c:v>
                </c:pt>
              </c:numCache>
            </c:numRef>
          </c:val>
          <c:smooth val="0"/>
        </c:ser>
        <c:ser>
          <c:idx val="24"/>
          <c:order val="24"/>
          <c:marker>
            <c:symbol val="none"/>
          </c:marker>
          <c:cat>
            <c:strRef>
              <c:f>Sheet1!$B$1:$C$1</c:f>
              <c:strCache>
                <c:ptCount val="2"/>
                <c:pt idx="0">
                  <c:v>Y1 Professionalism</c:v>
                </c:pt>
                <c:pt idx="1">
                  <c:v>Y2 Professionalism</c:v>
                </c:pt>
              </c:strCache>
            </c:strRef>
          </c:cat>
          <c:val>
            <c:numRef>
              <c:f>Sheet1!$B$26:$C$26</c:f>
              <c:numCache>
                <c:formatCode>0.00</c:formatCode>
                <c:ptCount val="2"/>
                <c:pt idx="0">
                  <c:v>3.6</c:v>
                </c:pt>
                <c:pt idx="1">
                  <c:v>5.4</c:v>
                </c:pt>
              </c:numCache>
            </c:numRef>
          </c:val>
          <c:smooth val="0"/>
        </c:ser>
        <c:ser>
          <c:idx val="25"/>
          <c:order val="25"/>
          <c:marker>
            <c:symbol val="none"/>
          </c:marker>
          <c:cat>
            <c:strRef>
              <c:f>Sheet1!$B$1:$C$1</c:f>
              <c:strCache>
                <c:ptCount val="2"/>
                <c:pt idx="0">
                  <c:v>Y1 Professionalism</c:v>
                </c:pt>
                <c:pt idx="1">
                  <c:v>Y2 Professionalism</c:v>
                </c:pt>
              </c:strCache>
            </c:strRef>
          </c:cat>
          <c:val>
            <c:numRef>
              <c:f>Sheet1!$B$27:$C$27</c:f>
              <c:numCache>
                <c:formatCode>0.00</c:formatCode>
                <c:ptCount val="2"/>
                <c:pt idx="0">
                  <c:v>2.8</c:v>
                </c:pt>
                <c:pt idx="1">
                  <c:v>4.6</c:v>
                </c:pt>
              </c:numCache>
            </c:numRef>
          </c:val>
          <c:smooth val="0"/>
        </c:ser>
        <c:ser>
          <c:idx val="26"/>
          <c:order val="26"/>
          <c:marker>
            <c:symbol val="none"/>
          </c:marker>
          <c:cat>
            <c:strRef>
              <c:f>Sheet1!$B$1:$C$1</c:f>
              <c:strCache>
                <c:ptCount val="2"/>
                <c:pt idx="0">
                  <c:v>Y1 Professionalism</c:v>
                </c:pt>
                <c:pt idx="1">
                  <c:v>Y2 Professionalism</c:v>
                </c:pt>
              </c:strCache>
            </c:strRef>
          </c:cat>
          <c:val>
            <c:numRef>
              <c:f>Sheet1!$B$28:$C$28</c:f>
              <c:numCache>
                <c:formatCode>0.00</c:formatCode>
                <c:ptCount val="2"/>
                <c:pt idx="0">
                  <c:v>3.2</c:v>
                </c:pt>
                <c:pt idx="1">
                  <c:v>5.2</c:v>
                </c:pt>
              </c:numCache>
            </c:numRef>
          </c:val>
          <c:smooth val="0"/>
        </c:ser>
        <c:ser>
          <c:idx val="27"/>
          <c:order val="27"/>
          <c:marker>
            <c:symbol val="none"/>
          </c:marker>
          <c:cat>
            <c:strRef>
              <c:f>Sheet1!$B$1:$C$1</c:f>
              <c:strCache>
                <c:ptCount val="2"/>
                <c:pt idx="0">
                  <c:v>Y1 Professionalism</c:v>
                </c:pt>
                <c:pt idx="1">
                  <c:v>Y2 Professionalism</c:v>
                </c:pt>
              </c:strCache>
            </c:strRef>
          </c:cat>
          <c:val>
            <c:numRef>
              <c:f>Sheet1!$B$29:$C$29</c:f>
              <c:numCache>
                <c:formatCode>0.00</c:formatCode>
                <c:ptCount val="2"/>
                <c:pt idx="0">
                  <c:v>5.0</c:v>
                </c:pt>
                <c:pt idx="1">
                  <c:v>6.0</c:v>
                </c:pt>
              </c:numCache>
            </c:numRef>
          </c:val>
          <c:smooth val="0"/>
        </c:ser>
        <c:ser>
          <c:idx val="28"/>
          <c:order val="28"/>
          <c:marker>
            <c:symbol val="none"/>
          </c:marker>
          <c:cat>
            <c:strRef>
              <c:f>Sheet1!$B$1:$C$1</c:f>
              <c:strCache>
                <c:ptCount val="2"/>
                <c:pt idx="0">
                  <c:v>Y1 Professionalism</c:v>
                </c:pt>
                <c:pt idx="1">
                  <c:v>Y2 Professionalism</c:v>
                </c:pt>
              </c:strCache>
            </c:strRef>
          </c:cat>
          <c:val>
            <c:numRef>
              <c:f>Sheet1!$B$30:$C$30</c:f>
              <c:numCache>
                <c:formatCode>0.00</c:formatCode>
                <c:ptCount val="2"/>
                <c:pt idx="0">
                  <c:v>5.0</c:v>
                </c:pt>
                <c:pt idx="1">
                  <c:v>7.0</c:v>
                </c:pt>
              </c:numCache>
            </c:numRef>
          </c:val>
          <c:smooth val="0"/>
        </c:ser>
        <c:ser>
          <c:idx val="29"/>
          <c:order val="29"/>
          <c:marker>
            <c:symbol val="none"/>
          </c:marker>
          <c:cat>
            <c:strRef>
              <c:f>Sheet1!$B$1:$C$1</c:f>
              <c:strCache>
                <c:ptCount val="2"/>
                <c:pt idx="0">
                  <c:v>Y1 Professionalism</c:v>
                </c:pt>
                <c:pt idx="1">
                  <c:v>Y2 Professionalism</c:v>
                </c:pt>
              </c:strCache>
            </c:strRef>
          </c:cat>
          <c:val>
            <c:numRef>
              <c:f>Sheet1!$B$31:$C$31</c:f>
              <c:numCache>
                <c:formatCode>0.00</c:formatCode>
                <c:ptCount val="2"/>
                <c:pt idx="0">
                  <c:v>5.0</c:v>
                </c:pt>
                <c:pt idx="1">
                  <c:v>5.0</c:v>
                </c:pt>
              </c:numCache>
            </c:numRef>
          </c:val>
          <c:smooth val="0"/>
        </c:ser>
        <c:ser>
          <c:idx val="30"/>
          <c:order val="30"/>
          <c:marker>
            <c:symbol val="none"/>
          </c:marker>
          <c:cat>
            <c:strRef>
              <c:f>Sheet1!$B$1:$C$1</c:f>
              <c:strCache>
                <c:ptCount val="2"/>
                <c:pt idx="0">
                  <c:v>Y1 Professionalism</c:v>
                </c:pt>
                <c:pt idx="1">
                  <c:v>Y2 Professionalism</c:v>
                </c:pt>
              </c:strCache>
            </c:strRef>
          </c:cat>
          <c:val>
            <c:numRef>
              <c:f>Sheet1!$B$32:$C$32</c:f>
              <c:numCache>
                <c:formatCode>0.00</c:formatCode>
                <c:ptCount val="2"/>
                <c:pt idx="0">
                  <c:v>5.0</c:v>
                </c:pt>
                <c:pt idx="1">
                  <c:v>6.0</c:v>
                </c:pt>
              </c:numCache>
            </c:numRef>
          </c:val>
          <c:smooth val="0"/>
        </c:ser>
        <c:ser>
          <c:idx val="31"/>
          <c:order val="31"/>
          <c:marker>
            <c:symbol val="none"/>
          </c:marker>
          <c:cat>
            <c:strRef>
              <c:f>Sheet1!$B$1:$C$1</c:f>
              <c:strCache>
                <c:ptCount val="2"/>
                <c:pt idx="0">
                  <c:v>Y1 Professionalism</c:v>
                </c:pt>
                <c:pt idx="1">
                  <c:v>Y2 Professionalism</c:v>
                </c:pt>
              </c:strCache>
            </c:strRef>
          </c:cat>
          <c:val>
            <c:numRef>
              <c:f>Sheet1!$B$33:$C$33</c:f>
              <c:numCache>
                <c:formatCode>0.00</c:formatCode>
                <c:ptCount val="2"/>
                <c:pt idx="0">
                  <c:v>6.8</c:v>
                </c:pt>
                <c:pt idx="1">
                  <c:v>6.0</c:v>
                </c:pt>
              </c:numCache>
            </c:numRef>
          </c:val>
          <c:smooth val="0"/>
        </c:ser>
        <c:ser>
          <c:idx val="32"/>
          <c:order val="32"/>
          <c:marker>
            <c:symbol val="none"/>
          </c:marker>
          <c:cat>
            <c:strRef>
              <c:f>Sheet1!$B$1:$C$1</c:f>
              <c:strCache>
                <c:ptCount val="2"/>
                <c:pt idx="0">
                  <c:v>Y1 Professionalism</c:v>
                </c:pt>
                <c:pt idx="1">
                  <c:v>Y2 Professionalism</c:v>
                </c:pt>
              </c:strCache>
            </c:strRef>
          </c:cat>
          <c:val>
            <c:numRef>
              <c:f>Sheet1!$B$34:$C$34</c:f>
              <c:numCache>
                <c:formatCode>0.00</c:formatCode>
                <c:ptCount val="2"/>
                <c:pt idx="0">
                  <c:v>6.8</c:v>
                </c:pt>
                <c:pt idx="1">
                  <c:v>6.0</c:v>
                </c:pt>
              </c:numCache>
            </c:numRef>
          </c:val>
          <c:smooth val="0"/>
        </c:ser>
        <c:ser>
          <c:idx val="33"/>
          <c:order val="33"/>
          <c:marker>
            <c:symbol val="none"/>
          </c:marker>
          <c:cat>
            <c:strRef>
              <c:f>Sheet1!$B$1:$C$1</c:f>
              <c:strCache>
                <c:ptCount val="2"/>
                <c:pt idx="0">
                  <c:v>Y1 Professionalism</c:v>
                </c:pt>
                <c:pt idx="1">
                  <c:v>Y2 Professionalism</c:v>
                </c:pt>
              </c:strCache>
            </c:strRef>
          </c:cat>
          <c:val>
            <c:numRef>
              <c:f>Sheet1!$B$35:$C$35</c:f>
              <c:numCache>
                <c:formatCode>0.00</c:formatCode>
                <c:ptCount val="2"/>
                <c:pt idx="0">
                  <c:v>5.0</c:v>
                </c:pt>
                <c:pt idx="1">
                  <c:v>6.0</c:v>
                </c:pt>
              </c:numCache>
            </c:numRef>
          </c:val>
          <c:smooth val="0"/>
        </c:ser>
        <c:ser>
          <c:idx val="34"/>
          <c:order val="34"/>
          <c:marker>
            <c:symbol val="none"/>
          </c:marker>
          <c:cat>
            <c:strRef>
              <c:f>Sheet1!$B$1:$C$1</c:f>
              <c:strCache>
                <c:ptCount val="2"/>
                <c:pt idx="0">
                  <c:v>Y1 Professionalism</c:v>
                </c:pt>
                <c:pt idx="1">
                  <c:v>Y2 Professionalism</c:v>
                </c:pt>
              </c:strCache>
            </c:strRef>
          </c:cat>
          <c:val>
            <c:numRef>
              <c:f>Sheet1!$B$36:$C$36</c:f>
              <c:numCache>
                <c:formatCode>0.00</c:formatCode>
                <c:ptCount val="2"/>
                <c:pt idx="0">
                  <c:v>6.8</c:v>
                </c:pt>
                <c:pt idx="1">
                  <c:v>7.0</c:v>
                </c:pt>
              </c:numCache>
            </c:numRef>
          </c:val>
          <c:smooth val="0"/>
        </c:ser>
        <c:ser>
          <c:idx val="35"/>
          <c:order val="35"/>
          <c:marker>
            <c:symbol val="none"/>
          </c:marker>
          <c:cat>
            <c:strRef>
              <c:f>Sheet1!$B$1:$C$1</c:f>
              <c:strCache>
                <c:ptCount val="2"/>
                <c:pt idx="0">
                  <c:v>Y1 Professionalism</c:v>
                </c:pt>
                <c:pt idx="1">
                  <c:v>Y2 Professionalism</c:v>
                </c:pt>
              </c:strCache>
            </c:strRef>
          </c:cat>
          <c:val>
            <c:numRef>
              <c:f>Sheet1!$B$37:$C$37</c:f>
              <c:numCache>
                <c:formatCode>0.00</c:formatCode>
                <c:ptCount val="2"/>
                <c:pt idx="0">
                  <c:v>6.8</c:v>
                </c:pt>
                <c:pt idx="1">
                  <c:v>6.0</c:v>
                </c:pt>
              </c:numCache>
            </c:numRef>
          </c:val>
          <c:smooth val="0"/>
        </c:ser>
        <c:ser>
          <c:idx val="36"/>
          <c:order val="36"/>
          <c:marker>
            <c:symbol val="none"/>
          </c:marker>
          <c:cat>
            <c:strRef>
              <c:f>Sheet1!$B$1:$C$1</c:f>
              <c:strCache>
                <c:ptCount val="2"/>
                <c:pt idx="0">
                  <c:v>Y1 Professionalism</c:v>
                </c:pt>
                <c:pt idx="1">
                  <c:v>Y2 Professionalism</c:v>
                </c:pt>
              </c:strCache>
            </c:strRef>
          </c:cat>
          <c:val>
            <c:numRef>
              <c:f>Sheet1!$B$38:$C$38</c:f>
              <c:numCache>
                <c:formatCode>0.00</c:formatCode>
                <c:ptCount val="2"/>
                <c:pt idx="0">
                  <c:v>5.0</c:v>
                </c:pt>
                <c:pt idx="1">
                  <c:v>7.0</c:v>
                </c:pt>
              </c:numCache>
            </c:numRef>
          </c:val>
          <c:smooth val="0"/>
        </c:ser>
        <c:ser>
          <c:idx val="37"/>
          <c:order val="37"/>
          <c:marker>
            <c:symbol val="none"/>
          </c:marker>
          <c:cat>
            <c:strRef>
              <c:f>Sheet1!$B$1:$C$1</c:f>
              <c:strCache>
                <c:ptCount val="2"/>
                <c:pt idx="0">
                  <c:v>Y1 Professionalism</c:v>
                </c:pt>
                <c:pt idx="1">
                  <c:v>Y2 Professionalism</c:v>
                </c:pt>
              </c:strCache>
            </c:strRef>
          </c:cat>
          <c:val>
            <c:numRef>
              <c:f>Sheet1!$B$39:$C$39</c:f>
              <c:numCache>
                <c:formatCode>0.00</c:formatCode>
                <c:ptCount val="2"/>
                <c:pt idx="0">
                  <c:v>6.8</c:v>
                </c:pt>
                <c:pt idx="1">
                  <c:v>7.0</c:v>
                </c:pt>
              </c:numCache>
            </c:numRef>
          </c:val>
          <c:smooth val="0"/>
        </c:ser>
        <c:ser>
          <c:idx val="38"/>
          <c:order val="38"/>
          <c:marker>
            <c:symbol val="none"/>
          </c:marker>
          <c:cat>
            <c:strRef>
              <c:f>Sheet1!$B$1:$C$1</c:f>
              <c:strCache>
                <c:ptCount val="2"/>
                <c:pt idx="0">
                  <c:v>Y1 Professionalism</c:v>
                </c:pt>
                <c:pt idx="1">
                  <c:v>Y2 Professionalism</c:v>
                </c:pt>
              </c:strCache>
            </c:strRef>
          </c:cat>
          <c:val>
            <c:numRef>
              <c:f>Sheet1!$B$40:$C$40</c:f>
              <c:numCache>
                <c:formatCode>0.00</c:formatCode>
                <c:ptCount val="2"/>
                <c:pt idx="0">
                  <c:v>6.8</c:v>
                </c:pt>
                <c:pt idx="1">
                  <c:v>7.0</c:v>
                </c:pt>
              </c:numCache>
            </c:numRef>
          </c:val>
          <c:smooth val="0"/>
        </c:ser>
        <c:ser>
          <c:idx val="39"/>
          <c:order val="39"/>
          <c:marker>
            <c:symbol val="none"/>
          </c:marker>
          <c:cat>
            <c:strRef>
              <c:f>Sheet1!$B$1:$C$1</c:f>
              <c:strCache>
                <c:ptCount val="2"/>
                <c:pt idx="0">
                  <c:v>Y1 Professionalism</c:v>
                </c:pt>
                <c:pt idx="1">
                  <c:v>Y2 Professionalism</c:v>
                </c:pt>
              </c:strCache>
            </c:strRef>
          </c:cat>
          <c:val>
            <c:numRef>
              <c:f>Sheet1!$B$41:$C$41</c:f>
              <c:numCache>
                <c:formatCode>0.00</c:formatCode>
                <c:ptCount val="2"/>
                <c:pt idx="0">
                  <c:v>4.6</c:v>
                </c:pt>
                <c:pt idx="1">
                  <c:v>6.0</c:v>
                </c:pt>
              </c:numCache>
            </c:numRef>
          </c:val>
          <c:smooth val="0"/>
        </c:ser>
        <c:ser>
          <c:idx val="40"/>
          <c:order val="40"/>
          <c:marker>
            <c:symbol val="none"/>
          </c:marker>
          <c:cat>
            <c:strRef>
              <c:f>Sheet1!$B$1:$C$1</c:f>
              <c:strCache>
                <c:ptCount val="2"/>
                <c:pt idx="0">
                  <c:v>Y1 Professionalism</c:v>
                </c:pt>
                <c:pt idx="1">
                  <c:v>Y2 Professionalism</c:v>
                </c:pt>
              </c:strCache>
            </c:strRef>
          </c:cat>
          <c:val>
            <c:numRef>
              <c:f>Sheet1!$B$42:$C$42</c:f>
              <c:numCache>
                <c:formatCode>0.00</c:formatCode>
                <c:ptCount val="2"/>
                <c:pt idx="0">
                  <c:v>6.8</c:v>
                </c:pt>
                <c:pt idx="1">
                  <c:v>7.0</c:v>
                </c:pt>
              </c:numCache>
            </c:numRef>
          </c:val>
          <c:smooth val="0"/>
        </c:ser>
        <c:ser>
          <c:idx val="41"/>
          <c:order val="41"/>
          <c:marker>
            <c:symbol val="none"/>
          </c:marker>
          <c:cat>
            <c:strRef>
              <c:f>Sheet1!$B$1:$C$1</c:f>
              <c:strCache>
                <c:ptCount val="2"/>
                <c:pt idx="0">
                  <c:v>Y1 Professionalism</c:v>
                </c:pt>
                <c:pt idx="1">
                  <c:v>Y2 Professionalism</c:v>
                </c:pt>
              </c:strCache>
            </c:strRef>
          </c:cat>
          <c:val>
            <c:numRef>
              <c:f>Sheet1!$B$43:$C$43</c:f>
              <c:numCache>
                <c:formatCode>0.00</c:formatCode>
                <c:ptCount val="2"/>
                <c:pt idx="0">
                  <c:v>7.0</c:v>
                </c:pt>
                <c:pt idx="1">
                  <c:v>7.0</c:v>
                </c:pt>
              </c:numCache>
            </c:numRef>
          </c:val>
          <c:smooth val="0"/>
        </c:ser>
        <c:ser>
          <c:idx val="42"/>
          <c:order val="42"/>
          <c:marker>
            <c:symbol val="none"/>
          </c:marker>
          <c:cat>
            <c:strRef>
              <c:f>Sheet1!$B$1:$C$1</c:f>
              <c:strCache>
                <c:ptCount val="2"/>
                <c:pt idx="0">
                  <c:v>Y1 Professionalism</c:v>
                </c:pt>
                <c:pt idx="1">
                  <c:v>Y2 Professionalism</c:v>
                </c:pt>
              </c:strCache>
            </c:strRef>
          </c:cat>
          <c:val>
            <c:numRef>
              <c:f>Sheet1!$B$44:$C$44</c:f>
              <c:numCache>
                <c:formatCode>0.00</c:formatCode>
                <c:ptCount val="2"/>
                <c:pt idx="0">
                  <c:v>6.8</c:v>
                </c:pt>
                <c:pt idx="1">
                  <c:v>7.0</c:v>
                </c:pt>
              </c:numCache>
            </c:numRef>
          </c:val>
          <c:smooth val="0"/>
        </c:ser>
        <c:ser>
          <c:idx val="43"/>
          <c:order val="43"/>
          <c:marker>
            <c:symbol val="none"/>
          </c:marker>
          <c:cat>
            <c:strRef>
              <c:f>Sheet1!$B$1:$C$1</c:f>
              <c:strCache>
                <c:ptCount val="2"/>
                <c:pt idx="0">
                  <c:v>Y1 Professionalism</c:v>
                </c:pt>
                <c:pt idx="1">
                  <c:v>Y2 Professionalism</c:v>
                </c:pt>
              </c:strCache>
            </c:strRef>
          </c:cat>
          <c:val>
            <c:numRef>
              <c:f>Sheet1!$B$45:$C$45</c:f>
              <c:numCache>
                <c:formatCode>0.00</c:formatCode>
                <c:ptCount val="2"/>
                <c:pt idx="0">
                  <c:v>5.0</c:v>
                </c:pt>
                <c:pt idx="1">
                  <c:v>6.0</c:v>
                </c:pt>
              </c:numCache>
            </c:numRef>
          </c:val>
          <c:smooth val="0"/>
        </c:ser>
        <c:ser>
          <c:idx val="44"/>
          <c:order val="44"/>
          <c:marker>
            <c:symbol val="none"/>
          </c:marker>
          <c:cat>
            <c:strRef>
              <c:f>Sheet1!$B$1:$C$1</c:f>
              <c:strCache>
                <c:ptCount val="2"/>
                <c:pt idx="0">
                  <c:v>Y1 Professionalism</c:v>
                </c:pt>
                <c:pt idx="1">
                  <c:v>Y2 Professionalism</c:v>
                </c:pt>
              </c:strCache>
            </c:strRef>
          </c:cat>
          <c:val>
            <c:numRef>
              <c:f>Sheet1!$B$46:$C$46</c:f>
              <c:numCache>
                <c:formatCode>0.00</c:formatCode>
                <c:ptCount val="2"/>
                <c:pt idx="0">
                  <c:v>2.6</c:v>
                </c:pt>
                <c:pt idx="1">
                  <c:v>4.2</c:v>
                </c:pt>
              </c:numCache>
            </c:numRef>
          </c:val>
          <c:smooth val="0"/>
        </c:ser>
        <c:ser>
          <c:idx val="45"/>
          <c:order val="45"/>
          <c:marker>
            <c:symbol val="none"/>
          </c:marker>
          <c:cat>
            <c:strRef>
              <c:f>Sheet1!$B$1:$C$1</c:f>
              <c:strCache>
                <c:ptCount val="2"/>
                <c:pt idx="0">
                  <c:v>Y1 Professionalism</c:v>
                </c:pt>
                <c:pt idx="1">
                  <c:v>Y2 Professionalism</c:v>
                </c:pt>
              </c:strCache>
            </c:strRef>
          </c:cat>
          <c:val>
            <c:numRef>
              <c:f>Sheet1!$B$47:$C$47</c:f>
              <c:numCache>
                <c:formatCode>0.00</c:formatCode>
                <c:ptCount val="2"/>
                <c:pt idx="0">
                  <c:v>6.8</c:v>
                </c:pt>
                <c:pt idx="1">
                  <c:v>7.0</c:v>
                </c:pt>
              </c:numCache>
            </c:numRef>
          </c:val>
          <c:smooth val="0"/>
        </c:ser>
        <c:ser>
          <c:idx val="46"/>
          <c:order val="46"/>
          <c:marker>
            <c:symbol val="none"/>
          </c:marker>
          <c:cat>
            <c:strRef>
              <c:f>Sheet1!$B$1:$C$1</c:f>
              <c:strCache>
                <c:ptCount val="2"/>
                <c:pt idx="0">
                  <c:v>Y1 Professionalism</c:v>
                </c:pt>
                <c:pt idx="1">
                  <c:v>Y2 Professionalism</c:v>
                </c:pt>
              </c:strCache>
            </c:strRef>
          </c:cat>
          <c:val>
            <c:numRef>
              <c:f>Sheet1!$B$48:$C$48</c:f>
              <c:numCache>
                <c:formatCode>0.00</c:formatCode>
                <c:ptCount val="2"/>
                <c:pt idx="0">
                  <c:v>5.0</c:v>
                </c:pt>
                <c:pt idx="1">
                  <c:v>6.0</c:v>
                </c:pt>
              </c:numCache>
            </c:numRef>
          </c:val>
          <c:smooth val="0"/>
        </c:ser>
        <c:ser>
          <c:idx val="47"/>
          <c:order val="47"/>
          <c:marker>
            <c:symbol val="none"/>
          </c:marker>
          <c:cat>
            <c:strRef>
              <c:f>Sheet1!$B$1:$C$1</c:f>
              <c:strCache>
                <c:ptCount val="2"/>
                <c:pt idx="0">
                  <c:v>Y1 Professionalism</c:v>
                </c:pt>
                <c:pt idx="1">
                  <c:v>Y2 Professionalism</c:v>
                </c:pt>
              </c:strCache>
            </c:strRef>
          </c:cat>
          <c:val>
            <c:numRef>
              <c:f>Sheet1!$B$49:$C$49</c:f>
              <c:numCache>
                <c:formatCode>0.00</c:formatCode>
                <c:ptCount val="2"/>
                <c:pt idx="0">
                  <c:v>5.0</c:v>
                </c:pt>
                <c:pt idx="1">
                  <c:v>6.0</c:v>
                </c:pt>
              </c:numCache>
            </c:numRef>
          </c:val>
          <c:smooth val="0"/>
        </c:ser>
        <c:ser>
          <c:idx val="48"/>
          <c:order val="48"/>
          <c:marker>
            <c:symbol val="none"/>
          </c:marker>
          <c:cat>
            <c:strRef>
              <c:f>Sheet1!$B$1:$C$1</c:f>
              <c:strCache>
                <c:ptCount val="2"/>
                <c:pt idx="0">
                  <c:v>Y1 Professionalism</c:v>
                </c:pt>
                <c:pt idx="1">
                  <c:v>Y2 Professionalism</c:v>
                </c:pt>
              </c:strCache>
            </c:strRef>
          </c:cat>
          <c:val>
            <c:numRef>
              <c:f>Sheet1!$B$50:$C$50</c:f>
              <c:numCache>
                <c:formatCode>0.00</c:formatCode>
                <c:ptCount val="2"/>
                <c:pt idx="0">
                  <c:v>5.0</c:v>
                </c:pt>
                <c:pt idx="1">
                  <c:v>6.0</c:v>
                </c:pt>
              </c:numCache>
            </c:numRef>
          </c:val>
          <c:smooth val="0"/>
        </c:ser>
        <c:ser>
          <c:idx val="49"/>
          <c:order val="49"/>
          <c:marker>
            <c:symbol val="none"/>
          </c:marker>
          <c:cat>
            <c:strRef>
              <c:f>Sheet1!$B$1:$C$1</c:f>
              <c:strCache>
                <c:ptCount val="2"/>
                <c:pt idx="0">
                  <c:v>Y1 Professionalism</c:v>
                </c:pt>
                <c:pt idx="1">
                  <c:v>Y2 Professionalism</c:v>
                </c:pt>
              </c:strCache>
            </c:strRef>
          </c:cat>
          <c:val>
            <c:numRef>
              <c:f>Sheet1!$B$51:$C$51</c:f>
              <c:numCache>
                <c:formatCode>0.00</c:formatCode>
                <c:ptCount val="2"/>
                <c:pt idx="0">
                  <c:v>3.0</c:v>
                </c:pt>
                <c:pt idx="1">
                  <c:v>5.0</c:v>
                </c:pt>
              </c:numCache>
            </c:numRef>
          </c:val>
          <c:smooth val="0"/>
        </c:ser>
        <c:ser>
          <c:idx val="50"/>
          <c:order val="50"/>
          <c:marker>
            <c:symbol val="none"/>
          </c:marker>
          <c:cat>
            <c:strRef>
              <c:f>Sheet1!$B$1:$C$1</c:f>
              <c:strCache>
                <c:ptCount val="2"/>
                <c:pt idx="0">
                  <c:v>Y1 Professionalism</c:v>
                </c:pt>
                <c:pt idx="1">
                  <c:v>Y2 Professionalism</c:v>
                </c:pt>
              </c:strCache>
            </c:strRef>
          </c:cat>
          <c:val>
            <c:numRef>
              <c:f>Sheet1!$B$52:$C$52</c:f>
              <c:numCache>
                <c:formatCode>0.00</c:formatCode>
                <c:ptCount val="2"/>
                <c:pt idx="0">
                  <c:v>2.8</c:v>
                </c:pt>
                <c:pt idx="1">
                  <c:v>5.0</c:v>
                </c:pt>
              </c:numCache>
            </c:numRef>
          </c:val>
          <c:smooth val="0"/>
        </c:ser>
        <c:ser>
          <c:idx val="51"/>
          <c:order val="51"/>
          <c:marker>
            <c:symbol val="none"/>
          </c:marker>
          <c:cat>
            <c:strRef>
              <c:f>Sheet1!$B$1:$C$1</c:f>
              <c:strCache>
                <c:ptCount val="2"/>
                <c:pt idx="0">
                  <c:v>Y1 Professionalism</c:v>
                </c:pt>
                <c:pt idx="1">
                  <c:v>Y2 Professionalism</c:v>
                </c:pt>
              </c:strCache>
            </c:strRef>
          </c:cat>
          <c:val>
            <c:numRef>
              <c:f>Sheet1!$B$53:$C$53</c:f>
              <c:numCache>
                <c:formatCode>0.00</c:formatCode>
                <c:ptCount val="2"/>
                <c:pt idx="0">
                  <c:v>3.0</c:v>
                </c:pt>
                <c:pt idx="1">
                  <c:v>5.0</c:v>
                </c:pt>
              </c:numCache>
            </c:numRef>
          </c:val>
          <c:smooth val="0"/>
        </c:ser>
        <c:ser>
          <c:idx val="52"/>
          <c:order val="52"/>
          <c:marker>
            <c:symbol val="none"/>
          </c:marker>
          <c:cat>
            <c:strRef>
              <c:f>Sheet1!$B$1:$C$1</c:f>
              <c:strCache>
                <c:ptCount val="2"/>
                <c:pt idx="0">
                  <c:v>Y1 Professionalism</c:v>
                </c:pt>
                <c:pt idx="1">
                  <c:v>Y2 Professionalism</c:v>
                </c:pt>
              </c:strCache>
            </c:strRef>
          </c:cat>
          <c:val>
            <c:numRef>
              <c:f>Sheet1!$B$54:$C$54</c:f>
              <c:numCache>
                <c:formatCode>0.00</c:formatCode>
                <c:ptCount val="2"/>
                <c:pt idx="0">
                  <c:v>3.0</c:v>
                </c:pt>
                <c:pt idx="1">
                  <c:v>5.0</c:v>
                </c:pt>
              </c:numCache>
            </c:numRef>
          </c:val>
          <c:smooth val="0"/>
        </c:ser>
        <c:ser>
          <c:idx val="53"/>
          <c:order val="53"/>
          <c:marker>
            <c:symbol val="none"/>
          </c:marker>
          <c:cat>
            <c:strRef>
              <c:f>Sheet1!$B$1:$C$1</c:f>
              <c:strCache>
                <c:ptCount val="2"/>
                <c:pt idx="0">
                  <c:v>Y1 Professionalism</c:v>
                </c:pt>
                <c:pt idx="1">
                  <c:v>Y2 Professionalism</c:v>
                </c:pt>
              </c:strCache>
            </c:strRef>
          </c:cat>
          <c:val>
            <c:numRef>
              <c:f>Sheet1!$B$55:$C$55</c:f>
              <c:numCache>
                <c:formatCode>0.00</c:formatCode>
                <c:ptCount val="2"/>
                <c:pt idx="0">
                  <c:v>2.8</c:v>
                </c:pt>
                <c:pt idx="1">
                  <c:v>5.0</c:v>
                </c:pt>
              </c:numCache>
            </c:numRef>
          </c:val>
          <c:smooth val="0"/>
        </c:ser>
        <c:ser>
          <c:idx val="54"/>
          <c:order val="54"/>
          <c:marker>
            <c:symbol val="none"/>
          </c:marker>
          <c:cat>
            <c:strRef>
              <c:f>Sheet1!$B$1:$C$1</c:f>
              <c:strCache>
                <c:ptCount val="2"/>
                <c:pt idx="0">
                  <c:v>Y1 Professionalism</c:v>
                </c:pt>
                <c:pt idx="1">
                  <c:v>Y2 Professionalism</c:v>
                </c:pt>
              </c:strCache>
            </c:strRef>
          </c:cat>
          <c:val>
            <c:numRef>
              <c:f>Sheet1!$B$56:$C$56</c:f>
              <c:numCache>
                <c:formatCode>0.00</c:formatCode>
                <c:ptCount val="2"/>
                <c:pt idx="0">
                  <c:v>3.0</c:v>
                </c:pt>
                <c:pt idx="1">
                  <c:v>5.0</c:v>
                </c:pt>
              </c:numCache>
            </c:numRef>
          </c:val>
          <c:smooth val="0"/>
        </c:ser>
        <c:ser>
          <c:idx val="55"/>
          <c:order val="55"/>
          <c:marker>
            <c:symbol val="none"/>
          </c:marker>
          <c:cat>
            <c:strRef>
              <c:f>Sheet1!$B$1:$C$1</c:f>
              <c:strCache>
                <c:ptCount val="2"/>
                <c:pt idx="0">
                  <c:v>Y1 Professionalism</c:v>
                </c:pt>
                <c:pt idx="1">
                  <c:v>Y2 Professionalism</c:v>
                </c:pt>
              </c:strCache>
            </c:strRef>
          </c:cat>
          <c:val>
            <c:numRef>
              <c:f>Sheet1!$B$57:$C$57</c:f>
              <c:numCache>
                <c:formatCode>0.00</c:formatCode>
                <c:ptCount val="2"/>
                <c:pt idx="0">
                  <c:v>3.0</c:v>
                </c:pt>
                <c:pt idx="1">
                  <c:v>5.0</c:v>
                </c:pt>
              </c:numCache>
            </c:numRef>
          </c:val>
          <c:smooth val="0"/>
        </c:ser>
        <c:ser>
          <c:idx val="56"/>
          <c:order val="56"/>
          <c:marker>
            <c:symbol val="none"/>
          </c:marker>
          <c:cat>
            <c:strRef>
              <c:f>Sheet1!$B$1:$C$1</c:f>
              <c:strCache>
                <c:ptCount val="2"/>
                <c:pt idx="0">
                  <c:v>Y1 Professionalism</c:v>
                </c:pt>
                <c:pt idx="1">
                  <c:v>Y2 Professionalism</c:v>
                </c:pt>
              </c:strCache>
            </c:strRef>
          </c:cat>
          <c:val>
            <c:numRef>
              <c:f>Sheet1!$B$58:$C$58</c:f>
              <c:numCache>
                <c:formatCode>0.00</c:formatCode>
                <c:ptCount val="2"/>
                <c:pt idx="0">
                  <c:v>3.0</c:v>
                </c:pt>
                <c:pt idx="1">
                  <c:v>5.0</c:v>
                </c:pt>
              </c:numCache>
            </c:numRef>
          </c:val>
          <c:smooth val="0"/>
        </c:ser>
        <c:ser>
          <c:idx val="57"/>
          <c:order val="57"/>
          <c:marker>
            <c:symbol val="none"/>
          </c:marker>
          <c:cat>
            <c:strRef>
              <c:f>Sheet1!$B$1:$C$1</c:f>
              <c:strCache>
                <c:ptCount val="2"/>
                <c:pt idx="0">
                  <c:v>Y1 Professionalism</c:v>
                </c:pt>
                <c:pt idx="1">
                  <c:v>Y2 Professionalism</c:v>
                </c:pt>
              </c:strCache>
            </c:strRef>
          </c:cat>
          <c:val>
            <c:numRef>
              <c:f>Sheet1!$B$59:$C$59</c:f>
              <c:numCache>
                <c:formatCode>0.00</c:formatCode>
                <c:ptCount val="2"/>
                <c:pt idx="0">
                  <c:v>3.0</c:v>
                </c:pt>
                <c:pt idx="1">
                  <c:v>5.0</c:v>
                </c:pt>
              </c:numCache>
            </c:numRef>
          </c:val>
          <c:smooth val="0"/>
        </c:ser>
        <c:ser>
          <c:idx val="58"/>
          <c:order val="58"/>
          <c:marker>
            <c:symbol val="none"/>
          </c:marker>
          <c:cat>
            <c:strRef>
              <c:f>Sheet1!$B$1:$C$1</c:f>
              <c:strCache>
                <c:ptCount val="2"/>
                <c:pt idx="0">
                  <c:v>Y1 Professionalism</c:v>
                </c:pt>
                <c:pt idx="1">
                  <c:v>Y2 Professionalism</c:v>
                </c:pt>
              </c:strCache>
            </c:strRef>
          </c:cat>
          <c:val>
            <c:numRef>
              <c:f>Sheet1!$B$60:$C$60</c:f>
              <c:numCache>
                <c:formatCode>0.00</c:formatCode>
                <c:ptCount val="2"/>
                <c:pt idx="0">
                  <c:v>3.0</c:v>
                </c:pt>
                <c:pt idx="1">
                  <c:v>5.0</c:v>
                </c:pt>
              </c:numCache>
            </c:numRef>
          </c:val>
          <c:smooth val="0"/>
        </c:ser>
        <c:ser>
          <c:idx val="59"/>
          <c:order val="59"/>
          <c:marker>
            <c:symbol val="none"/>
          </c:marker>
          <c:cat>
            <c:strRef>
              <c:f>Sheet1!$B$1:$C$1</c:f>
              <c:strCache>
                <c:ptCount val="2"/>
                <c:pt idx="0">
                  <c:v>Y1 Professionalism</c:v>
                </c:pt>
                <c:pt idx="1">
                  <c:v>Y2 Professionalism</c:v>
                </c:pt>
              </c:strCache>
            </c:strRef>
          </c:cat>
          <c:val>
            <c:numRef>
              <c:f>Sheet1!$B$61:$C$61</c:f>
              <c:numCache>
                <c:formatCode>0.00</c:formatCode>
                <c:ptCount val="2"/>
                <c:pt idx="0">
                  <c:v>3.0</c:v>
                </c:pt>
                <c:pt idx="1">
                  <c:v>5.0</c:v>
                </c:pt>
              </c:numCache>
            </c:numRef>
          </c:val>
          <c:smooth val="0"/>
        </c:ser>
        <c:ser>
          <c:idx val="60"/>
          <c:order val="60"/>
          <c:marker>
            <c:symbol val="none"/>
          </c:marker>
          <c:cat>
            <c:strRef>
              <c:f>Sheet1!$B$1:$C$1</c:f>
              <c:strCache>
                <c:ptCount val="2"/>
                <c:pt idx="0">
                  <c:v>Y1 Professionalism</c:v>
                </c:pt>
                <c:pt idx="1">
                  <c:v>Y2 Professionalism</c:v>
                </c:pt>
              </c:strCache>
            </c:strRef>
          </c:cat>
          <c:val>
            <c:numRef>
              <c:f>Sheet1!$B$62:$C$62</c:f>
              <c:numCache>
                <c:formatCode>0.00</c:formatCode>
                <c:ptCount val="2"/>
                <c:pt idx="0">
                  <c:v>3.0</c:v>
                </c:pt>
                <c:pt idx="1">
                  <c:v>4.0</c:v>
                </c:pt>
              </c:numCache>
            </c:numRef>
          </c:val>
          <c:smooth val="0"/>
        </c:ser>
        <c:ser>
          <c:idx val="61"/>
          <c:order val="61"/>
          <c:marker>
            <c:symbol val="none"/>
          </c:marker>
          <c:cat>
            <c:strRef>
              <c:f>Sheet1!$B$1:$C$1</c:f>
              <c:strCache>
                <c:ptCount val="2"/>
                <c:pt idx="0">
                  <c:v>Y1 Professionalism</c:v>
                </c:pt>
                <c:pt idx="1">
                  <c:v>Y2 Professionalism</c:v>
                </c:pt>
              </c:strCache>
            </c:strRef>
          </c:cat>
          <c:val>
            <c:numRef>
              <c:f>Sheet1!$B$63:$C$63</c:f>
              <c:numCache>
                <c:formatCode>0.00</c:formatCode>
                <c:ptCount val="2"/>
                <c:pt idx="0">
                  <c:v>3.0</c:v>
                </c:pt>
                <c:pt idx="1">
                  <c:v>5.0</c:v>
                </c:pt>
              </c:numCache>
            </c:numRef>
          </c:val>
          <c:smooth val="0"/>
        </c:ser>
        <c:ser>
          <c:idx val="62"/>
          <c:order val="62"/>
          <c:marker>
            <c:symbol val="none"/>
          </c:marker>
          <c:cat>
            <c:strRef>
              <c:f>Sheet1!$B$1:$C$1</c:f>
              <c:strCache>
                <c:ptCount val="2"/>
                <c:pt idx="0">
                  <c:v>Y1 Professionalism</c:v>
                </c:pt>
                <c:pt idx="1">
                  <c:v>Y2 Professionalism</c:v>
                </c:pt>
              </c:strCache>
            </c:strRef>
          </c:cat>
          <c:val>
            <c:numRef>
              <c:f>Sheet1!$B$64:$C$64</c:f>
              <c:numCache>
                <c:formatCode>0.00</c:formatCode>
                <c:ptCount val="2"/>
                <c:pt idx="0">
                  <c:v>3.0</c:v>
                </c:pt>
                <c:pt idx="1">
                  <c:v>5.0</c:v>
                </c:pt>
              </c:numCache>
            </c:numRef>
          </c:val>
          <c:smooth val="0"/>
        </c:ser>
        <c:ser>
          <c:idx val="63"/>
          <c:order val="63"/>
          <c:marker>
            <c:symbol val="none"/>
          </c:marker>
          <c:cat>
            <c:strRef>
              <c:f>Sheet1!$B$1:$C$1</c:f>
              <c:strCache>
                <c:ptCount val="2"/>
                <c:pt idx="0">
                  <c:v>Y1 Professionalism</c:v>
                </c:pt>
                <c:pt idx="1">
                  <c:v>Y2 Professionalism</c:v>
                </c:pt>
              </c:strCache>
            </c:strRef>
          </c:cat>
          <c:val>
            <c:numRef>
              <c:f>Sheet1!$B$65:$C$65</c:f>
              <c:numCache>
                <c:formatCode>0.00</c:formatCode>
                <c:ptCount val="2"/>
                <c:pt idx="0">
                  <c:v>3.0</c:v>
                </c:pt>
                <c:pt idx="1">
                  <c:v>4.0</c:v>
                </c:pt>
              </c:numCache>
            </c:numRef>
          </c:val>
          <c:smooth val="0"/>
        </c:ser>
        <c:ser>
          <c:idx val="64"/>
          <c:order val="64"/>
          <c:marker>
            <c:symbol val="none"/>
          </c:marker>
          <c:cat>
            <c:strRef>
              <c:f>Sheet1!$B$1:$C$1</c:f>
              <c:strCache>
                <c:ptCount val="2"/>
                <c:pt idx="0">
                  <c:v>Y1 Professionalism</c:v>
                </c:pt>
                <c:pt idx="1">
                  <c:v>Y2 Professionalism</c:v>
                </c:pt>
              </c:strCache>
            </c:strRef>
          </c:cat>
          <c:val>
            <c:numRef>
              <c:f>Sheet1!$B$66:$C$66</c:f>
              <c:numCache>
                <c:formatCode>0.00</c:formatCode>
                <c:ptCount val="2"/>
                <c:pt idx="0">
                  <c:v>3.0</c:v>
                </c:pt>
                <c:pt idx="1">
                  <c:v>5.0</c:v>
                </c:pt>
              </c:numCache>
            </c:numRef>
          </c:val>
          <c:smooth val="0"/>
        </c:ser>
        <c:ser>
          <c:idx val="65"/>
          <c:order val="65"/>
          <c:marker>
            <c:symbol val="none"/>
          </c:marker>
          <c:cat>
            <c:strRef>
              <c:f>Sheet1!$B$1:$C$1</c:f>
              <c:strCache>
                <c:ptCount val="2"/>
                <c:pt idx="0">
                  <c:v>Y1 Professionalism</c:v>
                </c:pt>
                <c:pt idx="1">
                  <c:v>Y2 Professionalism</c:v>
                </c:pt>
              </c:strCache>
            </c:strRef>
          </c:cat>
          <c:val>
            <c:numRef>
              <c:f>Sheet1!$B$67:$C$67</c:f>
              <c:numCache>
                <c:formatCode>0.00</c:formatCode>
                <c:ptCount val="2"/>
                <c:pt idx="0">
                  <c:v>3.0</c:v>
                </c:pt>
                <c:pt idx="1">
                  <c:v>5.0</c:v>
                </c:pt>
              </c:numCache>
            </c:numRef>
          </c:val>
          <c:smooth val="0"/>
        </c:ser>
        <c:ser>
          <c:idx val="66"/>
          <c:order val="66"/>
          <c:marker>
            <c:symbol val="none"/>
          </c:marker>
          <c:cat>
            <c:strRef>
              <c:f>Sheet1!$B$1:$C$1</c:f>
              <c:strCache>
                <c:ptCount val="2"/>
                <c:pt idx="0">
                  <c:v>Y1 Professionalism</c:v>
                </c:pt>
                <c:pt idx="1">
                  <c:v>Y2 Professionalism</c:v>
                </c:pt>
              </c:strCache>
            </c:strRef>
          </c:cat>
          <c:val>
            <c:numRef>
              <c:f>Sheet1!$B$68:$C$68</c:f>
              <c:numCache>
                <c:formatCode>0.00</c:formatCode>
                <c:ptCount val="2"/>
                <c:pt idx="0">
                  <c:v>3.0</c:v>
                </c:pt>
                <c:pt idx="1">
                  <c:v>5.0</c:v>
                </c:pt>
              </c:numCache>
            </c:numRef>
          </c:val>
          <c:smooth val="0"/>
        </c:ser>
        <c:ser>
          <c:idx val="67"/>
          <c:order val="67"/>
          <c:marker>
            <c:symbol val="none"/>
          </c:marker>
          <c:cat>
            <c:strRef>
              <c:f>Sheet1!$B$1:$C$1</c:f>
              <c:strCache>
                <c:ptCount val="2"/>
                <c:pt idx="0">
                  <c:v>Y1 Professionalism</c:v>
                </c:pt>
                <c:pt idx="1">
                  <c:v>Y2 Professionalism</c:v>
                </c:pt>
              </c:strCache>
            </c:strRef>
          </c:cat>
          <c:val>
            <c:numRef>
              <c:f>Sheet1!$B$69:$C$69</c:f>
              <c:numCache>
                <c:formatCode>0.00</c:formatCode>
                <c:ptCount val="2"/>
                <c:pt idx="0">
                  <c:v>3.2</c:v>
                </c:pt>
                <c:pt idx="1">
                  <c:v>5.0</c:v>
                </c:pt>
              </c:numCache>
            </c:numRef>
          </c:val>
          <c:smooth val="0"/>
        </c:ser>
        <c:ser>
          <c:idx val="68"/>
          <c:order val="68"/>
          <c:marker>
            <c:symbol val="none"/>
          </c:marker>
          <c:cat>
            <c:strRef>
              <c:f>Sheet1!$B$1:$C$1</c:f>
              <c:strCache>
                <c:ptCount val="2"/>
                <c:pt idx="0">
                  <c:v>Y1 Professionalism</c:v>
                </c:pt>
                <c:pt idx="1">
                  <c:v>Y2 Professionalism</c:v>
                </c:pt>
              </c:strCache>
            </c:strRef>
          </c:cat>
          <c:val>
            <c:numRef>
              <c:f>Sheet1!$B$70:$C$70</c:f>
              <c:numCache>
                <c:formatCode>0.00</c:formatCode>
                <c:ptCount val="2"/>
                <c:pt idx="0">
                  <c:v>3.0</c:v>
                </c:pt>
                <c:pt idx="1">
                  <c:v>5.0</c:v>
                </c:pt>
              </c:numCache>
            </c:numRef>
          </c:val>
          <c:smooth val="0"/>
        </c:ser>
        <c:ser>
          <c:idx val="69"/>
          <c:order val="69"/>
          <c:marker>
            <c:symbol val="none"/>
          </c:marker>
          <c:cat>
            <c:strRef>
              <c:f>Sheet1!$B$1:$C$1</c:f>
              <c:strCache>
                <c:ptCount val="2"/>
                <c:pt idx="0">
                  <c:v>Y1 Professionalism</c:v>
                </c:pt>
                <c:pt idx="1">
                  <c:v>Y2 Professionalism</c:v>
                </c:pt>
              </c:strCache>
            </c:strRef>
          </c:cat>
          <c:val>
            <c:numRef>
              <c:f>Sheet1!$B$71:$C$71</c:f>
              <c:numCache>
                <c:formatCode>0.00</c:formatCode>
                <c:ptCount val="2"/>
                <c:pt idx="0">
                  <c:v>3.0</c:v>
                </c:pt>
                <c:pt idx="1">
                  <c:v>5.0</c:v>
                </c:pt>
              </c:numCache>
            </c:numRef>
          </c:val>
          <c:smooth val="0"/>
        </c:ser>
        <c:ser>
          <c:idx val="70"/>
          <c:order val="70"/>
          <c:marker>
            <c:symbol val="none"/>
          </c:marker>
          <c:cat>
            <c:strRef>
              <c:f>Sheet1!$B$1:$C$1</c:f>
              <c:strCache>
                <c:ptCount val="2"/>
                <c:pt idx="0">
                  <c:v>Y1 Professionalism</c:v>
                </c:pt>
                <c:pt idx="1">
                  <c:v>Y2 Professionalism</c:v>
                </c:pt>
              </c:strCache>
            </c:strRef>
          </c:cat>
          <c:val>
            <c:numRef>
              <c:f>Sheet1!$B$72:$C$72</c:f>
              <c:numCache>
                <c:formatCode>0.00</c:formatCode>
                <c:ptCount val="2"/>
                <c:pt idx="0">
                  <c:v>3.0</c:v>
                </c:pt>
                <c:pt idx="1">
                  <c:v>6.0</c:v>
                </c:pt>
              </c:numCache>
            </c:numRef>
          </c:val>
          <c:smooth val="0"/>
        </c:ser>
        <c:ser>
          <c:idx val="71"/>
          <c:order val="71"/>
          <c:marker>
            <c:symbol val="none"/>
          </c:marker>
          <c:cat>
            <c:strRef>
              <c:f>Sheet1!$B$1:$C$1</c:f>
              <c:strCache>
                <c:ptCount val="2"/>
                <c:pt idx="0">
                  <c:v>Y1 Professionalism</c:v>
                </c:pt>
                <c:pt idx="1">
                  <c:v>Y2 Professionalism</c:v>
                </c:pt>
              </c:strCache>
            </c:strRef>
          </c:cat>
          <c:val>
            <c:numRef>
              <c:f>Sheet1!$B$73:$C$73</c:f>
              <c:numCache>
                <c:formatCode>0.00</c:formatCode>
                <c:ptCount val="2"/>
                <c:pt idx="0">
                  <c:v>4.0</c:v>
                </c:pt>
                <c:pt idx="1">
                  <c:v>5.0</c:v>
                </c:pt>
              </c:numCache>
            </c:numRef>
          </c:val>
          <c:smooth val="0"/>
        </c:ser>
        <c:ser>
          <c:idx val="72"/>
          <c:order val="72"/>
          <c:marker>
            <c:symbol val="none"/>
          </c:marker>
          <c:cat>
            <c:strRef>
              <c:f>Sheet1!$B$1:$C$1</c:f>
              <c:strCache>
                <c:ptCount val="2"/>
                <c:pt idx="0">
                  <c:v>Y1 Professionalism</c:v>
                </c:pt>
                <c:pt idx="1">
                  <c:v>Y2 Professionalism</c:v>
                </c:pt>
              </c:strCache>
            </c:strRef>
          </c:cat>
          <c:val>
            <c:numRef>
              <c:f>Sheet1!$B$74:$C$74</c:f>
              <c:numCache>
                <c:formatCode>0.00</c:formatCode>
                <c:ptCount val="2"/>
                <c:pt idx="0">
                  <c:v>5.0</c:v>
                </c:pt>
                <c:pt idx="1">
                  <c:v>5.0</c:v>
                </c:pt>
              </c:numCache>
            </c:numRef>
          </c:val>
          <c:smooth val="0"/>
        </c:ser>
        <c:ser>
          <c:idx val="73"/>
          <c:order val="73"/>
          <c:marker>
            <c:symbol val="none"/>
          </c:marker>
          <c:cat>
            <c:strRef>
              <c:f>Sheet1!$B$1:$C$1</c:f>
              <c:strCache>
                <c:ptCount val="2"/>
                <c:pt idx="0">
                  <c:v>Y1 Professionalism</c:v>
                </c:pt>
                <c:pt idx="1">
                  <c:v>Y2 Professionalism</c:v>
                </c:pt>
              </c:strCache>
            </c:strRef>
          </c:cat>
          <c:val>
            <c:numRef>
              <c:f>Sheet1!$B$75:$C$75</c:f>
              <c:numCache>
                <c:formatCode>0.00</c:formatCode>
                <c:ptCount val="2"/>
                <c:pt idx="0">
                  <c:v>6.0</c:v>
                </c:pt>
                <c:pt idx="1">
                  <c:v>5.8</c:v>
                </c:pt>
              </c:numCache>
            </c:numRef>
          </c:val>
          <c:smooth val="0"/>
        </c:ser>
        <c:ser>
          <c:idx val="74"/>
          <c:order val="74"/>
          <c:marker>
            <c:symbol val="none"/>
          </c:marker>
          <c:cat>
            <c:strRef>
              <c:f>Sheet1!$B$1:$C$1</c:f>
              <c:strCache>
                <c:ptCount val="2"/>
                <c:pt idx="0">
                  <c:v>Y1 Professionalism</c:v>
                </c:pt>
                <c:pt idx="1">
                  <c:v>Y2 Professionalism</c:v>
                </c:pt>
              </c:strCache>
            </c:strRef>
          </c:cat>
          <c:val>
            <c:numRef>
              <c:f>Sheet1!$B$76:$C$76</c:f>
              <c:numCache>
                <c:formatCode>0.00</c:formatCode>
                <c:ptCount val="2"/>
                <c:pt idx="0">
                  <c:v>5.2</c:v>
                </c:pt>
                <c:pt idx="1">
                  <c:v>4.4</c:v>
                </c:pt>
              </c:numCache>
            </c:numRef>
          </c:val>
          <c:smooth val="0"/>
        </c:ser>
        <c:ser>
          <c:idx val="75"/>
          <c:order val="75"/>
          <c:marker>
            <c:symbol val="none"/>
          </c:marker>
          <c:cat>
            <c:strRef>
              <c:f>Sheet1!$B$1:$C$1</c:f>
              <c:strCache>
                <c:ptCount val="2"/>
                <c:pt idx="0">
                  <c:v>Y1 Professionalism</c:v>
                </c:pt>
                <c:pt idx="1">
                  <c:v>Y2 Professionalism</c:v>
                </c:pt>
              </c:strCache>
            </c:strRef>
          </c:cat>
          <c:val>
            <c:numRef>
              <c:f>Sheet1!$B$77:$C$77</c:f>
              <c:numCache>
                <c:formatCode>0.00</c:formatCode>
                <c:ptCount val="2"/>
                <c:pt idx="0">
                  <c:v>5.0</c:v>
                </c:pt>
                <c:pt idx="1">
                  <c:v>5.6</c:v>
                </c:pt>
              </c:numCache>
            </c:numRef>
          </c:val>
          <c:smooth val="0"/>
        </c:ser>
        <c:ser>
          <c:idx val="76"/>
          <c:order val="76"/>
          <c:marker>
            <c:symbol val="none"/>
          </c:marker>
          <c:cat>
            <c:strRef>
              <c:f>Sheet1!$B$1:$C$1</c:f>
              <c:strCache>
                <c:ptCount val="2"/>
                <c:pt idx="0">
                  <c:v>Y1 Professionalism</c:v>
                </c:pt>
                <c:pt idx="1">
                  <c:v>Y2 Professionalism</c:v>
                </c:pt>
              </c:strCache>
            </c:strRef>
          </c:cat>
          <c:val>
            <c:numRef>
              <c:f>Sheet1!$B$78:$C$78</c:f>
              <c:numCache>
                <c:formatCode>0.00</c:formatCode>
                <c:ptCount val="2"/>
                <c:pt idx="0">
                  <c:v>3.6</c:v>
                </c:pt>
                <c:pt idx="1">
                  <c:v>4.2</c:v>
                </c:pt>
              </c:numCache>
            </c:numRef>
          </c:val>
          <c:smooth val="0"/>
        </c:ser>
        <c:ser>
          <c:idx val="77"/>
          <c:order val="77"/>
          <c:marker>
            <c:symbol val="none"/>
          </c:marker>
          <c:cat>
            <c:strRef>
              <c:f>Sheet1!$B$1:$C$1</c:f>
              <c:strCache>
                <c:ptCount val="2"/>
                <c:pt idx="0">
                  <c:v>Y1 Professionalism</c:v>
                </c:pt>
                <c:pt idx="1">
                  <c:v>Y2 Professionalism</c:v>
                </c:pt>
              </c:strCache>
            </c:strRef>
          </c:cat>
          <c:val>
            <c:numRef>
              <c:f>Sheet1!$B$79:$C$79</c:f>
              <c:numCache>
                <c:formatCode>0.00</c:formatCode>
                <c:ptCount val="2"/>
                <c:pt idx="0">
                  <c:v>4.8</c:v>
                </c:pt>
                <c:pt idx="1">
                  <c:v>5.4</c:v>
                </c:pt>
              </c:numCache>
            </c:numRef>
          </c:val>
          <c:smooth val="0"/>
        </c:ser>
        <c:ser>
          <c:idx val="78"/>
          <c:order val="78"/>
          <c:marker>
            <c:symbol val="none"/>
          </c:marker>
          <c:cat>
            <c:strRef>
              <c:f>Sheet1!$B$1:$C$1</c:f>
              <c:strCache>
                <c:ptCount val="2"/>
                <c:pt idx="0">
                  <c:v>Y1 Professionalism</c:v>
                </c:pt>
                <c:pt idx="1">
                  <c:v>Y2 Professionalism</c:v>
                </c:pt>
              </c:strCache>
            </c:strRef>
          </c:cat>
          <c:val>
            <c:numRef>
              <c:f>Sheet1!$B$80:$C$80</c:f>
              <c:numCache>
                <c:formatCode>0.00</c:formatCode>
                <c:ptCount val="2"/>
                <c:pt idx="0">
                  <c:v>4.8</c:v>
                </c:pt>
                <c:pt idx="1">
                  <c:v>5.4</c:v>
                </c:pt>
              </c:numCache>
            </c:numRef>
          </c:val>
          <c:smooth val="0"/>
        </c:ser>
        <c:ser>
          <c:idx val="79"/>
          <c:order val="79"/>
          <c:marker>
            <c:symbol val="none"/>
          </c:marker>
          <c:cat>
            <c:strRef>
              <c:f>Sheet1!$B$1:$C$1</c:f>
              <c:strCache>
                <c:ptCount val="2"/>
                <c:pt idx="0">
                  <c:v>Y1 Professionalism</c:v>
                </c:pt>
                <c:pt idx="1">
                  <c:v>Y2 Professionalism</c:v>
                </c:pt>
              </c:strCache>
            </c:strRef>
          </c:cat>
          <c:val>
            <c:numRef>
              <c:f>Sheet1!$B$81:$C$81</c:f>
              <c:numCache>
                <c:formatCode>0.00</c:formatCode>
                <c:ptCount val="2"/>
                <c:pt idx="0">
                  <c:v>2.4</c:v>
                </c:pt>
                <c:pt idx="1">
                  <c:v>3.0</c:v>
                </c:pt>
              </c:numCache>
            </c:numRef>
          </c:val>
          <c:smooth val="0"/>
        </c:ser>
        <c:ser>
          <c:idx val="80"/>
          <c:order val="80"/>
          <c:marker>
            <c:symbol val="none"/>
          </c:marker>
          <c:cat>
            <c:strRef>
              <c:f>Sheet1!$B$1:$C$1</c:f>
              <c:strCache>
                <c:ptCount val="2"/>
                <c:pt idx="0">
                  <c:v>Y1 Professionalism</c:v>
                </c:pt>
                <c:pt idx="1">
                  <c:v>Y2 Professionalism</c:v>
                </c:pt>
              </c:strCache>
            </c:strRef>
          </c:cat>
          <c:val>
            <c:numRef>
              <c:f>Sheet1!$B$82:$C$82</c:f>
              <c:numCache>
                <c:formatCode>0.00</c:formatCode>
                <c:ptCount val="2"/>
                <c:pt idx="0">
                  <c:v>1.6</c:v>
                </c:pt>
                <c:pt idx="1">
                  <c:v>3.0</c:v>
                </c:pt>
              </c:numCache>
            </c:numRef>
          </c:val>
          <c:smooth val="0"/>
        </c:ser>
        <c:ser>
          <c:idx val="81"/>
          <c:order val="81"/>
          <c:marker>
            <c:symbol val="none"/>
          </c:marker>
          <c:cat>
            <c:strRef>
              <c:f>Sheet1!$B$1:$C$1</c:f>
              <c:strCache>
                <c:ptCount val="2"/>
                <c:pt idx="0">
                  <c:v>Y1 Professionalism</c:v>
                </c:pt>
                <c:pt idx="1">
                  <c:v>Y2 Professionalism</c:v>
                </c:pt>
              </c:strCache>
            </c:strRef>
          </c:cat>
          <c:val>
            <c:numRef>
              <c:f>Sheet1!$B$83:$C$83</c:f>
              <c:numCache>
                <c:formatCode>0.00</c:formatCode>
                <c:ptCount val="2"/>
                <c:pt idx="0">
                  <c:v>2.4</c:v>
                </c:pt>
                <c:pt idx="1">
                  <c:v>3.4</c:v>
                </c:pt>
              </c:numCache>
            </c:numRef>
          </c:val>
          <c:smooth val="0"/>
        </c:ser>
        <c:ser>
          <c:idx val="82"/>
          <c:order val="82"/>
          <c:marker>
            <c:symbol val="none"/>
          </c:marker>
          <c:cat>
            <c:strRef>
              <c:f>Sheet1!$B$1:$C$1</c:f>
              <c:strCache>
                <c:ptCount val="2"/>
                <c:pt idx="0">
                  <c:v>Y1 Professionalism</c:v>
                </c:pt>
                <c:pt idx="1">
                  <c:v>Y2 Professionalism</c:v>
                </c:pt>
              </c:strCache>
            </c:strRef>
          </c:cat>
          <c:val>
            <c:numRef>
              <c:f>Sheet1!$B$84:$C$84</c:f>
              <c:numCache>
                <c:formatCode>0.00</c:formatCode>
                <c:ptCount val="2"/>
                <c:pt idx="0">
                  <c:v>1.4</c:v>
                </c:pt>
                <c:pt idx="1">
                  <c:v>3.0</c:v>
                </c:pt>
              </c:numCache>
            </c:numRef>
          </c:val>
          <c:smooth val="0"/>
        </c:ser>
        <c:ser>
          <c:idx val="83"/>
          <c:order val="83"/>
          <c:marker>
            <c:symbol val="none"/>
          </c:marker>
          <c:cat>
            <c:strRef>
              <c:f>Sheet1!$B$1:$C$1</c:f>
              <c:strCache>
                <c:ptCount val="2"/>
                <c:pt idx="0">
                  <c:v>Y1 Professionalism</c:v>
                </c:pt>
                <c:pt idx="1">
                  <c:v>Y2 Professionalism</c:v>
                </c:pt>
              </c:strCache>
            </c:strRef>
          </c:cat>
          <c:val>
            <c:numRef>
              <c:f>Sheet1!$B$85:$C$85</c:f>
              <c:numCache>
                <c:formatCode>0.00</c:formatCode>
                <c:ptCount val="2"/>
                <c:pt idx="0">
                  <c:v>2.0</c:v>
                </c:pt>
                <c:pt idx="1">
                  <c:v>3.8</c:v>
                </c:pt>
              </c:numCache>
            </c:numRef>
          </c:val>
          <c:smooth val="0"/>
        </c:ser>
        <c:ser>
          <c:idx val="84"/>
          <c:order val="84"/>
          <c:marker>
            <c:symbol val="none"/>
          </c:marker>
          <c:cat>
            <c:strRef>
              <c:f>Sheet1!$B$1:$C$1</c:f>
              <c:strCache>
                <c:ptCount val="2"/>
                <c:pt idx="0">
                  <c:v>Y1 Professionalism</c:v>
                </c:pt>
                <c:pt idx="1">
                  <c:v>Y2 Professionalism</c:v>
                </c:pt>
              </c:strCache>
            </c:strRef>
          </c:cat>
          <c:val>
            <c:numRef>
              <c:f>Sheet1!$B$86:$C$86</c:f>
              <c:numCache>
                <c:formatCode>0.00</c:formatCode>
                <c:ptCount val="2"/>
                <c:pt idx="0">
                  <c:v>1.4</c:v>
                </c:pt>
                <c:pt idx="1">
                  <c:v>3.0</c:v>
                </c:pt>
              </c:numCache>
            </c:numRef>
          </c:val>
          <c:smooth val="0"/>
        </c:ser>
        <c:ser>
          <c:idx val="85"/>
          <c:order val="85"/>
          <c:marker>
            <c:symbol val="none"/>
          </c:marker>
          <c:cat>
            <c:strRef>
              <c:f>Sheet1!$B$1:$C$1</c:f>
              <c:strCache>
                <c:ptCount val="2"/>
                <c:pt idx="0">
                  <c:v>Y1 Professionalism</c:v>
                </c:pt>
                <c:pt idx="1">
                  <c:v>Y2 Professionalism</c:v>
                </c:pt>
              </c:strCache>
            </c:strRef>
          </c:cat>
          <c:val>
            <c:numRef>
              <c:f>Sheet1!$B$87:$C$87</c:f>
              <c:numCache>
                <c:formatCode>0.00</c:formatCode>
                <c:ptCount val="2"/>
                <c:pt idx="0">
                  <c:v>2.0</c:v>
                </c:pt>
                <c:pt idx="1">
                  <c:v>3.0</c:v>
                </c:pt>
              </c:numCache>
            </c:numRef>
          </c:val>
          <c:smooth val="0"/>
        </c:ser>
        <c:ser>
          <c:idx val="86"/>
          <c:order val="86"/>
          <c:marker>
            <c:symbol val="none"/>
          </c:marker>
          <c:cat>
            <c:strRef>
              <c:f>Sheet1!$B$1:$C$1</c:f>
              <c:strCache>
                <c:ptCount val="2"/>
                <c:pt idx="0">
                  <c:v>Y1 Professionalism</c:v>
                </c:pt>
                <c:pt idx="1">
                  <c:v>Y2 Professionalism</c:v>
                </c:pt>
              </c:strCache>
            </c:strRef>
          </c:cat>
          <c:val>
            <c:numRef>
              <c:f>Sheet1!$B$88:$C$88</c:f>
              <c:numCache>
                <c:formatCode>0.00</c:formatCode>
                <c:ptCount val="2"/>
                <c:pt idx="0">
                  <c:v>3.0</c:v>
                </c:pt>
                <c:pt idx="1">
                  <c:v>4.0</c:v>
                </c:pt>
              </c:numCache>
            </c:numRef>
          </c:val>
          <c:smooth val="0"/>
        </c:ser>
        <c:ser>
          <c:idx val="87"/>
          <c:order val="87"/>
          <c:marker>
            <c:symbol val="none"/>
          </c:marker>
          <c:cat>
            <c:strRef>
              <c:f>Sheet1!$B$1:$C$1</c:f>
              <c:strCache>
                <c:ptCount val="2"/>
                <c:pt idx="0">
                  <c:v>Y1 Professionalism</c:v>
                </c:pt>
                <c:pt idx="1">
                  <c:v>Y2 Professionalism</c:v>
                </c:pt>
              </c:strCache>
            </c:strRef>
          </c:cat>
          <c:val>
            <c:numRef>
              <c:f>Sheet1!$B$89:$C$89</c:f>
              <c:numCache>
                <c:formatCode>0.00</c:formatCode>
                <c:ptCount val="2"/>
                <c:pt idx="0">
                  <c:v>3.6</c:v>
                </c:pt>
                <c:pt idx="1">
                  <c:v>4.0</c:v>
                </c:pt>
              </c:numCache>
            </c:numRef>
          </c:val>
          <c:smooth val="0"/>
        </c:ser>
        <c:ser>
          <c:idx val="88"/>
          <c:order val="88"/>
          <c:marker>
            <c:symbol val="none"/>
          </c:marker>
          <c:cat>
            <c:strRef>
              <c:f>Sheet1!$B$1:$C$1</c:f>
              <c:strCache>
                <c:ptCount val="2"/>
                <c:pt idx="0">
                  <c:v>Y1 Professionalism</c:v>
                </c:pt>
                <c:pt idx="1">
                  <c:v>Y2 Professionalism</c:v>
                </c:pt>
              </c:strCache>
            </c:strRef>
          </c:cat>
          <c:val>
            <c:numRef>
              <c:f>Sheet1!$B$90:$C$90</c:f>
              <c:numCache>
                <c:formatCode>0.00</c:formatCode>
                <c:ptCount val="2"/>
                <c:pt idx="0">
                  <c:v>3.0</c:v>
                </c:pt>
                <c:pt idx="1">
                  <c:v>4.0</c:v>
                </c:pt>
              </c:numCache>
            </c:numRef>
          </c:val>
          <c:smooth val="0"/>
        </c:ser>
        <c:ser>
          <c:idx val="89"/>
          <c:order val="89"/>
          <c:marker>
            <c:symbol val="none"/>
          </c:marker>
          <c:cat>
            <c:strRef>
              <c:f>Sheet1!$B$1:$C$1</c:f>
              <c:strCache>
                <c:ptCount val="2"/>
                <c:pt idx="0">
                  <c:v>Y1 Professionalism</c:v>
                </c:pt>
                <c:pt idx="1">
                  <c:v>Y2 Professionalism</c:v>
                </c:pt>
              </c:strCache>
            </c:strRef>
          </c:cat>
          <c:val>
            <c:numRef>
              <c:f>Sheet1!$B$91:$C$91</c:f>
              <c:numCache>
                <c:formatCode>0.00</c:formatCode>
                <c:ptCount val="2"/>
                <c:pt idx="0">
                  <c:v>3.0</c:v>
                </c:pt>
                <c:pt idx="1">
                  <c:v>3.0</c:v>
                </c:pt>
              </c:numCache>
            </c:numRef>
          </c:val>
          <c:smooth val="0"/>
        </c:ser>
        <c:ser>
          <c:idx val="90"/>
          <c:order val="90"/>
          <c:marker>
            <c:symbol val="none"/>
          </c:marker>
          <c:cat>
            <c:strRef>
              <c:f>Sheet1!$B$1:$C$1</c:f>
              <c:strCache>
                <c:ptCount val="2"/>
                <c:pt idx="0">
                  <c:v>Y1 Professionalism</c:v>
                </c:pt>
                <c:pt idx="1">
                  <c:v>Y2 Professionalism</c:v>
                </c:pt>
              </c:strCache>
            </c:strRef>
          </c:cat>
          <c:val>
            <c:numRef>
              <c:f>Sheet1!$B$92:$C$92</c:f>
              <c:numCache>
                <c:formatCode>0.00</c:formatCode>
                <c:ptCount val="2"/>
                <c:pt idx="0">
                  <c:v>2.4</c:v>
                </c:pt>
                <c:pt idx="1">
                  <c:v>3.8</c:v>
                </c:pt>
              </c:numCache>
            </c:numRef>
          </c:val>
          <c:smooth val="0"/>
        </c:ser>
        <c:ser>
          <c:idx val="91"/>
          <c:order val="91"/>
          <c:marker>
            <c:symbol val="none"/>
          </c:marker>
          <c:cat>
            <c:strRef>
              <c:f>Sheet1!$B$1:$C$1</c:f>
              <c:strCache>
                <c:ptCount val="2"/>
                <c:pt idx="0">
                  <c:v>Y1 Professionalism</c:v>
                </c:pt>
                <c:pt idx="1">
                  <c:v>Y2 Professionalism</c:v>
                </c:pt>
              </c:strCache>
            </c:strRef>
          </c:cat>
          <c:val>
            <c:numRef>
              <c:f>Sheet1!$B$93:$C$93</c:f>
              <c:numCache>
                <c:formatCode>0.00</c:formatCode>
                <c:ptCount val="2"/>
                <c:pt idx="0">
                  <c:v>2.0</c:v>
                </c:pt>
                <c:pt idx="1">
                  <c:v>3.0</c:v>
                </c:pt>
              </c:numCache>
            </c:numRef>
          </c:val>
          <c:smooth val="0"/>
        </c:ser>
        <c:ser>
          <c:idx val="92"/>
          <c:order val="92"/>
          <c:marker>
            <c:symbol val="none"/>
          </c:marker>
          <c:cat>
            <c:strRef>
              <c:f>Sheet1!$B$1:$C$1</c:f>
              <c:strCache>
                <c:ptCount val="2"/>
                <c:pt idx="0">
                  <c:v>Y1 Professionalism</c:v>
                </c:pt>
                <c:pt idx="1">
                  <c:v>Y2 Professionalism</c:v>
                </c:pt>
              </c:strCache>
            </c:strRef>
          </c:cat>
          <c:val>
            <c:numRef>
              <c:f>Sheet1!$B$94:$C$94</c:f>
              <c:numCache>
                <c:formatCode>0.00</c:formatCode>
                <c:ptCount val="2"/>
                <c:pt idx="0">
                  <c:v>3.0</c:v>
                </c:pt>
                <c:pt idx="1">
                  <c:v>4.2</c:v>
                </c:pt>
              </c:numCache>
            </c:numRef>
          </c:val>
          <c:smooth val="0"/>
        </c:ser>
        <c:ser>
          <c:idx val="93"/>
          <c:order val="93"/>
          <c:marker>
            <c:symbol val="none"/>
          </c:marker>
          <c:cat>
            <c:strRef>
              <c:f>Sheet1!$B$1:$C$1</c:f>
              <c:strCache>
                <c:ptCount val="2"/>
                <c:pt idx="0">
                  <c:v>Y1 Professionalism</c:v>
                </c:pt>
                <c:pt idx="1">
                  <c:v>Y2 Professionalism</c:v>
                </c:pt>
              </c:strCache>
            </c:strRef>
          </c:cat>
          <c:val>
            <c:numRef>
              <c:f>Sheet1!$B$95:$C$95</c:f>
              <c:numCache>
                <c:formatCode>0.00</c:formatCode>
                <c:ptCount val="2"/>
                <c:pt idx="0">
                  <c:v>3.0</c:v>
                </c:pt>
                <c:pt idx="1">
                  <c:v>3.4</c:v>
                </c:pt>
              </c:numCache>
            </c:numRef>
          </c:val>
          <c:smooth val="0"/>
        </c:ser>
        <c:ser>
          <c:idx val="94"/>
          <c:order val="94"/>
          <c:marker>
            <c:symbol val="none"/>
          </c:marker>
          <c:cat>
            <c:strRef>
              <c:f>Sheet1!$B$1:$C$1</c:f>
              <c:strCache>
                <c:ptCount val="2"/>
                <c:pt idx="0">
                  <c:v>Y1 Professionalism</c:v>
                </c:pt>
                <c:pt idx="1">
                  <c:v>Y2 Professionalism</c:v>
                </c:pt>
              </c:strCache>
            </c:strRef>
          </c:cat>
          <c:val>
            <c:numRef>
              <c:f>Sheet1!$B$96:$C$96</c:f>
              <c:numCache>
                <c:formatCode>0.00</c:formatCode>
                <c:ptCount val="2"/>
                <c:pt idx="0">
                  <c:v>3.0</c:v>
                </c:pt>
                <c:pt idx="1">
                  <c:v>4.4</c:v>
                </c:pt>
              </c:numCache>
            </c:numRef>
          </c:val>
          <c:smooth val="0"/>
        </c:ser>
        <c:ser>
          <c:idx val="95"/>
          <c:order val="95"/>
          <c:marker>
            <c:symbol val="none"/>
          </c:marker>
          <c:cat>
            <c:strRef>
              <c:f>Sheet1!$B$1:$C$1</c:f>
              <c:strCache>
                <c:ptCount val="2"/>
                <c:pt idx="0">
                  <c:v>Y1 Professionalism</c:v>
                </c:pt>
                <c:pt idx="1">
                  <c:v>Y2 Professionalism</c:v>
                </c:pt>
              </c:strCache>
            </c:strRef>
          </c:cat>
          <c:val>
            <c:numRef>
              <c:f>Sheet1!$B$97:$C$97</c:f>
              <c:numCache>
                <c:formatCode>0.00</c:formatCode>
                <c:ptCount val="2"/>
                <c:pt idx="0">
                  <c:v>3.8</c:v>
                </c:pt>
                <c:pt idx="1">
                  <c:v>5.0</c:v>
                </c:pt>
              </c:numCache>
            </c:numRef>
          </c:val>
          <c:smooth val="0"/>
        </c:ser>
        <c:ser>
          <c:idx val="96"/>
          <c:order val="96"/>
          <c:marker>
            <c:symbol val="none"/>
          </c:marker>
          <c:cat>
            <c:strRef>
              <c:f>Sheet1!$B$1:$C$1</c:f>
              <c:strCache>
                <c:ptCount val="2"/>
                <c:pt idx="0">
                  <c:v>Y1 Professionalism</c:v>
                </c:pt>
                <c:pt idx="1">
                  <c:v>Y2 Professionalism</c:v>
                </c:pt>
              </c:strCache>
            </c:strRef>
          </c:cat>
          <c:val>
            <c:numRef>
              <c:f>Sheet1!$B$98:$C$98</c:f>
              <c:numCache>
                <c:formatCode>0.00</c:formatCode>
                <c:ptCount val="2"/>
                <c:pt idx="0">
                  <c:v>2.8</c:v>
                </c:pt>
                <c:pt idx="1">
                  <c:v>3.8</c:v>
                </c:pt>
              </c:numCache>
            </c:numRef>
          </c:val>
          <c:smooth val="0"/>
        </c:ser>
        <c:ser>
          <c:idx val="97"/>
          <c:order val="97"/>
          <c:marker>
            <c:symbol val="none"/>
          </c:marker>
          <c:cat>
            <c:strRef>
              <c:f>Sheet1!$B$1:$C$1</c:f>
              <c:strCache>
                <c:ptCount val="2"/>
                <c:pt idx="0">
                  <c:v>Y1 Professionalism</c:v>
                </c:pt>
                <c:pt idx="1">
                  <c:v>Y2 Professionalism</c:v>
                </c:pt>
              </c:strCache>
            </c:strRef>
          </c:cat>
          <c:val>
            <c:numRef>
              <c:f>Sheet1!$B$99:$C$99</c:f>
              <c:numCache>
                <c:formatCode>0.00</c:formatCode>
                <c:ptCount val="2"/>
                <c:pt idx="0">
                  <c:v>3.6</c:v>
                </c:pt>
                <c:pt idx="1">
                  <c:v>4.4</c:v>
                </c:pt>
              </c:numCache>
            </c:numRef>
          </c:val>
          <c:smooth val="0"/>
        </c:ser>
        <c:ser>
          <c:idx val="98"/>
          <c:order val="98"/>
          <c:marker>
            <c:symbol val="none"/>
          </c:marker>
          <c:cat>
            <c:strRef>
              <c:f>Sheet1!$B$1:$C$1</c:f>
              <c:strCache>
                <c:ptCount val="2"/>
                <c:pt idx="0">
                  <c:v>Y1 Professionalism</c:v>
                </c:pt>
                <c:pt idx="1">
                  <c:v>Y2 Professionalism</c:v>
                </c:pt>
              </c:strCache>
            </c:strRef>
          </c:cat>
          <c:val>
            <c:numRef>
              <c:f>Sheet1!$B$100:$C$100</c:f>
              <c:numCache>
                <c:formatCode>0.00</c:formatCode>
                <c:ptCount val="2"/>
                <c:pt idx="0">
                  <c:v>2.0</c:v>
                </c:pt>
                <c:pt idx="1">
                  <c:v>3.0</c:v>
                </c:pt>
              </c:numCache>
            </c:numRef>
          </c:val>
          <c:smooth val="0"/>
        </c:ser>
        <c:ser>
          <c:idx val="99"/>
          <c:order val="99"/>
          <c:marker>
            <c:symbol val="none"/>
          </c:marker>
          <c:cat>
            <c:strRef>
              <c:f>Sheet1!$B$1:$C$1</c:f>
              <c:strCache>
                <c:ptCount val="2"/>
                <c:pt idx="0">
                  <c:v>Y1 Professionalism</c:v>
                </c:pt>
                <c:pt idx="1">
                  <c:v>Y2 Professionalism</c:v>
                </c:pt>
              </c:strCache>
            </c:strRef>
          </c:cat>
          <c:val>
            <c:numRef>
              <c:f>Sheet1!$B$101:$C$101</c:f>
              <c:numCache>
                <c:formatCode>0.00</c:formatCode>
                <c:ptCount val="2"/>
                <c:pt idx="0">
                  <c:v>4.0</c:v>
                </c:pt>
                <c:pt idx="1">
                  <c:v>5.0</c:v>
                </c:pt>
              </c:numCache>
            </c:numRef>
          </c:val>
          <c:smooth val="0"/>
        </c:ser>
        <c:ser>
          <c:idx val="100"/>
          <c:order val="100"/>
          <c:marker>
            <c:symbol val="none"/>
          </c:marker>
          <c:cat>
            <c:strRef>
              <c:f>Sheet1!$B$1:$C$1</c:f>
              <c:strCache>
                <c:ptCount val="2"/>
                <c:pt idx="0">
                  <c:v>Y1 Professionalism</c:v>
                </c:pt>
                <c:pt idx="1">
                  <c:v>Y2 Professionalism</c:v>
                </c:pt>
              </c:strCache>
            </c:strRef>
          </c:cat>
          <c:val>
            <c:numRef>
              <c:f>Sheet1!$B$102:$C$102</c:f>
              <c:numCache>
                <c:formatCode>0.00</c:formatCode>
                <c:ptCount val="2"/>
                <c:pt idx="0">
                  <c:v>3.2</c:v>
                </c:pt>
                <c:pt idx="1">
                  <c:v>4.6</c:v>
                </c:pt>
              </c:numCache>
            </c:numRef>
          </c:val>
          <c:smooth val="0"/>
        </c:ser>
        <c:ser>
          <c:idx val="101"/>
          <c:order val="101"/>
          <c:marker>
            <c:symbol val="none"/>
          </c:marker>
          <c:cat>
            <c:strRef>
              <c:f>Sheet1!$B$1:$C$1</c:f>
              <c:strCache>
                <c:ptCount val="2"/>
                <c:pt idx="0">
                  <c:v>Y1 Professionalism</c:v>
                </c:pt>
                <c:pt idx="1">
                  <c:v>Y2 Professionalism</c:v>
                </c:pt>
              </c:strCache>
            </c:strRef>
          </c:cat>
          <c:val>
            <c:numRef>
              <c:f>Sheet1!$B$103:$C$103</c:f>
              <c:numCache>
                <c:formatCode>0.00</c:formatCode>
                <c:ptCount val="2"/>
                <c:pt idx="0">
                  <c:v>3.8</c:v>
                </c:pt>
                <c:pt idx="1">
                  <c:v>4.8</c:v>
                </c:pt>
              </c:numCache>
            </c:numRef>
          </c:val>
          <c:smooth val="0"/>
        </c:ser>
        <c:ser>
          <c:idx val="102"/>
          <c:order val="102"/>
          <c:marker>
            <c:symbol val="none"/>
          </c:marker>
          <c:cat>
            <c:strRef>
              <c:f>Sheet1!$B$1:$C$1</c:f>
              <c:strCache>
                <c:ptCount val="2"/>
                <c:pt idx="0">
                  <c:v>Y1 Professionalism</c:v>
                </c:pt>
                <c:pt idx="1">
                  <c:v>Y2 Professionalism</c:v>
                </c:pt>
              </c:strCache>
            </c:strRef>
          </c:cat>
          <c:val>
            <c:numRef>
              <c:f>Sheet1!$B$104:$C$104</c:f>
              <c:numCache>
                <c:formatCode>0.00</c:formatCode>
                <c:ptCount val="2"/>
                <c:pt idx="0">
                  <c:v>3.8</c:v>
                </c:pt>
                <c:pt idx="1">
                  <c:v>4.8</c:v>
                </c:pt>
              </c:numCache>
            </c:numRef>
          </c:val>
          <c:smooth val="0"/>
        </c:ser>
        <c:ser>
          <c:idx val="103"/>
          <c:order val="103"/>
          <c:marker>
            <c:symbol val="none"/>
          </c:marker>
          <c:cat>
            <c:strRef>
              <c:f>Sheet1!$B$1:$C$1</c:f>
              <c:strCache>
                <c:ptCount val="2"/>
                <c:pt idx="0">
                  <c:v>Y1 Professionalism</c:v>
                </c:pt>
                <c:pt idx="1">
                  <c:v>Y2 Professionalism</c:v>
                </c:pt>
              </c:strCache>
            </c:strRef>
          </c:cat>
          <c:val>
            <c:numRef>
              <c:f>Sheet1!$B$105:$C$105</c:f>
              <c:numCache>
                <c:formatCode>0.00</c:formatCode>
                <c:ptCount val="2"/>
                <c:pt idx="0">
                  <c:v>4.4</c:v>
                </c:pt>
                <c:pt idx="1">
                  <c:v>3.6</c:v>
                </c:pt>
              </c:numCache>
            </c:numRef>
          </c:val>
          <c:smooth val="0"/>
        </c:ser>
        <c:ser>
          <c:idx val="104"/>
          <c:order val="104"/>
          <c:marker>
            <c:symbol val="none"/>
          </c:marker>
          <c:cat>
            <c:strRef>
              <c:f>Sheet1!$B$1:$C$1</c:f>
              <c:strCache>
                <c:ptCount val="2"/>
                <c:pt idx="0">
                  <c:v>Y1 Professionalism</c:v>
                </c:pt>
                <c:pt idx="1">
                  <c:v>Y2 Professionalism</c:v>
                </c:pt>
              </c:strCache>
            </c:strRef>
          </c:cat>
          <c:val>
            <c:numRef>
              <c:f>Sheet1!$B$106:$C$106</c:f>
              <c:numCache>
                <c:formatCode>0.00</c:formatCode>
                <c:ptCount val="2"/>
                <c:pt idx="0">
                  <c:v>4.0</c:v>
                </c:pt>
                <c:pt idx="1">
                  <c:v>3.4</c:v>
                </c:pt>
              </c:numCache>
            </c:numRef>
          </c:val>
          <c:smooth val="0"/>
        </c:ser>
        <c:ser>
          <c:idx val="105"/>
          <c:order val="105"/>
          <c:marker>
            <c:symbol val="none"/>
          </c:marker>
          <c:cat>
            <c:strRef>
              <c:f>Sheet1!$B$1:$C$1</c:f>
              <c:strCache>
                <c:ptCount val="2"/>
                <c:pt idx="0">
                  <c:v>Y1 Professionalism</c:v>
                </c:pt>
                <c:pt idx="1">
                  <c:v>Y2 Professionalism</c:v>
                </c:pt>
              </c:strCache>
            </c:strRef>
          </c:cat>
          <c:val>
            <c:numRef>
              <c:f>Sheet1!$B$107:$C$107</c:f>
              <c:numCache>
                <c:formatCode>0.00</c:formatCode>
                <c:ptCount val="2"/>
                <c:pt idx="0">
                  <c:v>4.4</c:v>
                </c:pt>
                <c:pt idx="1">
                  <c:v>3.6</c:v>
                </c:pt>
              </c:numCache>
            </c:numRef>
          </c:val>
          <c:smooth val="0"/>
        </c:ser>
        <c:ser>
          <c:idx val="106"/>
          <c:order val="106"/>
          <c:marker>
            <c:symbol val="none"/>
          </c:marker>
          <c:cat>
            <c:strRef>
              <c:f>Sheet1!$B$1:$C$1</c:f>
              <c:strCache>
                <c:ptCount val="2"/>
                <c:pt idx="0">
                  <c:v>Y1 Professionalism</c:v>
                </c:pt>
                <c:pt idx="1">
                  <c:v>Y2 Professionalism</c:v>
                </c:pt>
              </c:strCache>
            </c:strRef>
          </c:cat>
          <c:val>
            <c:numRef>
              <c:f>Sheet1!$B$108:$C$108</c:f>
              <c:numCache>
                <c:formatCode>0.00</c:formatCode>
                <c:ptCount val="2"/>
                <c:pt idx="0">
                  <c:v>4.0</c:v>
                </c:pt>
                <c:pt idx="1">
                  <c:v>3.4</c:v>
                </c:pt>
              </c:numCache>
            </c:numRef>
          </c:val>
          <c:smooth val="0"/>
        </c:ser>
        <c:ser>
          <c:idx val="107"/>
          <c:order val="107"/>
          <c:marker>
            <c:symbol val="none"/>
          </c:marker>
          <c:cat>
            <c:strRef>
              <c:f>Sheet1!$B$1:$C$1</c:f>
              <c:strCache>
                <c:ptCount val="2"/>
                <c:pt idx="0">
                  <c:v>Y1 Professionalism</c:v>
                </c:pt>
                <c:pt idx="1">
                  <c:v>Y2 Professionalism</c:v>
                </c:pt>
              </c:strCache>
            </c:strRef>
          </c:cat>
          <c:val>
            <c:numRef>
              <c:f>Sheet1!$B$109:$C$109</c:f>
              <c:numCache>
                <c:formatCode>0.00</c:formatCode>
                <c:ptCount val="2"/>
                <c:pt idx="0">
                  <c:v>6.2</c:v>
                </c:pt>
                <c:pt idx="1">
                  <c:v>4.6</c:v>
                </c:pt>
              </c:numCache>
            </c:numRef>
          </c:val>
          <c:smooth val="0"/>
        </c:ser>
        <c:ser>
          <c:idx val="108"/>
          <c:order val="108"/>
          <c:marker>
            <c:symbol val="none"/>
          </c:marker>
          <c:cat>
            <c:strRef>
              <c:f>Sheet1!$B$1:$C$1</c:f>
              <c:strCache>
                <c:ptCount val="2"/>
                <c:pt idx="0">
                  <c:v>Y1 Professionalism</c:v>
                </c:pt>
                <c:pt idx="1">
                  <c:v>Y2 Professionalism</c:v>
                </c:pt>
              </c:strCache>
            </c:strRef>
          </c:cat>
          <c:val>
            <c:numRef>
              <c:f>Sheet1!$B$110:$C$110</c:f>
              <c:numCache>
                <c:formatCode>0.00</c:formatCode>
                <c:ptCount val="2"/>
                <c:pt idx="0">
                  <c:v>4.4</c:v>
                </c:pt>
                <c:pt idx="1">
                  <c:v>4.0</c:v>
                </c:pt>
              </c:numCache>
            </c:numRef>
          </c:val>
          <c:smooth val="0"/>
        </c:ser>
        <c:ser>
          <c:idx val="109"/>
          <c:order val="109"/>
          <c:marker>
            <c:symbol val="none"/>
          </c:marker>
          <c:cat>
            <c:strRef>
              <c:f>Sheet1!$B$1:$C$1</c:f>
              <c:strCache>
                <c:ptCount val="2"/>
                <c:pt idx="0">
                  <c:v>Y1 Professionalism</c:v>
                </c:pt>
                <c:pt idx="1">
                  <c:v>Y2 Professionalism</c:v>
                </c:pt>
              </c:strCache>
            </c:strRef>
          </c:cat>
          <c:val>
            <c:numRef>
              <c:f>Sheet1!$B$111:$C$111</c:f>
              <c:numCache>
                <c:formatCode>0.00</c:formatCode>
                <c:ptCount val="2"/>
                <c:pt idx="0">
                  <c:v>5.0</c:v>
                </c:pt>
                <c:pt idx="1">
                  <c:v>4.0</c:v>
                </c:pt>
              </c:numCache>
            </c:numRef>
          </c:val>
          <c:smooth val="0"/>
        </c:ser>
        <c:ser>
          <c:idx val="110"/>
          <c:order val="110"/>
          <c:marker>
            <c:symbol val="none"/>
          </c:marker>
          <c:cat>
            <c:strRef>
              <c:f>Sheet1!$B$1:$C$1</c:f>
              <c:strCache>
                <c:ptCount val="2"/>
                <c:pt idx="0">
                  <c:v>Y1 Professionalism</c:v>
                </c:pt>
                <c:pt idx="1">
                  <c:v>Y2 Professionalism</c:v>
                </c:pt>
              </c:strCache>
            </c:strRef>
          </c:cat>
          <c:val>
            <c:numRef>
              <c:f>Sheet1!$B$112:$C$112</c:f>
              <c:numCache>
                <c:formatCode>0.00</c:formatCode>
                <c:ptCount val="2"/>
                <c:pt idx="0">
                  <c:v>0.8</c:v>
                </c:pt>
                <c:pt idx="1">
                  <c:v>4.0</c:v>
                </c:pt>
              </c:numCache>
            </c:numRef>
          </c:val>
          <c:smooth val="0"/>
        </c:ser>
        <c:ser>
          <c:idx val="111"/>
          <c:order val="111"/>
          <c:marker>
            <c:symbol val="none"/>
          </c:marker>
          <c:cat>
            <c:strRef>
              <c:f>Sheet1!$B$1:$C$1</c:f>
              <c:strCache>
                <c:ptCount val="2"/>
                <c:pt idx="0">
                  <c:v>Y1 Professionalism</c:v>
                </c:pt>
                <c:pt idx="1">
                  <c:v>Y2 Professionalism</c:v>
                </c:pt>
              </c:strCache>
            </c:strRef>
          </c:cat>
          <c:val>
            <c:numRef>
              <c:f>Sheet1!$B$113:$C$113</c:f>
              <c:numCache>
                <c:formatCode>0.00</c:formatCode>
                <c:ptCount val="2"/>
                <c:pt idx="0">
                  <c:v>3.0</c:v>
                </c:pt>
                <c:pt idx="1">
                  <c:v>4.0</c:v>
                </c:pt>
              </c:numCache>
            </c:numRef>
          </c:val>
          <c:smooth val="0"/>
        </c:ser>
        <c:ser>
          <c:idx val="112"/>
          <c:order val="112"/>
          <c:marker>
            <c:symbol val="none"/>
          </c:marker>
          <c:cat>
            <c:strRef>
              <c:f>Sheet1!$B$1:$C$1</c:f>
              <c:strCache>
                <c:ptCount val="2"/>
                <c:pt idx="0">
                  <c:v>Y1 Professionalism</c:v>
                </c:pt>
                <c:pt idx="1">
                  <c:v>Y2 Professionalism</c:v>
                </c:pt>
              </c:strCache>
            </c:strRef>
          </c:cat>
          <c:val>
            <c:numRef>
              <c:f>Sheet1!$B$114:$C$114</c:f>
              <c:numCache>
                <c:formatCode>0.00</c:formatCode>
                <c:ptCount val="2"/>
                <c:pt idx="0">
                  <c:v>4.8</c:v>
                </c:pt>
                <c:pt idx="1">
                  <c:v>4.8</c:v>
                </c:pt>
              </c:numCache>
            </c:numRef>
          </c:val>
          <c:smooth val="0"/>
        </c:ser>
        <c:ser>
          <c:idx val="113"/>
          <c:order val="113"/>
          <c:marker>
            <c:symbol val="none"/>
          </c:marker>
          <c:cat>
            <c:strRef>
              <c:f>Sheet1!$B$1:$C$1</c:f>
              <c:strCache>
                <c:ptCount val="2"/>
                <c:pt idx="0">
                  <c:v>Y1 Professionalism</c:v>
                </c:pt>
                <c:pt idx="1">
                  <c:v>Y2 Professionalism</c:v>
                </c:pt>
              </c:strCache>
            </c:strRef>
          </c:cat>
          <c:val>
            <c:numRef>
              <c:f>Sheet1!$B$115:$C$115</c:f>
              <c:numCache>
                <c:formatCode>0.00</c:formatCode>
                <c:ptCount val="2"/>
                <c:pt idx="0">
                  <c:v>2.6</c:v>
                </c:pt>
                <c:pt idx="1">
                  <c:v>2.8</c:v>
                </c:pt>
              </c:numCache>
            </c:numRef>
          </c:val>
          <c:smooth val="0"/>
        </c:ser>
        <c:ser>
          <c:idx val="114"/>
          <c:order val="114"/>
          <c:marker>
            <c:symbol val="none"/>
          </c:marker>
          <c:cat>
            <c:strRef>
              <c:f>Sheet1!$B$1:$C$1</c:f>
              <c:strCache>
                <c:ptCount val="2"/>
                <c:pt idx="0">
                  <c:v>Y1 Professionalism</c:v>
                </c:pt>
                <c:pt idx="1">
                  <c:v>Y2 Professionalism</c:v>
                </c:pt>
              </c:strCache>
            </c:strRef>
          </c:cat>
          <c:val>
            <c:numRef>
              <c:f>Sheet1!$B$116:$C$116</c:f>
              <c:numCache>
                <c:formatCode>0.00</c:formatCode>
                <c:ptCount val="2"/>
                <c:pt idx="0">
                  <c:v>3.0</c:v>
                </c:pt>
                <c:pt idx="1">
                  <c:v>3.6</c:v>
                </c:pt>
              </c:numCache>
            </c:numRef>
          </c:val>
          <c:smooth val="0"/>
        </c:ser>
        <c:ser>
          <c:idx val="115"/>
          <c:order val="115"/>
          <c:marker>
            <c:symbol val="none"/>
          </c:marker>
          <c:cat>
            <c:strRef>
              <c:f>Sheet1!$B$1:$C$1</c:f>
              <c:strCache>
                <c:ptCount val="2"/>
                <c:pt idx="0">
                  <c:v>Y1 Professionalism</c:v>
                </c:pt>
                <c:pt idx="1">
                  <c:v>Y2 Professionalism</c:v>
                </c:pt>
              </c:strCache>
            </c:strRef>
          </c:cat>
          <c:val>
            <c:numRef>
              <c:f>Sheet1!$B$117:$C$117</c:f>
              <c:numCache>
                <c:formatCode>0.00</c:formatCode>
                <c:ptCount val="2"/>
                <c:pt idx="0">
                  <c:v>3.8</c:v>
                </c:pt>
                <c:pt idx="1">
                  <c:v>4.0</c:v>
                </c:pt>
              </c:numCache>
            </c:numRef>
          </c:val>
          <c:smooth val="0"/>
        </c:ser>
        <c:ser>
          <c:idx val="116"/>
          <c:order val="116"/>
          <c:marker>
            <c:symbol val="none"/>
          </c:marker>
          <c:cat>
            <c:strRef>
              <c:f>Sheet1!$B$1:$C$1</c:f>
              <c:strCache>
                <c:ptCount val="2"/>
                <c:pt idx="0">
                  <c:v>Y1 Professionalism</c:v>
                </c:pt>
                <c:pt idx="1">
                  <c:v>Y2 Professionalism</c:v>
                </c:pt>
              </c:strCache>
            </c:strRef>
          </c:cat>
          <c:val>
            <c:numRef>
              <c:f>Sheet1!$B$118:$C$118</c:f>
              <c:numCache>
                <c:formatCode>0.00</c:formatCode>
                <c:ptCount val="2"/>
                <c:pt idx="0">
                  <c:v>3.0</c:v>
                </c:pt>
                <c:pt idx="1">
                  <c:v>3.0</c:v>
                </c:pt>
              </c:numCache>
            </c:numRef>
          </c:val>
          <c:smooth val="0"/>
        </c:ser>
        <c:ser>
          <c:idx val="117"/>
          <c:order val="117"/>
          <c:marker>
            <c:symbol val="none"/>
          </c:marker>
          <c:cat>
            <c:strRef>
              <c:f>Sheet1!$B$1:$C$1</c:f>
              <c:strCache>
                <c:ptCount val="2"/>
                <c:pt idx="0">
                  <c:v>Y1 Professionalism</c:v>
                </c:pt>
                <c:pt idx="1">
                  <c:v>Y2 Professionalism</c:v>
                </c:pt>
              </c:strCache>
            </c:strRef>
          </c:cat>
          <c:val>
            <c:numRef>
              <c:f>Sheet1!$B$119:$C$119</c:f>
              <c:numCache>
                <c:formatCode>0.00</c:formatCode>
                <c:ptCount val="2"/>
                <c:pt idx="0">
                  <c:v>3.2</c:v>
                </c:pt>
                <c:pt idx="1">
                  <c:v>3.2</c:v>
                </c:pt>
              </c:numCache>
            </c:numRef>
          </c:val>
          <c:smooth val="0"/>
        </c:ser>
        <c:ser>
          <c:idx val="118"/>
          <c:order val="118"/>
          <c:marker>
            <c:symbol val="none"/>
          </c:marker>
          <c:cat>
            <c:strRef>
              <c:f>Sheet1!$B$1:$C$1</c:f>
              <c:strCache>
                <c:ptCount val="2"/>
                <c:pt idx="0">
                  <c:v>Y1 Professionalism</c:v>
                </c:pt>
                <c:pt idx="1">
                  <c:v>Y2 Professionalism</c:v>
                </c:pt>
              </c:strCache>
            </c:strRef>
          </c:cat>
          <c:val>
            <c:numRef>
              <c:f>Sheet1!$B$120:$C$120</c:f>
              <c:numCache>
                <c:formatCode>0.00</c:formatCode>
                <c:ptCount val="2"/>
                <c:pt idx="0">
                  <c:v>4.6</c:v>
                </c:pt>
                <c:pt idx="1">
                  <c:v>4.8</c:v>
                </c:pt>
              </c:numCache>
            </c:numRef>
          </c:val>
          <c:smooth val="0"/>
        </c:ser>
        <c:ser>
          <c:idx val="119"/>
          <c:order val="119"/>
          <c:marker>
            <c:symbol val="none"/>
          </c:marker>
          <c:cat>
            <c:strRef>
              <c:f>Sheet1!$B$1:$C$1</c:f>
              <c:strCache>
                <c:ptCount val="2"/>
                <c:pt idx="0">
                  <c:v>Y1 Professionalism</c:v>
                </c:pt>
                <c:pt idx="1">
                  <c:v>Y2 Professionalism</c:v>
                </c:pt>
              </c:strCache>
            </c:strRef>
          </c:cat>
          <c:val>
            <c:numRef>
              <c:f>Sheet1!$B$121:$C$121</c:f>
              <c:numCache>
                <c:formatCode>0.00</c:formatCode>
                <c:ptCount val="2"/>
                <c:pt idx="0">
                  <c:v>4.0</c:v>
                </c:pt>
                <c:pt idx="1">
                  <c:v>4.0</c:v>
                </c:pt>
              </c:numCache>
            </c:numRef>
          </c:val>
          <c:smooth val="0"/>
        </c:ser>
        <c:ser>
          <c:idx val="120"/>
          <c:order val="120"/>
          <c:marker>
            <c:symbol val="none"/>
          </c:marker>
          <c:cat>
            <c:strRef>
              <c:f>Sheet1!$B$1:$C$1</c:f>
              <c:strCache>
                <c:ptCount val="2"/>
                <c:pt idx="0">
                  <c:v>Y1 Professionalism</c:v>
                </c:pt>
                <c:pt idx="1">
                  <c:v>Y2 Professionalism</c:v>
                </c:pt>
              </c:strCache>
            </c:strRef>
          </c:cat>
          <c:val>
            <c:numRef>
              <c:f>Sheet1!$B$122:$C$122</c:f>
              <c:numCache>
                <c:formatCode>0.00</c:formatCode>
                <c:ptCount val="2"/>
                <c:pt idx="0">
                  <c:v>3.8</c:v>
                </c:pt>
                <c:pt idx="1">
                  <c:v>3.8</c:v>
                </c:pt>
              </c:numCache>
            </c:numRef>
          </c:val>
          <c:smooth val="0"/>
        </c:ser>
        <c:ser>
          <c:idx val="121"/>
          <c:order val="121"/>
          <c:marker>
            <c:symbol val="none"/>
          </c:marker>
          <c:cat>
            <c:strRef>
              <c:f>Sheet1!$B$1:$C$1</c:f>
              <c:strCache>
                <c:ptCount val="2"/>
                <c:pt idx="0">
                  <c:v>Y1 Professionalism</c:v>
                </c:pt>
                <c:pt idx="1">
                  <c:v>Y2 Professionalism</c:v>
                </c:pt>
              </c:strCache>
            </c:strRef>
          </c:cat>
          <c:val>
            <c:numRef>
              <c:f>Sheet1!$B$123:$C$123</c:f>
              <c:numCache>
                <c:formatCode>0.00</c:formatCode>
                <c:ptCount val="2"/>
                <c:pt idx="0">
                  <c:v>5.0</c:v>
                </c:pt>
                <c:pt idx="1">
                  <c:v>5.4</c:v>
                </c:pt>
              </c:numCache>
            </c:numRef>
          </c:val>
          <c:smooth val="0"/>
        </c:ser>
        <c:dLbls>
          <c:showLegendKey val="0"/>
          <c:showVal val="0"/>
          <c:showCatName val="0"/>
          <c:showSerName val="0"/>
          <c:showPercent val="0"/>
          <c:showBubbleSize val="0"/>
        </c:dLbls>
        <c:marker val="1"/>
        <c:smooth val="0"/>
        <c:axId val="-1999598680"/>
        <c:axId val="-1999601480"/>
      </c:lineChart>
      <c:catAx>
        <c:axId val="-1999598680"/>
        <c:scaling>
          <c:orientation val="minMax"/>
        </c:scaling>
        <c:delete val="0"/>
        <c:axPos val="b"/>
        <c:majorTickMark val="out"/>
        <c:minorTickMark val="none"/>
        <c:tickLblPos val="nextTo"/>
        <c:crossAx val="-1999601480"/>
        <c:crosses val="autoZero"/>
        <c:auto val="1"/>
        <c:lblAlgn val="ctr"/>
        <c:lblOffset val="100"/>
        <c:noMultiLvlLbl val="0"/>
      </c:catAx>
      <c:valAx>
        <c:axId val="-1999601480"/>
        <c:scaling>
          <c:orientation val="minMax"/>
          <c:max val="9.0"/>
          <c:min val="1.0"/>
        </c:scaling>
        <c:delete val="0"/>
        <c:axPos val="l"/>
        <c:majorGridlines/>
        <c:numFmt formatCode="0" sourceLinked="0"/>
        <c:majorTickMark val="out"/>
        <c:minorTickMark val="none"/>
        <c:tickLblPos val="nextTo"/>
        <c:crossAx val="-1999598680"/>
        <c:crosses val="autoZero"/>
        <c:crossBetween val="between"/>
      </c:valAx>
      <c:spPr>
        <a:noFill/>
        <a:ln w="25400">
          <a:noFill/>
        </a:ln>
      </c:spPr>
    </c:plotArea>
    <c:plotVisOnly val="1"/>
    <c:dispBlanksAs val="gap"/>
    <c:showDLblsOverMax val="0"/>
  </c:chart>
  <c:txPr>
    <a:bodyPr/>
    <a:lstStyle/>
    <a:p>
      <a:pPr>
        <a:defRPr sz="800">
          <a:latin typeface="Arial" pitchFamily="34" charset="0"/>
          <a:cs typeface="Arial"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marker>
            <c:symbol val="none"/>
          </c:marker>
          <c:cat>
            <c:strRef>
              <c:f>Sheet1!$D$1:$E$1</c:f>
              <c:strCache>
                <c:ptCount val="2"/>
                <c:pt idx="0">
                  <c:v>Y1 Communication Skills</c:v>
                </c:pt>
                <c:pt idx="1">
                  <c:v>Y2 Communication Skills</c:v>
                </c:pt>
              </c:strCache>
            </c:strRef>
          </c:cat>
          <c:val>
            <c:numRef>
              <c:f>Sheet1!$D$2:$E$2</c:f>
              <c:numCache>
                <c:formatCode>0.00</c:formatCode>
                <c:ptCount val="2"/>
                <c:pt idx="0">
                  <c:v>4.2</c:v>
                </c:pt>
                <c:pt idx="1">
                  <c:v>6.8</c:v>
                </c:pt>
              </c:numCache>
            </c:numRef>
          </c:val>
          <c:smooth val="0"/>
        </c:ser>
        <c:ser>
          <c:idx val="1"/>
          <c:order val="1"/>
          <c:marker>
            <c:symbol val="none"/>
          </c:marker>
          <c:cat>
            <c:strRef>
              <c:f>Sheet1!$D$1:$E$1</c:f>
              <c:strCache>
                <c:ptCount val="2"/>
                <c:pt idx="0">
                  <c:v>Y1 Communication Skills</c:v>
                </c:pt>
                <c:pt idx="1">
                  <c:v>Y2 Communication Skills</c:v>
                </c:pt>
              </c:strCache>
            </c:strRef>
          </c:cat>
          <c:val>
            <c:numRef>
              <c:f>Sheet1!$D$3:$E$3</c:f>
              <c:numCache>
                <c:formatCode>0.00</c:formatCode>
                <c:ptCount val="2"/>
                <c:pt idx="0">
                  <c:v>6.2</c:v>
                </c:pt>
                <c:pt idx="1">
                  <c:v>6.4</c:v>
                </c:pt>
              </c:numCache>
            </c:numRef>
          </c:val>
          <c:smooth val="0"/>
        </c:ser>
        <c:ser>
          <c:idx val="2"/>
          <c:order val="2"/>
          <c:marker>
            <c:symbol val="none"/>
          </c:marker>
          <c:cat>
            <c:strRef>
              <c:f>Sheet1!$D$1:$E$1</c:f>
              <c:strCache>
                <c:ptCount val="2"/>
                <c:pt idx="0">
                  <c:v>Y1 Communication Skills</c:v>
                </c:pt>
                <c:pt idx="1">
                  <c:v>Y2 Communication Skills</c:v>
                </c:pt>
              </c:strCache>
            </c:strRef>
          </c:cat>
          <c:val>
            <c:numRef>
              <c:f>Sheet1!$D$4:$E$4</c:f>
              <c:numCache>
                <c:formatCode>0.00</c:formatCode>
                <c:ptCount val="2"/>
                <c:pt idx="0">
                  <c:v>2.6</c:v>
                </c:pt>
                <c:pt idx="1">
                  <c:v>2.8</c:v>
                </c:pt>
              </c:numCache>
            </c:numRef>
          </c:val>
          <c:smooth val="0"/>
        </c:ser>
        <c:ser>
          <c:idx val="3"/>
          <c:order val="3"/>
          <c:marker>
            <c:symbol val="none"/>
          </c:marker>
          <c:cat>
            <c:strRef>
              <c:f>Sheet1!$D$1:$E$1</c:f>
              <c:strCache>
                <c:ptCount val="2"/>
                <c:pt idx="0">
                  <c:v>Y1 Communication Skills</c:v>
                </c:pt>
                <c:pt idx="1">
                  <c:v>Y2 Communication Skills</c:v>
                </c:pt>
              </c:strCache>
            </c:strRef>
          </c:cat>
          <c:val>
            <c:numRef>
              <c:f>Sheet1!$D$5:$E$5</c:f>
              <c:numCache>
                <c:formatCode>0.00</c:formatCode>
                <c:ptCount val="2"/>
                <c:pt idx="0">
                  <c:v>2.4</c:v>
                </c:pt>
                <c:pt idx="1">
                  <c:v>2.4</c:v>
                </c:pt>
              </c:numCache>
            </c:numRef>
          </c:val>
          <c:smooth val="0"/>
        </c:ser>
        <c:ser>
          <c:idx val="4"/>
          <c:order val="4"/>
          <c:marker>
            <c:symbol val="none"/>
          </c:marker>
          <c:cat>
            <c:strRef>
              <c:f>Sheet1!$D$1:$E$1</c:f>
              <c:strCache>
                <c:ptCount val="2"/>
                <c:pt idx="0">
                  <c:v>Y1 Communication Skills</c:v>
                </c:pt>
                <c:pt idx="1">
                  <c:v>Y2 Communication Skills</c:v>
                </c:pt>
              </c:strCache>
            </c:strRef>
          </c:cat>
          <c:val>
            <c:numRef>
              <c:f>Sheet1!$D$6:$E$6</c:f>
              <c:numCache>
                <c:formatCode>0.00</c:formatCode>
                <c:ptCount val="2"/>
                <c:pt idx="0">
                  <c:v>4.0</c:v>
                </c:pt>
                <c:pt idx="1">
                  <c:v>5.0</c:v>
                </c:pt>
              </c:numCache>
            </c:numRef>
          </c:val>
          <c:smooth val="0"/>
        </c:ser>
        <c:ser>
          <c:idx val="5"/>
          <c:order val="5"/>
          <c:marker>
            <c:symbol val="none"/>
          </c:marker>
          <c:cat>
            <c:strRef>
              <c:f>Sheet1!$D$1:$E$1</c:f>
              <c:strCache>
                <c:ptCount val="2"/>
                <c:pt idx="0">
                  <c:v>Y1 Communication Skills</c:v>
                </c:pt>
                <c:pt idx="1">
                  <c:v>Y2 Communication Skills</c:v>
                </c:pt>
              </c:strCache>
            </c:strRef>
          </c:cat>
          <c:val>
            <c:numRef>
              <c:f>Sheet1!$D$7:$E$7</c:f>
              <c:numCache>
                <c:formatCode>0.00</c:formatCode>
                <c:ptCount val="2"/>
                <c:pt idx="0">
                  <c:v>3.0</c:v>
                </c:pt>
                <c:pt idx="1">
                  <c:v>5.2</c:v>
                </c:pt>
              </c:numCache>
            </c:numRef>
          </c:val>
          <c:smooth val="0"/>
        </c:ser>
        <c:ser>
          <c:idx val="6"/>
          <c:order val="6"/>
          <c:marker>
            <c:symbol val="none"/>
          </c:marker>
          <c:cat>
            <c:strRef>
              <c:f>Sheet1!$D$1:$E$1</c:f>
              <c:strCache>
                <c:ptCount val="2"/>
                <c:pt idx="0">
                  <c:v>Y1 Communication Skills</c:v>
                </c:pt>
                <c:pt idx="1">
                  <c:v>Y2 Communication Skills</c:v>
                </c:pt>
              </c:strCache>
            </c:strRef>
          </c:cat>
          <c:val>
            <c:numRef>
              <c:f>Sheet1!$D$8:$E$8</c:f>
              <c:numCache>
                <c:formatCode>0.00</c:formatCode>
                <c:ptCount val="2"/>
                <c:pt idx="0">
                  <c:v>3.4</c:v>
                </c:pt>
                <c:pt idx="1">
                  <c:v>5.8</c:v>
                </c:pt>
              </c:numCache>
            </c:numRef>
          </c:val>
          <c:smooth val="0"/>
        </c:ser>
        <c:ser>
          <c:idx val="7"/>
          <c:order val="7"/>
          <c:marker>
            <c:symbol val="none"/>
          </c:marker>
          <c:cat>
            <c:strRef>
              <c:f>Sheet1!$D$1:$E$1</c:f>
              <c:strCache>
                <c:ptCount val="2"/>
                <c:pt idx="0">
                  <c:v>Y1 Communication Skills</c:v>
                </c:pt>
                <c:pt idx="1">
                  <c:v>Y2 Communication Skills</c:v>
                </c:pt>
              </c:strCache>
            </c:strRef>
          </c:cat>
          <c:val>
            <c:numRef>
              <c:f>Sheet1!$D$9:$E$9</c:f>
              <c:numCache>
                <c:formatCode>0.00</c:formatCode>
                <c:ptCount val="2"/>
                <c:pt idx="0">
                  <c:v>3.0</c:v>
                </c:pt>
                <c:pt idx="1">
                  <c:v>5.4</c:v>
                </c:pt>
              </c:numCache>
            </c:numRef>
          </c:val>
          <c:smooth val="0"/>
        </c:ser>
        <c:ser>
          <c:idx val="8"/>
          <c:order val="8"/>
          <c:marker>
            <c:symbol val="none"/>
          </c:marker>
          <c:cat>
            <c:strRef>
              <c:f>Sheet1!$D$1:$E$1</c:f>
              <c:strCache>
                <c:ptCount val="2"/>
                <c:pt idx="0">
                  <c:v>Y1 Communication Skills</c:v>
                </c:pt>
                <c:pt idx="1">
                  <c:v>Y2 Communication Skills</c:v>
                </c:pt>
              </c:strCache>
            </c:strRef>
          </c:cat>
          <c:val>
            <c:numRef>
              <c:f>Sheet1!$D$10:$E$10</c:f>
              <c:numCache>
                <c:formatCode>0.00</c:formatCode>
                <c:ptCount val="2"/>
                <c:pt idx="0">
                  <c:v>3.6</c:v>
                </c:pt>
                <c:pt idx="1">
                  <c:v>5.6</c:v>
                </c:pt>
              </c:numCache>
            </c:numRef>
          </c:val>
          <c:smooth val="0"/>
        </c:ser>
        <c:ser>
          <c:idx val="9"/>
          <c:order val="9"/>
          <c:marker>
            <c:symbol val="none"/>
          </c:marker>
          <c:cat>
            <c:strRef>
              <c:f>Sheet1!$D$1:$E$1</c:f>
              <c:strCache>
                <c:ptCount val="2"/>
                <c:pt idx="0">
                  <c:v>Y1 Communication Skills</c:v>
                </c:pt>
                <c:pt idx="1">
                  <c:v>Y2 Communication Skills</c:v>
                </c:pt>
              </c:strCache>
            </c:strRef>
          </c:cat>
          <c:val>
            <c:numRef>
              <c:f>Sheet1!$D$11:$E$11</c:f>
              <c:numCache>
                <c:formatCode>0.00</c:formatCode>
                <c:ptCount val="2"/>
                <c:pt idx="0">
                  <c:v>3.0</c:v>
                </c:pt>
                <c:pt idx="1">
                  <c:v>5.0</c:v>
                </c:pt>
              </c:numCache>
            </c:numRef>
          </c:val>
          <c:smooth val="0"/>
        </c:ser>
        <c:ser>
          <c:idx val="10"/>
          <c:order val="10"/>
          <c:marker>
            <c:symbol val="none"/>
          </c:marker>
          <c:cat>
            <c:strRef>
              <c:f>Sheet1!$D$1:$E$1</c:f>
              <c:strCache>
                <c:ptCount val="2"/>
                <c:pt idx="0">
                  <c:v>Y1 Communication Skills</c:v>
                </c:pt>
                <c:pt idx="1">
                  <c:v>Y2 Communication Skills</c:v>
                </c:pt>
              </c:strCache>
            </c:strRef>
          </c:cat>
          <c:val>
            <c:numRef>
              <c:f>Sheet1!$D$12:$E$12</c:f>
              <c:numCache>
                <c:formatCode>0.00</c:formatCode>
                <c:ptCount val="2"/>
                <c:pt idx="0">
                  <c:v>3.0</c:v>
                </c:pt>
                <c:pt idx="1">
                  <c:v>5.0</c:v>
                </c:pt>
              </c:numCache>
            </c:numRef>
          </c:val>
          <c:smooth val="0"/>
        </c:ser>
        <c:ser>
          <c:idx val="11"/>
          <c:order val="11"/>
          <c:marker>
            <c:symbol val="none"/>
          </c:marker>
          <c:cat>
            <c:strRef>
              <c:f>Sheet1!$D$1:$E$1</c:f>
              <c:strCache>
                <c:ptCount val="2"/>
                <c:pt idx="0">
                  <c:v>Y1 Communication Skills</c:v>
                </c:pt>
                <c:pt idx="1">
                  <c:v>Y2 Communication Skills</c:v>
                </c:pt>
              </c:strCache>
            </c:strRef>
          </c:cat>
          <c:val>
            <c:numRef>
              <c:f>Sheet1!$D$13:$E$13</c:f>
              <c:numCache>
                <c:formatCode>0.00</c:formatCode>
                <c:ptCount val="2"/>
                <c:pt idx="0">
                  <c:v>3.0</c:v>
                </c:pt>
                <c:pt idx="1">
                  <c:v>5.0</c:v>
                </c:pt>
              </c:numCache>
            </c:numRef>
          </c:val>
          <c:smooth val="0"/>
        </c:ser>
        <c:ser>
          <c:idx val="12"/>
          <c:order val="12"/>
          <c:marker>
            <c:symbol val="none"/>
          </c:marker>
          <c:cat>
            <c:strRef>
              <c:f>Sheet1!$D$1:$E$1</c:f>
              <c:strCache>
                <c:ptCount val="2"/>
                <c:pt idx="0">
                  <c:v>Y1 Communication Skills</c:v>
                </c:pt>
                <c:pt idx="1">
                  <c:v>Y2 Communication Skills</c:v>
                </c:pt>
              </c:strCache>
            </c:strRef>
          </c:cat>
          <c:val>
            <c:numRef>
              <c:f>Sheet1!$D$14:$E$14</c:f>
              <c:numCache>
                <c:formatCode>0.00</c:formatCode>
                <c:ptCount val="2"/>
                <c:pt idx="0">
                  <c:v>3.0</c:v>
                </c:pt>
                <c:pt idx="1">
                  <c:v>5.2</c:v>
                </c:pt>
              </c:numCache>
            </c:numRef>
          </c:val>
          <c:smooth val="0"/>
        </c:ser>
        <c:ser>
          <c:idx val="13"/>
          <c:order val="13"/>
          <c:marker>
            <c:symbol val="none"/>
          </c:marker>
          <c:cat>
            <c:strRef>
              <c:f>Sheet1!$D$1:$E$1</c:f>
              <c:strCache>
                <c:ptCount val="2"/>
                <c:pt idx="0">
                  <c:v>Y1 Communication Skills</c:v>
                </c:pt>
                <c:pt idx="1">
                  <c:v>Y2 Communication Skills</c:v>
                </c:pt>
              </c:strCache>
            </c:strRef>
          </c:cat>
          <c:val>
            <c:numRef>
              <c:f>Sheet1!$D$15:$E$15</c:f>
              <c:numCache>
                <c:formatCode>0.00</c:formatCode>
                <c:ptCount val="2"/>
                <c:pt idx="0">
                  <c:v>3.2</c:v>
                </c:pt>
                <c:pt idx="1">
                  <c:v>5.4</c:v>
                </c:pt>
              </c:numCache>
            </c:numRef>
          </c:val>
          <c:smooth val="0"/>
        </c:ser>
        <c:ser>
          <c:idx val="14"/>
          <c:order val="14"/>
          <c:marker>
            <c:symbol val="none"/>
          </c:marker>
          <c:cat>
            <c:strRef>
              <c:f>Sheet1!$D$1:$E$1</c:f>
              <c:strCache>
                <c:ptCount val="2"/>
                <c:pt idx="0">
                  <c:v>Y1 Communication Skills</c:v>
                </c:pt>
                <c:pt idx="1">
                  <c:v>Y2 Communication Skills</c:v>
                </c:pt>
              </c:strCache>
            </c:strRef>
          </c:cat>
          <c:val>
            <c:numRef>
              <c:f>Sheet1!$D$16:$E$16</c:f>
              <c:numCache>
                <c:formatCode>0.00</c:formatCode>
                <c:ptCount val="2"/>
                <c:pt idx="0">
                  <c:v>2.8</c:v>
                </c:pt>
                <c:pt idx="1">
                  <c:v>4.4</c:v>
                </c:pt>
              </c:numCache>
            </c:numRef>
          </c:val>
          <c:smooth val="0"/>
        </c:ser>
        <c:ser>
          <c:idx val="15"/>
          <c:order val="15"/>
          <c:marker>
            <c:symbol val="none"/>
          </c:marker>
          <c:cat>
            <c:strRef>
              <c:f>Sheet1!$D$1:$E$1</c:f>
              <c:strCache>
                <c:ptCount val="2"/>
                <c:pt idx="0">
                  <c:v>Y1 Communication Skills</c:v>
                </c:pt>
                <c:pt idx="1">
                  <c:v>Y2 Communication Skills</c:v>
                </c:pt>
              </c:strCache>
            </c:strRef>
          </c:cat>
          <c:val>
            <c:numRef>
              <c:f>Sheet1!$D$17:$E$17</c:f>
              <c:numCache>
                <c:formatCode>0.00</c:formatCode>
                <c:ptCount val="2"/>
                <c:pt idx="0">
                  <c:v>2.8</c:v>
                </c:pt>
                <c:pt idx="1">
                  <c:v>5.0</c:v>
                </c:pt>
              </c:numCache>
            </c:numRef>
          </c:val>
          <c:smooth val="0"/>
        </c:ser>
        <c:ser>
          <c:idx val="16"/>
          <c:order val="16"/>
          <c:marker>
            <c:symbol val="none"/>
          </c:marker>
          <c:cat>
            <c:strRef>
              <c:f>Sheet1!$D$1:$E$1</c:f>
              <c:strCache>
                <c:ptCount val="2"/>
                <c:pt idx="0">
                  <c:v>Y1 Communication Skills</c:v>
                </c:pt>
                <c:pt idx="1">
                  <c:v>Y2 Communication Skills</c:v>
                </c:pt>
              </c:strCache>
            </c:strRef>
          </c:cat>
          <c:val>
            <c:numRef>
              <c:f>Sheet1!$D$18:$E$18</c:f>
              <c:numCache>
                <c:formatCode>0.00</c:formatCode>
                <c:ptCount val="2"/>
                <c:pt idx="0">
                  <c:v>3.6</c:v>
                </c:pt>
                <c:pt idx="1">
                  <c:v>5.0</c:v>
                </c:pt>
              </c:numCache>
            </c:numRef>
          </c:val>
          <c:smooth val="0"/>
        </c:ser>
        <c:ser>
          <c:idx val="17"/>
          <c:order val="17"/>
          <c:marker>
            <c:symbol val="none"/>
          </c:marker>
          <c:cat>
            <c:strRef>
              <c:f>Sheet1!$D$1:$E$1</c:f>
              <c:strCache>
                <c:ptCount val="2"/>
                <c:pt idx="0">
                  <c:v>Y1 Communication Skills</c:v>
                </c:pt>
                <c:pt idx="1">
                  <c:v>Y2 Communication Skills</c:v>
                </c:pt>
              </c:strCache>
            </c:strRef>
          </c:cat>
          <c:val>
            <c:numRef>
              <c:f>Sheet1!$D$19:$E$19</c:f>
              <c:numCache>
                <c:formatCode>0.00</c:formatCode>
                <c:ptCount val="2"/>
                <c:pt idx="0">
                  <c:v>3.8</c:v>
                </c:pt>
                <c:pt idx="1">
                  <c:v>5.4</c:v>
                </c:pt>
              </c:numCache>
            </c:numRef>
          </c:val>
          <c:smooth val="0"/>
        </c:ser>
        <c:ser>
          <c:idx val="18"/>
          <c:order val="18"/>
          <c:marker>
            <c:symbol val="none"/>
          </c:marker>
          <c:cat>
            <c:strRef>
              <c:f>Sheet1!$D$1:$E$1</c:f>
              <c:strCache>
                <c:ptCount val="2"/>
                <c:pt idx="0">
                  <c:v>Y1 Communication Skills</c:v>
                </c:pt>
                <c:pt idx="1">
                  <c:v>Y2 Communication Skills</c:v>
                </c:pt>
              </c:strCache>
            </c:strRef>
          </c:cat>
          <c:val>
            <c:numRef>
              <c:f>Sheet1!$D$20:$E$20</c:f>
              <c:numCache>
                <c:formatCode>0.00</c:formatCode>
                <c:ptCount val="2"/>
                <c:pt idx="0">
                  <c:v>3.0</c:v>
                </c:pt>
                <c:pt idx="1">
                  <c:v>4.8</c:v>
                </c:pt>
              </c:numCache>
            </c:numRef>
          </c:val>
          <c:smooth val="0"/>
        </c:ser>
        <c:ser>
          <c:idx val="19"/>
          <c:order val="19"/>
          <c:marker>
            <c:symbol val="none"/>
          </c:marker>
          <c:cat>
            <c:strRef>
              <c:f>Sheet1!$D$1:$E$1</c:f>
              <c:strCache>
                <c:ptCount val="2"/>
                <c:pt idx="0">
                  <c:v>Y1 Communication Skills</c:v>
                </c:pt>
                <c:pt idx="1">
                  <c:v>Y2 Communication Skills</c:v>
                </c:pt>
              </c:strCache>
            </c:strRef>
          </c:cat>
          <c:val>
            <c:numRef>
              <c:f>Sheet1!$D$21:$E$21</c:f>
              <c:numCache>
                <c:formatCode>0.00</c:formatCode>
                <c:ptCount val="2"/>
                <c:pt idx="0">
                  <c:v>3.6</c:v>
                </c:pt>
                <c:pt idx="1">
                  <c:v>5.6</c:v>
                </c:pt>
              </c:numCache>
            </c:numRef>
          </c:val>
          <c:smooth val="0"/>
        </c:ser>
        <c:ser>
          <c:idx val="20"/>
          <c:order val="20"/>
          <c:marker>
            <c:symbol val="none"/>
          </c:marker>
          <c:cat>
            <c:strRef>
              <c:f>Sheet1!$D$1:$E$1</c:f>
              <c:strCache>
                <c:ptCount val="2"/>
                <c:pt idx="0">
                  <c:v>Y1 Communication Skills</c:v>
                </c:pt>
                <c:pt idx="1">
                  <c:v>Y2 Communication Skills</c:v>
                </c:pt>
              </c:strCache>
            </c:strRef>
          </c:cat>
          <c:val>
            <c:numRef>
              <c:f>Sheet1!$D$22:$E$22</c:f>
              <c:numCache>
                <c:formatCode>0.00</c:formatCode>
                <c:ptCount val="2"/>
                <c:pt idx="0">
                  <c:v>3.0</c:v>
                </c:pt>
                <c:pt idx="1">
                  <c:v>5.0</c:v>
                </c:pt>
              </c:numCache>
            </c:numRef>
          </c:val>
          <c:smooth val="0"/>
        </c:ser>
        <c:ser>
          <c:idx val="21"/>
          <c:order val="21"/>
          <c:marker>
            <c:symbol val="none"/>
          </c:marker>
          <c:cat>
            <c:strRef>
              <c:f>Sheet1!$D$1:$E$1</c:f>
              <c:strCache>
                <c:ptCount val="2"/>
                <c:pt idx="0">
                  <c:v>Y1 Communication Skills</c:v>
                </c:pt>
                <c:pt idx="1">
                  <c:v>Y2 Communication Skills</c:v>
                </c:pt>
              </c:strCache>
            </c:strRef>
          </c:cat>
          <c:val>
            <c:numRef>
              <c:f>Sheet1!$D$23:$E$23</c:f>
              <c:numCache>
                <c:formatCode>0.00</c:formatCode>
                <c:ptCount val="2"/>
                <c:pt idx="0">
                  <c:v>3.2</c:v>
                </c:pt>
                <c:pt idx="1">
                  <c:v>5.2</c:v>
                </c:pt>
              </c:numCache>
            </c:numRef>
          </c:val>
          <c:smooth val="0"/>
        </c:ser>
        <c:ser>
          <c:idx val="22"/>
          <c:order val="22"/>
          <c:marker>
            <c:symbol val="none"/>
          </c:marker>
          <c:cat>
            <c:strRef>
              <c:f>Sheet1!$D$1:$E$1</c:f>
              <c:strCache>
                <c:ptCount val="2"/>
                <c:pt idx="0">
                  <c:v>Y1 Communication Skills</c:v>
                </c:pt>
                <c:pt idx="1">
                  <c:v>Y2 Communication Skills</c:v>
                </c:pt>
              </c:strCache>
            </c:strRef>
          </c:cat>
          <c:val>
            <c:numRef>
              <c:f>Sheet1!$D$24:$E$24</c:f>
              <c:numCache>
                <c:formatCode>0.00</c:formatCode>
                <c:ptCount val="2"/>
                <c:pt idx="0">
                  <c:v>3.6</c:v>
                </c:pt>
                <c:pt idx="1">
                  <c:v>5.6</c:v>
                </c:pt>
              </c:numCache>
            </c:numRef>
          </c:val>
          <c:smooth val="0"/>
        </c:ser>
        <c:ser>
          <c:idx val="23"/>
          <c:order val="23"/>
          <c:marker>
            <c:symbol val="none"/>
          </c:marker>
          <c:cat>
            <c:strRef>
              <c:f>Sheet1!$D$1:$E$1</c:f>
              <c:strCache>
                <c:ptCount val="2"/>
                <c:pt idx="0">
                  <c:v>Y1 Communication Skills</c:v>
                </c:pt>
                <c:pt idx="1">
                  <c:v>Y2 Communication Skills</c:v>
                </c:pt>
              </c:strCache>
            </c:strRef>
          </c:cat>
          <c:val>
            <c:numRef>
              <c:f>Sheet1!$D$25:$E$25</c:f>
              <c:numCache>
                <c:formatCode>0.00</c:formatCode>
                <c:ptCount val="2"/>
                <c:pt idx="0">
                  <c:v>3.0</c:v>
                </c:pt>
                <c:pt idx="1">
                  <c:v>5.0</c:v>
                </c:pt>
              </c:numCache>
            </c:numRef>
          </c:val>
          <c:smooth val="0"/>
        </c:ser>
        <c:ser>
          <c:idx val="24"/>
          <c:order val="24"/>
          <c:marker>
            <c:symbol val="none"/>
          </c:marker>
          <c:cat>
            <c:strRef>
              <c:f>Sheet1!$D$1:$E$1</c:f>
              <c:strCache>
                <c:ptCount val="2"/>
                <c:pt idx="0">
                  <c:v>Y1 Communication Skills</c:v>
                </c:pt>
                <c:pt idx="1">
                  <c:v>Y2 Communication Skills</c:v>
                </c:pt>
              </c:strCache>
            </c:strRef>
          </c:cat>
          <c:val>
            <c:numRef>
              <c:f>Sheet1!$D$26:$E$26</c:f>
              <c:numCache>
                <c:formatCode>0.00</c:formatCode>
                <c:ptCount val="2"/>
                <c:pt idx="0">
                  <c:v>3.4</c:v>
                </c:pt>
                <c:pt idx="1">
                  <c:v>5.2</c:v>
                </c:pt>
              </c:numCache>
            </c:numRef>
          </c:val>
          <c:smooth val="0"/>
        </c:ser>
        <c:ser>
          <c:idx val="25"/>
          <c:order val="25"/>
          <c:marker>
            <c:symbol val="none"/>
          </c:marker>
          <c:cat>
            <c:strRef>
              <c:f>Sheet1!$D$1:$E$1</c:f>
              <c:strCache>
                <c:ptCount val="2"/>
                <c:pt idx="0">
                  <c:v>Y1 Communication Skills</c:v>
                </c:pt>
                <c:pt idx="1">
                  <c:v>Y2 Communication Skills</c:v>
                </c:pt>
              </c:strCache>
            </c:strRef>
          </c:cat>
          <c:val>
            <c:numRef>
              <c:f>Sheet1!$D$27:$E$27</c:f>
              <c:numCache>
                <c:formatCode>0.00</c:formatCode>
                <c:ptCount val="2"/>
                <c:pt idx="0">
                  <c:v>2.8</c:v>
                </c:pt>
                <c:pt idx="1">
                  <c:v>5.0</c:v>
                </c:pt>
              </c:numCache>
            </c:numRef>
          </c:val>
          <c:smooth val="0"/>
        </c:ser>
        <c:ser>
          <c:idx val="26"/>
          <c:order val="26"/>
          <c:marker>
            <c:symbol val="none"/>
          </c:marker>
          <c:cat>
            <c:strRef>
              <c:f>Sheet1!$D$1:$E$1</c:f>
              <c:strCache>
                <c:ptCount val="2"/>
                <c:pt idx="0">
                  <c:v>Y1 Communication Skills</c:v>
                </c:pt>
                <c:pt idx="1">
                  <c:v>Y2 Communication Skills</c:v>
                </c:pt>
              </c:strCache>
            </c:strRef>
          </c:cat>
          <c:val>
            <c:numRef>
              <c:f>Sheet1!$D$28:$E$28</c:f>
              <c:numCache>
                <c:formatCode>0.00</c:formatCode>
                <c:ptCount val="2"/>
                <c:pt idx="0">
                  <c:v>3.0</c:v>
                </c:pt>
                <c:pt idx="1">
                  <c:v>5.0</c:v>
                </c:pt>
              </c:numCache>
            </c:numRef>
          </c:val>
          <c:smooth val="0"/>
        </c:ser>
        <c:ser>
          <c:idx val="27"/>
          <c:order val="27"/>
          <c:marker>
            <c:symbol val="none"/>
          </c:marker>
          <c:cat>
            <c:strRef>
              <c:f>Sheet1!$D$1:$E$1</c:f>
              <c:strCache>
                <c:ptCount val="2"/>
                <c:pt idx="0">
                  <c:v>Y1 Communication Skills</c:v>
                </c:pt>
                <c:pt idx="1">
                  <c:v>Y2 Communication Skills</c:v>
                </c:pt>
              </c:strCache>
            </c:strRef>
          </c:cat>
          <c:val>
            <c:numRef>
              <c:f>Sheet1!$D$29:$E$29</c:f>
              <c:numCache>
                <c:formatCode>0.00</c:formatCode>
                <c:ptCount val="2"/>
                <c:pt idx="0">
                  <c:v>4.4</c:v>
                </c:pt>
                <c:pt idx="1">
                  <c:v>6.0</c:v>
                </c:pt>
              </c:numCache>
            </c:numRef>
          </c:val>
          <c:smooth val="0"/>
        </c:ser>
        <c:ser>
          <c:idx val="28"/>
          <c:order val="28"/>
          <c:marker>
            <c:symbol val="none"/>
          </c:marker>
          <c:cat>
            <c:strRef>
              <c:f>Sheet1!$D$1:$E$1</c:f>
              <c:strCache>
                <c:ptCount val="2"/>
                <c:pt idx="0">
                  <c:v>Y1 Communication Skills</c:v>
                </c:pt>
                <c:pt idx="1">
                  <c:v>Y2 Communication Skills</c:v>
                </c:pt>
              </c:strCache>
            </c:strRef>
          </c:cat>
          <c:val>
            <c:numRef>
              <c:f>Sheet1!$D$30:$E$30</c:f>
              <c:numCache>
                <c:formatCode>0.00</c:formatCode>
                <c:ptCount val="2"/>
                <c:pt idx="0">
                  <c:v>4.8</c:v>
                </c:pt>
                <c:pt idx="1">
                  <c:v>7.0</c:v>
                </c:pt>
              </c:numCache>
            </c:numRef>
          </c:val>
          <c:smooth val="0"/>
        </c:ser>
        <c:ser>
          <c:idx val="29"/>
          <c:order val="29"/>
          <c:marker>
            <c:symbol val="none"/>
          </c:marker>
          <c:cat>
            <c:strRef>
              <c:f>Sheet1!$D$1:$E$1</c:f>
              <c:strCache>
                <c:ptCount val="2"/>
                <c:pt idx="0">
                  <c:v>Y1 Communication Skills</c:v>
                </c:pt>
                <c:pt idx="1">
                  <c:v>Y2 Communication Skills</c:v>
                </c:pt>
              </c:strCache>
            </c:strRef>
          </c:cat>
          <c:val>
            <c:numRef>
              <c:f>Sheet1!$D$31:$E$31</c:f>
              <c:numCache>
                <c:formatCode>0.00</c:formatCode>
                <c:ptCount val="2"/>
                <c:pt idx="0">
                  <c:v>4.4</c:v>
                </c:pt>
                <c:pt idx="1">
                  <c:v>5.0</c:v>
                </c:pt>
              </c:numCache>
            </c:numRef>
          </c:val>
          <c:smooth val="0"/>
        </c:ser>
        <c:ser>
          <c:idx val="30"/>
          <c:order val="30"/>
          <c:marker>
            <c:symbol val="none"/>
          </c:marker>
          <c:cat>
            <c:strRef>
              <c:f>Sheet1!$D$1:$E$1</c:f>
              <c:strCache>
                <c:ptCount val="2"/>
                <c:pt idx="0">
                  <c:v>Y1 Communication Skills</c:v>
                </c:pt>
                <c:pt idx="1">
                  <c:v>Y2 Communication Skills</c:v>
                </c:pt>
              </c:strCache>
            </c:strRef>
          </c:cat>
          <c:val>
            <c:numRef>
              <c:f>Sheet1!$D$32:$E$32</c:f>
              <c:numCache>
                <c:formatCode>0.00</c:formatCode>
                <c:ptCount val="2"/>
                <c:pt idx="0">
                  <c:v>4.4</c:v>
                </c:pt>
                <c:pt idx="1">
                  <c:v>6.0</c:v>
                </c:pt>
              </c:numCache>
            </c:numRef>
          </c:val>
          <c:smooth val="0"/>
        </c:ser>
        <c:ser>
          <c:idx val="31"/>
          <c:order val="31"/>
          <c:marker>
            <c:symbol val="none"/>
          </c:marker>
          <c:cat>
            <c:strRef>
              <c:f>Sheet1!$D$1:$E$1</c:f>
              <c:strCache>
                <c:ptCount val="2"/>
                <c:pt idx="0">
                  <c:v>Y1 Communication Skills</c:v>
                </c:pt>
                <c:pt idx="1">
                  <c:v>Y2 Communication Skills</c:v>
                </c:pt>
              </c:strCache>
            </c:strRef>
          </c:cat>
          <c:val>
            <c:numRef>
              <c:f>Sheet1!$D$33:$E$33</c:f>
              <c:numCache>
                <c:formatCode>0.00</c:formatCode>
                <c:ptCount val="2"/>
                <c:pt idx="0">
                  <c:v>5.4</c:v>
                </c:pt>
                <c:pt idx="1">
                  <c:v>6.0</c:v>
                </c:pt>
              </c:numCache>
            </c:numRef>
          </c:val>
          <c:smooth val="0"/>
        </c:ser>
        <c:ser>
          <c:idx val="32"/>
          <c:order val="32"/>
          <c:marker>
            <c:symbol val="none"/>
          </c:marker>
          <c:cat>
            <c:strRef>
              <c:f>Sheet1!$D$1:$E$1</c:f>
              <c:strCache>
                <c:ptCount val="2"/>
                <c:pt idx="0">
                  <c:v>Y1 Communication Skills</c:v>
                </c:pt>
                <c:pt idx="1">
                  <c:v>Y2 Communication Skills</c:v>
                </c:pt>
              </c:strCache>
            </c:strRef>
          </c:cat>
          <c:val>
            <c:numRef>
              <c:f>Sheet1!$D$34:$E$34</c:f>
              <c:numCache>
                <c:formatCode>0.00</c:formatCode>
                <c:ptCount val="2"/>
                <c:pt idx="0">
                  <c:v>5.2</c:v>
                </c:pt>
                <c:pt idx="1">
                  <c:v>6.0</c:v>
                </c:pt>
              </c:numCache>
            </c:numRef>
          </c:val>
          <c:smooth val="0"/>
        </c:ser>
        <c:ser>
          <c:idx val="33"/>
          <c:order val="33"/>
          <c:marker>
            <c:symbol val="none"/>
          </c:marker>
          <c:cat>
            <c:strRef>
              <c:f>Sheet1!$D$1:$E$1</c:f>
              <c:strCache>
                <c:ptCount val="2"/>
                <c:pt idx="0">
                  <c:v>Y1 Communication Skills</c:v>
                </c:pt>
                <c:pt idx="1">
                  <c:v>Y2 Communication Skills</c:v>
                </c:pt>
              </c:strCache>
            </c:strRef>
          </c:cat>
          <c:val>
            <c:numRef>
              <c:f>Sheet1!$D$35:$E$35</c:f>
              <c:numCache>
                <c:formatCode>0.00</c:formatCode>
                <c:ptCount val="2"/>
                <c:pt idx="0">
                  <c:v>4.4</c:v>
                </c:pt>
                <c:pt idx="1">
                  <c:v>6.0</c:v>
                </c:pt>
              </c:numCache>
            </c:numRef>
          </c:val>
          <c:smooth val="0"/>
        </c:ser>
        <c:ser>
          <c:idx val="34"/>
          <c:order val="34"/>
          <c:marker>
            <c:symbol val="none"/>
          </c:marker>
          <c:cat>
            <c:strRef>
              <c:f>Sheet1!$D$1:$E$1</c:f>
              <c:strCache>
                <c:ptCount val="2"/>
                <c:pt idx="0">
                  <c:v>Y1 Communication Skills</c:v>
                </c:pt>
                <c:pt idx="1">
                  <c:v>Y2 Communication Skills</c:v>
                </c:pt>
              </c:strCache>
            </c:strRef>
          </c:cat>
          <c:val>
            <c:numRef>
              <c:f>Sheet1!$D$36:$E$36</c:f>
              <c:numCache>
                <c:formatCode>0.00</c:formatCode>
                <c:ptCount val="2"/>
                <c:pt idx="0">
                  <c:v>5.8</c:v>
                </c:pt>
                <c:pt idx="1">
                  <c:v>7.0</c:v>
                </c:pt>
              </c:numCache>
            </c:numRef>
          </c:val>
          <c:smooth val="0"/>
        </c:ser>
        <c:ser>
          <c:idx val="35"/>
          <c:order val="35"/>
          <c:marker>
            <c:symbol val="none"/>
          </c:marker>
          <c:cat>
            <c:strRef>
              <c:f>Sheet1!$D$1:$E$1</c:f>
              <c:strCache>
                <c:ptCount val="2"/>
                <c:pt idx="0">
                  <c:v>Y1 Communication Skills</c:v>
                </c:pt>
                <c:pt idx="1">
                  <c:v>Y2 Communication Skills</c:v>
                </c:pt>
              </c:strCache>
            </c:strRef>
          </c:cat>
          <c:val>
            <c:numRef>
              <c:f>Sheet1!$D$37:$E$37</c:f>
              <c:numCache>
                <c:formatCode>0.00</c:formatCode>
                <c:ptCount val="2"/>
                <c:pt idx="0">
                  <c:v>5.4</c:v>
                </c:pt>
                <c:pt idx="1">
                  <c:v>6.0</c:v>
                </c:pt>
              </c:numCache>
            </c:numRef>
          </c:val>
          <c:smooth val="0"/>
        </c:ser>
        <c:ser>
          <c:idx val="36"/>
          <c:order val="36"/>
          <c:marker>
            <c:symbol val="none"/>
          </c:marker>
          <c:cat>
            <c:strRef>
              <c:f>Sheet1!$D$1:$E$1</c:f>
              <c:strCache>
                <c:ptCount val="2"/>
                <c:pt idx="0">
                  <c:v>Y1 Communication Skills</c:v>
                </c:pt>
                <c:pt idx="1">
                  <c:v>Y2 Communication Skills</c:v>
                </c:pt>
              </c:strCache>
            </c:strRef>
          </c:cat>
          <c:val>
            <c:numRef>
              <c:f>Sheet1!$D$38:$E$38</c:f>
              <c:numCache>
                <c:formatCode>0.00</c:formatCode>
                <c:ptCount val="2"/>
                <c:pt idx="0">
                  <c:v>4.4</c:v>
                </c:pt>
                <c:pt idx="1">
                  <c:v>7.0</c:v>
                </c:pt>
              </c:numCache>
            </c:numRef>
          </c:val>
          <c:smooth val="0"/>
        </c:ser>
        <c:ser>
          <c:idx val="37"/>
          <c:order val="37"/>
          <c:marker>
            <c:symbol val="none"/>
          </c:marker>
          <c:cat>
            <c:strRef>
              <c:f>Sheet1!$D$1:$E$1</c:f>
              <c:strCache>
                <c:ptCount val="2"/>
                <c:pt idx="0">
                  <c:v>Y1 Communication Skills</c:v>
                </c:pt>
                <c:pt idx="1">
                  <c:v>Y2 Communication Skills</c:v>
                </c:pt>
              </c:strCache>
            </c:strRef>
          </c:cat>
          <c:val>
            <c:numRef>
              <c:f>Sheet1!$D$39:$E$39</c:f>
              <c:numCache>
                <c:formatCode>0.00</c:formatCode>
                <c:ptCount val="2"/>
                <c:pt idx="0">
                  <c:v>5.4</c:v>
                </c:pt>
                <c:pt idx="1">
                  <c:v>7.0</c:v>
                </c:pt>
              </c:numCache>
            </c:numRef>
          </c:val>
          <c:smooth val="0"/>
        </c:ser>
        <c:ser>
          <c:idx val="38"/>
          <c:order val="38"/>
          <c:marker>
            <c:symbol val="none"/>
          </c:marker>
          <c:cat>
            <c:strRef>
              <c:f>Sheet1!$D$1:$E$1</c:f>
              <c:strCache>
                <c:ptCount val="2"/>
                <c:pt idx="0">
                  <c:v>Y1 Communication Skills</c:v>
                </c:pt>
                <c:pt idx="1">
                  <c:v>Y2 Communication Skills</c:v>
                </c:pt>
              </c:strCache>
            </c:strRef>
          </c:cat>
          <c:val>
            <c:numRef>
              <c:f>Sheet1!$D$40:$E$40</c:f>
              <c:numCache>
                <c:formatCode>0.00</c:formatCode>
                <c:ptCount val="2"/>
                <c:pt idx="0">
                  <c:v>5.4</c:v>
                </c:pt>
                <c:pt idx="1">
                  <c:v>7.0</c:v>
                </c:pt>
              </c:numCache>
            </c:numRef>
          </c:val>
          <c:smooth val="0"/>
        </c:ser>
        <c:ser>
          <c:idx val="39"/>
          <c:order val="39"/>
          <c:marker>
            <c:symbol val="none"/>
          </c:marker>
          <c:cat>
            <c:strRef>
              <c:f>Sheet1!$D$1:$E$1</c:f>
              <c:strCache>
                <c:ptCount val="2"/>
                <c:pt idx="0">
                  <c:v>Y1 Communication Skills</c:v>
                </c:pt>
                <c:pt idx="1">
                  <c:v>Y2 Communication Skills</c:v>
                </c:pt>
              </c:strCache>
            </c:strRef>
          </c:cat>
          <c:val>
            <c:numRef>
              <c:f>Sheet1!$D$41:$E$41</c:f>
              <c:numCache>
                <c:formatCode>0.00</c:formatCode>
                <c:ptCount val="2"/>
                <c:pt idx="0">
                  <c:v>3.4</c:v>
                </c:pt>
                <c:pt idx="1">
                  <c:v>6.0</c:v>
                </c:pt>
              </c:numCache>
            </c:numRef>
          </c:val>
          <c:smooth val="0"/>
        </c:ser>
        <c:ser>
          <c:idx val="40"/>
          <c:order val="40"/>
          <c:marker>
            <c:symbol val="none"/>
          </c:marker>
          <c:cat>
            <c:strRef>
              <c:f>Sheet1!$D$1:$E$1</c:f>
              <c:strCache>
                <c:ptCount val="2"/>
                <c:pt idx="0">
                  <c:v>Y1 Communication Skills</c:v>
                </c:pt>
                <c:pt idx="1">
                  <c:v>Y2 Communication Skills</c:v>
                </c:pt>
              </c:strCache>
            </c:strRef>
          </c:cat>
          <c:val>
            <c:numRef>
              <c:f>Sheet1!$D$42:$E$42</c:f>
              <c:numCache>
                <c:formatCode>0.00</c:formatCode>
                <c:ptCount val="2"/>
                <c:pt idx="0">
                  <c:v>5.4</c:v>
                </c:pt>
                <c:pt idx="1">
                  <c:v>7.0</c:v>
                </c:pt>
              </c:numCache>
            </c:numRef>
          </c:val>
          <c:smooth val="0"/>
        </c:ser>
        <c:ser>
          <c:idx val="41"/>
          <c:order val="41"/>
          <c:marker>
            <c:symbol val="none"/>
          </c:marker>
          <c:cat>
            <c:strRef>
              <c:f>Sheet1!$D$1:$E$1</c:f>
              <c:strCache>
                <c:ptCount val="2"/>
                <c:pt idx="0">
                  <c:v>Y1 Communication Skills</c:v>
                </c:pt>
                <c:pt idx="1">
                  <c:v>Y2 Communication Skills</c:v>
                </c:pt>
              </c:strCache>
            </c:strRef>
          </c:cat>
          <c:val>
            <c:numRef>
              <c:f>Sheet1!$D$43:$E$43</c:f>
              <c:numCache>
                <c:formatCode>0.00</c:formatCode>
                <c:ptCount val="2"/>
                <c:pt idx="0">
                  <c:v>5.6</c:v>
                </c:pt>
                <c:pt idx="1">
                  <c:v>7.0</c:v>
                </c:pt>
              </c:numCache>
            </c:numRef>
          </c:val>
          <c:smooth val="0"/>
        </c:ser>
        <c:ser>
          <c:idx val="42"/>
          <c:order val="42"/>
          <c:marker>
            <c:symbol val="none"/>
          </c:marker>
          <c:cat>
            <c:strRef>
              <c:f>Sheet1!$D$1:$E$1</c:f>
              <c:strCache>
                <c:ptCount val="2"/>
                <c:pt idx="0">
                  <c:v>Y1 Communication Skills</c:v>
                </c:pt>
                <c:pt idx="1">
                  <c:v>Y2 Communication Skills</c:v>
                </c:pt>
              </c:strCache>
            </c:strRef>
          </c:cat>
          <c:val>
            <c:numRef>
              <c:f>Sheet1!$D$44:$E$44</c:f>
              <c:numCache>
                <c:formatCode>0.00</c:formatCode>
                <c:ptCount val="2"/>
                <c:pt idx="0">
                  <c:v>6.2</c:v>
                </c:pt>
                <c:pt idx="1">
                  <c:v>7.0</c:v>
                </c:pt>
              </c:numCache>
            </c:numRef>
          </c:val>
          <c:smooth val="0"/>
        </c:ser>
        <c:ser>
          <c:idx val="43"/>
          <c:order val="43"/>
          <c:marker>
            <c:symbol val="none"/>
          </c:marker>
          <c:cat>
            <c:strRef>
              <c:f>Sheet1!$D$1:$E$1</c:f>
              <c:strCache>
                <c:ptCount val="2"/>
                <c:pt idx="0">
                  <c:v>Y1 Communication Skills</c:v>
                </c:pt>
                <c:pt idx="1">
                  <c:v>Y2 Communication Skills</c:v>
                </c:pt>
              </c:strCache>
            </c:strRef>
          </c:cat>
          <c:val>
            <c:numRef>
              <c:f>Sheet1!$D$45:$E$45</c:f>
              <c:numCache>
                <c:formatCode>0.00</c:formatCode>
                <c:ptCount val="2"/>
                <c:pt idx="0">
                  <c:v>4.4</c:v>
                </c:pt>
                <c:pt idx="1">
                  <c:v>6.0</c:v>
                </c:pt>
              </c:numCache>
            </c:numRef>
          </c:val>
          <c:smooth val="0"/>
        </c:ser>
        <c:ser>
          <c:idx val="44"/>
          <c:order val="44"/>
          <c:marker>
            <c:symbol val="none"/>
          </c:marker>
          <c:cat>
            <c:strRef>
              <c:f>Sheet1!$D$1:$E$1</c:f>
              <c:strCache>
                <c:ptCount val="2"/>
                <c:pt idx="0">
                  <c:v>Y1 Communication Skills</c:v>
                </c:pt>
                <c:pt idx="1">
                  <c:v>Y2 Communication Skills</c:v>
                </c:pt>
              </c:strCache>
            </c:strRef>
          </c:cat>
          <c:val>
            <c:numRef>
              <c:f>Sheet1!$D$46:$E$46</c:f>
              <c:numCache>
                <c:formatCode>0.00</c:formatCode>
                <c:ptCount val="2"/>
                <c:pt idx="0">
                  <c:v>1.6</c:v>
                </c:pt>
                <c:pt idx="1">
                  <c:v>3.6</c:v>
                </c:pt>
              </c:numCache>
            </c:numRef>
          </c:val>
          <c:smooth val="0"/>
        </c:ser>
        <c:ser>
          <c:idx val="45"/>
          <c:order val="45"/>
          <c:marker>
            <c:symbol val="none"/>
          </c:marker>
          <c:cat>
            <c:strRef>
              <c:f>Sheet1!$D$1:$E$1</c:f>
              <c:strCache>
                <c:ptCount val="2"/>
                <c:pt idx="0">
                  <c:v>Y1 Communication Skills</c:v>
                </c:pt>
                <c:pt idx="1">
                  <c:v>Y2 Communication Skills</c:v>
                </c:pt>
              </c:strCache>
            </c:strRef>
          </c:cat>
          <c:val>
            <c:numRef>
              <c:f>Sheet1!$D$47:$E$47</c:f>
              <c:numCache>
                <c:formatCode>0.00</c:formatCode>
                <c:ptCount val="2"/>
                <c:pt idx="0">
                  <c:v>5.8</c:v>
                </c:pt>
                <c:pt idx="1">
                  <c:v>7.0</c:v>
                </c:pt>
              </c:numCache>
            </c:numRef>
          </c:val>
          <c:smooth val="0"/>
        </c:ser>
        <c:ser>
          <c:idx val="46"/>
          <c:order val="46"/>
          <c:marker>
            <c:symbol val="none"/>
          </c:marker>
          <c:cat>
            <c:strRef>
              <c:f>Sheet1!$D$1:$E$1</c:f>
              <c:strCache>
                <c:ptCount val="2"/>
                <c:pt idx="0">
                  <c:v>Y1 Communication Skills</c:v>
                </c:pt>
                <c:pt idx="1">
                  <c:v>Y2 Communication Skills</c:v>
                </c:pt>
              </c:strCache>
            </c:strRef>
          </c:cat>
          <c:val>
            <c:numRef>
              <c:f>Sheet1!$D$48:$E$48</c:f>
              <c:numCache>
                <c:formatCode>0.00</c:formatCode>
                <c:ptCount val="2"/>
                <c:pt idx="0">
                  <c:v>4.4</c:v>
                </c:pt>
                <c:pt idx="1">
                  <c:v>5.0</c:v>
                </c:pt>
              </c:numCache>
            </c:numRef>
          </c:val>
          <c:smooth val="0"/>
        </c:ser>
        <c:ser>
          <c:idx val="47"/>
          <c:order val="47"/>
          <c:marker>
            <c:symbol val="none"/>
          </c:marker>
          <c:cat>
            <c:strRef>
              <c:f>Sheet1!$D$1:$E$1</c:f>
              <c:strCache>
                <c:ptCount val="2"/>
                <c:pt idx="0">
                  <c:v>Y1 Communication Skills</c:v>
                </c:pt>
                <c:pt idx="1">
                  <c:v>Y2 Communication Skills</c:v>
                </c:pt>
              </c:strCache>
            </c:strRef>
          </c:cat>
          <c:val>
            <c:numRef>
              <c:f>Sheet1!$D$49:$E$49</c:f>
              <c:numCache>
                <c:formatCode>0.00</c:formatCode>
                <c:ptCount val="2"/>
                <c:pt idx="0">
                  <c:v>4.4</c:v>
                </c:pt>
                <c:pt idx="1">
                  <c:v>6.0</c:v>
                </c:pt>
              </c:numCache>
            </c:numRef>
          </c:val>
          <c:smooth val="0"/>
        </c:ser>
        <c:ser>
          <c:idx val="48"/>
          <c:order val="48"/>
          <c:marker>
            <c:symbol val="none"/>
          </c:marker>
          <c:cat>
            <c:strRef>
              <c:f>Sheet1!$D$1:$E$1</c:f>
              <c:strCache>
                <c:ptCount val="2"/>
                <c:pt idx="0">
                  <c:v>Y1 Communication Skills</c:v>
                </c:pt>
                <c:pt idx="1">
                  <c:v>Y2 Communication Skills</c:v>
                </c:pt>
              </c:strCache>
            </c:strRef>
          </c:cat>
          <c:val>
            <c:numRef>
              <c:f>Sheet1!$D$50:$E$50</c:f>
              <c:numCache>
                <c:formatCode>0.00</c:formatCode>
                <c:ptCount val="2"/>
                <c:pt idx="0">
                  <c:v>4.4</c:v>
                </c:pt>
                <c:pt idx="1">
                  <c:v>6.0</c:v>
                </c:pt>
              </c:numCache>
            </c:numRef>
          </c:val>
          <c:smooth val="0"/>
        </c:ser>
        <c:ser>
          <c:idx val="49"/>
          <c:order val="49"/>
          <c:marker>
            <c:symbol val="none"/>
          </c:marker>
          <c:cat>
            <c:strRef>
              <c:f>Sheet1!$D$1:$E$1</c:f>
              <c:strCache>
                <c:ptCount val="2"/>
                <c:pt idx="0">
                  <c:v>Y1 Communication Skills</c:v>
                </c:pt>
                <c:pt idx="1">
                  <c:v>Y2 Communication Skills</c:v>
                </c:pt>
              </c:strCache>
            </c:strRef>
          </c:cat>
          <c:val>
            <c:numRef>
              <c:f>Sheet1!$D$51:$E$51</c:f>
              <c:numCache>
                <c:formatCode>0.00</c:formatCode>
                <c:ptCount val="2"/>
                <c:pt idx="0">
                  <c:v>3.0</c:v>
                </c:pt>
                <c:pt idx="1">
                  <c:v>5.0</c:v>
                </c:pt>
              </c:numCache>
            </c:numRef>
          </c:val>
          <c:smooth val="0"/>
        </c:ser>
        <c:ser>
          <c:idx val="50"/>
          <c:order val="50"/>
          <c:marker>
            <c:symbol val="none"/>
          </c:marker>
          <c:cat>
            <c:strRef>
              <c:f>Sheet1!$D$1:$E$1</c:f>
              <c:strCache>
                <c:ptCount val="2"/>
                <c:pt idx="0">
                  <c:v>Y1 Communication Skills</c:v>
                </c:pt>
                <c:pt idx="1">
                  <c:v>Y2 Communication Skills</c:v>
                </c:pt>
              </c:strCache>
            </c:strRef>
          </c:cat>
          <c:val>
            <c:numRef>
              <c:f>Sheet1!$D$52:$E$52</c:f>
              <c:numCache>
                <c:formatCode>0.00</c:formatCode>
                <c:ptCount val="2"/>
                <c:pt idx="0">
                  <c:v>3.0</c:v>
                </c:pt>
                <c:pt idx="1">
                  <c:v>6.0</c:v>
                </c:pt>
              </c:numCache>
            </c:numRef>
          </c:val>
          <c:smooth val="0"/>
        </c:ser>
        <c:ser>
          <c:idx val="51"/>
          <c:order val="51"/>
          <c:marker>
            <c:symbol val="none"/>
          </c:marker>
          <c:cat>
            <c:strRef>
              <c:f>Sheet1!$D$1:$E$1</c:f>
              <c:strCache>
                <c:ptCount val="2"/>
                <c:pt idx="0">
                  <c:v>Y1 Communication Skills</c:v>
                </c:pt>
                <c:pt idx="1">
                  <c:v>Y2 Communication Skills</c:v>
                </c:pt>
              </c:strCache>
            </c:strRef>
          </c:cat>
          <c:val>
            <c:numRef>
              <c:f>Sheet1!$D$53:$E$53</c:f>
              <c:numCache>
                <c:formatCode>0.00</c:formatCode>
                <c:ptCount val="2"/>
                <c:pt idx="0">
                  <c:v>3.0</c:v>
                </c:pt>
                <c:pt idx="1">
                  <c:v>5.0</c:v>
                </c:pt>
              </c:numCache>
            </c:numRef>
          </c:val>
          <c:smooth val="0"/>
        </c:ser>
        <c:ser>
          <c:idx val="52"/>
          <c:order val="52"/>
          <c:marker>
            <c:symbol val="none"/>
          </c:marker>
          <c:cat>
            <c:strRef>
              <c:f>Sheet1!$D$1:$E$1</c:f>
              <c:strCache>
                <c:ptCount val="2"/>
                <c:pt idx="0">
                  <c:v>Y1 Communication Skills</c:v>
                </c:pt>
                <c:pt idx="1">
                  <c:v>Y2 Communication Skills</c:v>
                </c:pt>
              </c:strCache>
            </c:strRef>
          </c:cat>
          <c:val>
            <c:numRef>
              <c:f>Sheet1!$D$54:$E$54</c:f>
              <c:numCache>
                <c:formatCode>0.00</c:formatCode>
                <c:ptCount val="2"/>
                <c:pt idx="0">
                  <c:v>2.0</c:v>
                </c:pt>
                <c:pt idx="1">
                  <c:v>5.0</c:v>
                </c:pt>
              </c:numCache>
            </c:numRef>
          </c:val>
          <c:smooth val="0"/>
        </c:ser>
        <c:ser>
          <c:idx val="53"/>
          <c:order val="53"/>
          <c:marker>
            <c:symbol val="none"/>
          </c:marker>
          <c:cat>
            <c:strRef>
              <c:f>Sheet1!$D$1:$E$1</c:f>
              <c:strCache>
                <c:ptCount val="2"/>
                <c:pt idx="0">
                  <c:v>Y1 Communication Skills</c:v>
                </c:pt>
                <c:pt idx="1">
                  <c:v>Y2 Communication Skills</c:v>
                </c:pt>
              </c:strCache>
            </c:strRef>
          </c:cat>
          <c:val>
            <c:numRef>
              <c:f>Sheet1!$D$55:$E$55</c:f>
              <c:numCache>
                <c:formatCode>0.00</c:formatCode>
                <c:ptCount val="2"/>
                <c:pt idx="0">
                  <c:v>2.6</c:v>
                </c:pt>
                <c:pt idx="1">
                  <c:v>5.0</c:v>
                </c:pt>
              </c:numCache>
            </c:numRef>
          </c:val>
          <c:smooth val="0"/>
        </c:ser>
        <c:ser>
          <c:idx val="54"/>
          <c:order val="54"/>
          <c:marker>
            <c:symbol val="none"/>
          </c:marker>
          <c:cat>
            <c:strRef>
              <c:f>Sheet1!$D$1:$E$1</c:f>
              <c:strCache>
                <c:ptCount val="2"/>
                <c:pt idx="0">
                  <c:v>Y1 Communication Skills</c:v>
                </c:pt>
                <c:pt idx="1">
                  <c:v>Y2 Communication Skills</c:v>
                </c:pt>
              </c:strCache>
            </c:strRef>
          </c:cat>
          <c:val>
            <c:numRef>
              <c:f>Sheet1!$D$56:$E$56</c:f>
              <c:numCache>
                <c:formatCode>0.00</c:formatCode>
                <c:ptCount val="2"/>
                <c:pt idx="0">
                  <c:v>3.0</c:v>
                </c:pt>
                <c:pt idx="1">
                  <c:v>5.0</c:v>
                </c:pt>
              </c:numCache>
            </c:numRef>
          </c:val>
          <c:smooth val="0"/>
        </c:ser>
        <c:ser>
          <c:idx val="55"/>
          <c:order val="55"/>
          <c:marker>
            <c:symbol val="none"/>
          </c:marker>
          <c:cat>
            <c:strRef>
              <c:f>Sheet1!$D$1:$E$1</c:f>
              <c:strCache>
                <c:ptCount val="2"/>
                <c:pt idx="0">
                  <c:v>Y1 Communication Skills</c:v>
                </c:pt>
                <c:pt idx="1">
                  <c:v>Y2 Communication Skills</c:v>
                </c:pt>
              </c:strCache>
            </c:strRef>
          </c:cat>
          <c:val>
            <c:numRef>
              <c:f>Sheet1!$D$57:$E$57</c:f>
              <c:numCache>
                <c:formatCode>0.00</c:formatCode>
                <c:ptCount val="2"/>
                <c:pt idx="0">
                  <c:v>3.0</c:v>
                </c:pt>
                <c:pt idx="1">
                  <c:v>5.0</c:v>
                </c:pt>
              </c:numCache>
            </c:numRef>
          </c:val>
          <c:smooth val="0"/>
        </c:ser>
        <c:ser>
          <c:idx val="56"/>
          <c:order val="56"/>
          <c:marker>
            <c:symbol val="none"/>
          </c:marker>
          <c:cat>
            <c:strRef>
              <c:f>Sheet1!$D$1:$E$1</c:f>
              <c:strCache>
                <c:ptCount val="2"/>
                <c:pt idx="0">
                  <c:v>Y1 Communication Skills</c:v>
                </c:pt>
                <c:pt idx="1">
                  <c:v>Y2 Communication Skills</c:v>
                </c:pt>
              </c:strCache>
            </c:strRef>
          </c:cat>
          <c:val>
            <c:numRef>
              <c:f>Sheet1!$D$58:$E$58</c:f>
              <c:numCache>
                <c:formatCode>0.00</c:formatCode>
                <c:ptCount val="2"/>
                <c:pt idx="0">
                  <c:v>3.0</c:v>
                </c:pt>
                <c:pt idx="1">
                  <c:v>5.0</c:v>
                </c:pt>
              </c:numCache>
            </c:numRef>
          </c:val>
          <c:smooth val="0"/>
        </c:ser>
        <c:ser>
          <c:idx val="57"/>
          <c:order val="57"/>
          <c:marker>
            <c:symbol val="none"/>
          </c:marker>
          <c:cat>
            <c:strRef>
              <c:f>Sheet1!$D$1:$E$1</c:f>
              <c:strCache>
                <c:ptCount val="2"/>
                <c:pt idx="0">
                  <c:v>Y1 Communication Skills</c:v>
                </c:pt>
                <c:pt idx="1">
                  <c:v>Y2 Communication Skills</c:v>
                </c:pt>
              </c:strCache>
            </c:strRef>
          </c:cat>
          <c:val>
            <c:numRef>
              <c:f>Sheet1!$D$59:$E$59</c:f>
              <c:numCache>
                <c:formatCode>0.00</c:formatCode>
                <c:ptCount val="2"/>
                <c:pt idx="0">
                  <c:v>3.0</c:v>
                </c:pt>
                <c:pt idx="1">
                  <c:v>5.0</c:v>
                </c:pt>
              </c:numCache>
            </c:numRef>
          </c:val>
          <c:smooth val="0"/>
        </c:ser>
        <c:ser>
          <c:idx val="58"/>
          <c:order val="58"/>
          <c:marker>
            <c:symbol val="none"/>
          </c:marker>
          <c:cat>
            <c:strRef>
              <c:f>Sheet1!$D$1:$E$1</c:f>
              <c:strCache>
                <c:ptCount val="2"/>
                <c:pt idx="0">
                  <c:v>Y1 Communication Skills</c:v>
                </c:pt>
                <c:pt idx="1">
                  <c:v>Y2 Communication Skills</c:v>
                </c:pt>
              </c:strCache>
            </c:strRef>
          </c:cat>
          <c:val>
            <c:numRef>
              <c:f>Sheet1!$D$60:$E$60</c:f>
              <c:numCache>
                <c:formatCode>0.00</c:formatCode>
                <c:ptCount val="2"/>
                <c:pt idx="0">
                  <c:v>3.0</c:v>
                </c:pt>
                <c:pt idx="1">
                  <c:v>5.0</c:v>
                </c:pt>
              </c:numCache>
            </c:numRef>
          </c:val>
          <c:smooth val="0"/>
        </c:ser>
        <c:ser>
          <c:idx val="59"/>
          <c:order val="59"/>
          <c:marker>
            <c:symbol val="none"/>
          </c:marker>
          <c:cat>
            <c:strRef>
              <c:f>Sheet1!$D$1:$E$1</c:f>
              <c:strCache>
                <c:ptCount val="2"/>
                <c:pt idx="0">
                  <c:v>Y1 Communication Skills</c:v>
                </c:pt>
                <c:pt idx="1">
                  <c:v>Y2 Communication Skills</c:v>
                </c:pt>
              </c:strCache>
            </c:strRef>
          </c:cat>
          <c:val>
            <c:numRef>
              <c:f>Sheet1!$D$61:$E$61</c:f>
              <c:numCache>
                <c:formatCode>0.00</c:formatCode>
                <c:ptCount val="2"/>
                <c:pt idx="0">
                  <c:v>3.0</c:v>
                </c:pt>
                <c:pt idx="1">
                  <c:v>5.0</c:v>
                </c:pt>
              </c:numCache>
            </c:numRef>
          </c:val>
          <c:smooth val="0"/>
        </c:ser>
        <c:ser>
          <c:idx val="60"/>
          <c:order val="60"/>
          <c:marker>
            <c:symbol val="none"/>
          </c:marker>
          <c:cat>
            <c:strRef>
              <c:f>Sheet1!$D$1:$E$1</c:f>
              <c:strCache>
                <c:ptCount val="2"/>
                <c:pt idx="0">
                  <c:v>Y1 Communication Skills</c:v>
                </c:pt>
                <c:pt idx="1">
                  <c:v>Y2 Communication Skills</c:v>
                </c:pt>
              </c:strCache>
            </c:strRef>
          </c:cat>
          <c:val>
            <c:numRef>
              <c:f>Sheet1!$D$62:$E$62</c:f>
              <c:numCache>
                <c:formatCode>0.00</c:formatCode>
                <c:ptCount val="2"/>
                <c:pt idx="0">
                  <c:v>3.0</c:v>
                </c:pt>
                <c:pt idx="1">
                  <c:v>5.0</c:v>
                </c:pt>
              </c:numCache>
            </c:numRef>
          </c:val>
          <c:smooth val="0"/>
        </c:ser>
        <c:ser>
          <c:idx val="61"/>
          <c:order val="61"/>
          <c:marker>
            <c:symbol val="none"/>
          </c:marker>
          <c:cat>
            <c:strRef>
              <c:f>Sheet1!$D$1:$E$1</c:f>
              <c:strCache>
                <c:ptCount val="2"/>
                <c:pt idx="0">
                  <c:v>Y1 Communication Skills</c:v>
                </c:pt>
                <c:pt idx="1">
                  <c:v>Y2 Communication Skills</c:v>
                </c:pt>
              </c:strCache>
            </c:strRef>
          </c:cat>
          <c:val>
            <c:numRef>
              <c:f>Sheet1!$D$63:$E$63</c:f>
              <c:numCache>
                <c:formatCode>0.00</c:formatCode>
                <c:ptCount val="2"/>
                <c:pt idx="0">
                  <c:v>4.0</c:v>
                </c:pt>
                <c:pt idx="1">
                  <c:v>5.0</c:v>
                </c:pt>
              </c:numCache>
            </c:numRef>
          </c:val>
          <c:smooth val="0"/>
        </c:ser>
        <c:ser>
          <c:idx val="62"/>
          <c:order val="62"/>
          <c:marker>
            <c:symbol val="none"/>
          </c:marker>
          <c:cat>
            <c:strRef>
              <c:f>Sheet1!$D$1:$E$1</c:f>
              <c:strCache>
                <c:ptCount val="2"/>
                <c:pt idx="0">
                  <c:v>Y1 Communication Skills</c:v>
                </c:pt>
                <c:pt idx="1">
                  <c:v>Y2 Communication Skills</c:v>
                </c:pt>
              </c:strCache>
            </c:strRef>
          </c:cat>
          <c:val>
            <c:numRef>
              <c:f>Sheet1!$D$64:$E$64</c:f>
              <c:numCache>
                <c:formatCode>0.00</c:formatCode>
                <c:ptCount val="2"/>
                <c:pt idx="0">
                  <c:v>3.0</c:v>
                </c:pt>
                <c:pt idx="1">
                  <c:v>5.0</c:v>
                </c:pt>
              </c:numCache>
            </c:numRef>
          </c:val>
          <c:smooth val="0"/>
        </c:ser>
        <c:ser>
          <c:idx val="63"/>
          <c:order val="63"/>
          <c:marker>
            <c:symbol val="none"/>
          </c:marker>
          <c:cat>
            <c:strRef>
              <c:f>Sheet1!$D$1:$E$1</c:f>
              <c:strCache>
                <c:ptCount val="2"/>
                <c:pt idx="0">
                  <c:v>Y1 Communication Skills</c:v>
                </c:pt>
                <c:pt idx="1">
                  <c:v>Y2 Communication Skills</c:v>
                </c:pt>
              </c:strCache>
            </c:strRef>
          </c:cat>
          <c:val>
            <c:numRef>
              <c:f>Sheet1!$D$65:$E$65</c:f>
              <c:numCache>
                <c:formatCode>0.00</c:formatCode>
                <c:ptCount val="2"/>
                <c:pt idx="0">
                  <c:v>3.0</c:v>
                </c:pt>
                <c:pt idx="1">
                  <c:v>5.0</c:v>
                </c:pt>
              </c:numCache>
            </c:numRef>
          </c:val>
          <c:smooth val="0"/>
        </c:ser>
        <c:ser>
          <c:idx val="64"/>
          <c:order val="64"/>
          <c:marker>
            <c:symbol val="none"/>
          </c:marker>
          <c:cat>
            <c:strRef>
              <c:f>Sheet1!$D$1:$E$1</c:f>
              <c:strCache>
                <c:ptCount val="2"/>
                <c:pt idx="0">
                  <c:v>Y1 Communication Skills</c:v>
                </c:pt>
                <c:pt idx="1">
                  <c:v>Y2 Communication Skills</c:v>
                </c:pt>
              </c:strCache>
            </c:strRef>
          </c:cat>
          <c:val>
            <c:numRef>
              <c:f>Sheet1!$D$66:$E$66</c:f>
              <c:numCache>
                <c:formatCode>0.00</c:formatCode>
                <c:ptCount val="2"/>
                <c:pt idx="0">
                  <c:v>3.0</c:v>
                </c:pt>
                <c:pt idx="1">
                  <c:v>5.0</c:v>
                </c:pt>
              </c:numCache>
            </c:numRef>
          </c:val>
          <c:smooth val="0"/>
        </c:ser>
        <c:ser>
          <c:idx val="65"/>
          <c:order val="65"/>
          <c:marker>
            <c:symbol val="none"/>
          </c:marker>
          <c:cat>
            <c:strRef>
              <c:f>Sheet1!$D$1:$E$1</c:f>
              <c:strCache>
                <c:ptCount val="2"/>
                <c:pt idx="0">
                  <c:v>Y1 Communication Skills</c:v>
                </c:pt>
                <c:pt idx="1">
                  <c:v>Y2 Communication Skills</c:v>
                </c:pt>
              </c:strCache>
            </c:strRef>
          </c:cat>
          <c:val>
            <c:numRef>
              <c:f>Sheet1!$D$67:$E$67</c:f>
              <c:numCache>
                <c:formatCode>0.00</c:formatCode>
                <c:ptCount val="2"/>
                <c:pt idx="0">
                  <c:v>2.8</c:v>
                </c:pt>
                <c:pt idx="1">
                  <c:v>5.0</c:v>
                </c:pt>
              </c:numCache>
            </c:numRef>
          </c:val>
          <c:smooth val="0"/>
        </c:ser>
        <c:ser>
          <c:idx val="66"/>
          <c:order val="66"/>
          <c:marker>
            <c:symbol val="none"/>
          </c:marker>
          <c:cat>
            <c:strRef>
              <c:f>Sheet1!$D$1:$E$1</c:f>
              <c:strCache>
                <c:ptCount val="2"/>
                <c:pt idx="0">
                  <c:v>Y1 Communication Skills</c:v>
                </c:pt>
                <c:pt idx="1">
                  <c:v>Y2 Communication Skills</c:v>
                </c:pt>
              </c:strCache>
            </c:strRef>
          </c:cat>
          <c:val>
            <c:numRef>
              <c:f>Sheet1!$D$68:$E$68</c:f>
              <c:numCache>
                <c:formatCode>0.00</c:formatCode>
                <c:ptCount val="2"/>
                <c:pt idx="0">
                  <c:v>3.0</c:v>
                </c:pt>
                <c:pt idx="1">
                  <c:v>5.0</c:v>
                </c:pt>
              </c:numCache>
            </c:numRef>
          </c:val>
          <c:smooth val="0"/>
        </c:ser>
        <c:ser>
          <c:idx val="67"/>
          <c:order val="67"/>
          <c:marker>
            <c:symbol val="none"/>
          </c:marker>
          <c:cat>
            <c:strRef>
              <c:f>Sheet1!$D$1:$E$1</c:f>
              <c:strCache>
                <c:ptCount val="2"/>
                <c:pt idx="0">
                  <c:v>Y1 Communication Skills</c:v>
                </c:pt>
                <c:pt idx="1">
                  <c:v>Y2 Communication Skills</c:v>
                </c:pt>
              </c:strCache>
            </c:strRef>
          </c:cat>
          <c:val>
            <c:numRef>
              <c:f>Sheet1!$D$69:$E$69</c:f>
              <c:numCache>
                <c:formatCode>0.00</c:formatCode>
                <c:ptCount val="2"/>
                <c:pt idx="0">
                  <c:v>3.2</c:v>
                </c:pt>
                <c:pt idx="1">
                  <c:v>5.0</c:v>
                </c:pt>
              </c:numCache>
            </c:numRef>
          </c:val>
          <c:smooth val="0"/>
        </c:ser>
        <c:ser>
          <c:idx val="68"/>
          <c:order val="68"/>
          <c:marker>
            <c:symbol val="none"/>
          </c:marker>
          <c:cat>
            <c:strRef>
              <c:f>Sheet1!$D$1:$E$1</c:f>
              <c:strCache>
                <c:ptCount val="2"/>
                <c:pt idx="0">
                  <c:v>Y1 Communication Skills</c:v>
                </c:pt>
                <c:pt idx="1">
                  <c:v>Y2 Communication Skills</c:v>
                </c:pt>
              </c:strCache>
            </c:strRef>
          </c:cat>
          <c:val>
            <c:numRef>
              <c:f>Sheet1!$D$70:$E$70</c:f>
              <c:numCache>
                <c:formatCode>0.00</c:formatCode>
                <c:ptCount val="2"/>
                <c:pt idx="0">
                  <c:v>3.0</c:v>
                </c:pt>
                <c:pt idx="1">
                  <c:v>5.0</c:v>
                </c:pt>
              </c:numCache>
            </c:numRef>
          </c:val>
          <c:smooth val="0"/>
        </c:ser>
        <c:ser>
          <c:idx val="69"/>
          <c:order val="69"/>
          <c:marker>
            <c:symbol val="none"/>
          </c:marker>
          <c:cat>
            <c:strRef>
              <c:f>Sheet1!$D$1:$E$1</c:f>
              <c:strCache>
                <c:ptCount val="2"/>
                <c:pt idx="0">
                  <c:v>Y1 Communication Skills</c:v>
                </c:pt>
                <c:pt idx="1">
                  <c:v>Y2 Communication Skills</c:v>
                </c:pt>
              </c:strCache>
            </c:strRef>
          </c:cat>
          <c:val>
            <c:numRef>
              <c:f>Sheet1!$D$71:$E$71</c:f>
              <c:numCache>
                <c:formatCode>0.00</c:formatCode>
                <c:ptCount val="2"/>
                <c:pt idx="0">
                  <c:v>3.0</c:v>
                </c:pt>
                <c:pt idx="1">
                  <c:v>5.0</c:v>
                </c:pt>
              </c:numCache>
            </c:numRef>
          </c:val>
          <c:smooth val="0"/>
        </c:ser>
        <c:ser>
          <c:idx val="70"/>
          <c:order val="70"/>
          <c:marker>
            <c:symbol val="none"/>
          </c:marker>
          <c:cat>
            <c:strRef>
              <c:f>Sheet1!$D$1:$E$1</c:f>
              <c:strCache>
                <c:ptCount val="2"/>
                <c:pt idx="0">
                  <c:v>Y1 Communication Skills</c:v>
                </c:pt>
                <c:pt idx="1">
                  <c:v>Y2 Communication Skills</c:v>
                </c:pt>
              </c:strCache>
            </c:strRef>
          </c:cat>
          <c:val>
            <c:numRef>
              <c:f>Sheet1!$D$72:$E$72</c:f>
              <c:numCache>
                <c:formatCode>0.00</c:formatCode>
                <c:ptCount val="2"/>
                <c:pt idx="0">
                  <c:v>2.6</c:v>
                </c:pt>
                <c:pt idx="1">
                  <c:v>6.0</c:v>
                </c:pt>
              </c:numCache>
            </c:numRef>
          </c:val>
          <c:smooth val="0"/>
        </c:ser>
        <c:ser>
          <c:idx val="71"/>
          <c:order val="71"/>
          <c:marker>
            <c:symbol val="none"/>
          </c:marker>
          <c:cat>
            <c:strRef>
              <c:f>Sheet1!$D$1:$E$1</c:f>
              <c:strCache>
                <c:ptCount val="2"/>
                <c:pt idx="0">
                  <c:v>Y1 Communication Skills</c:v>
                </c:pt>
                <c:pt idx="1">
                  <c:v>Y2 Communication Skills</c:v>
                </c:pt>
              </c:strCache>
            </c:strRef>
          </c:cat>
          <c:val>
            <c:numRef>
              <c:f>Sheet1!$D$73:$E$73</c:f>
              <c:numCache>
                <c:formatCode>0.00</c:formatCode>
                <c:ptCount val="2"/>
                <c:pt idx="0">
                  <c:v>3.0</c:v>
                </c:pt>
                <c:pt idx="1">
                  <c:v>3.6</c:v>
                </c:pt>
              </c:numCache>
            </c:numRef>
          </c:val>
          <c:smooth val="0"/>
        </c:ser>
        <c:ser>
          <c:idx val="72"/>
          <c:order val="72"/>
          <c:marker>
            <c:symbol val="none"/>
          </c:marker>
          <c:cat>
            <c:strRef>
              <c:f>Sheet1!$D$1:$E$1</c:f>
              <c:strCache>
                <c:ptCount val="2"/>
                <c:pt idx="0">
                  <c:v>Y1 Communication Skills</c:v>
                </c:pt>
                <c:pt idx="1">
                  <c:v>Y2 Communication Skills</c:v>
                </c:pt>
              </c:strCache>
            </c:strRef>
          </c:cat>
          <c:val>
            <c:numRef>
              <c:f>Sheet1!$D$74:$E$74</c:f>
              <c:numCache>
                <c:formatCode>0.00</c:formatCode>
                <c:ptCount val="2"/>
                <c:pt idx="0">
                  <c:v>3.0</c:v>
                </c:pt>
                <c:pt idx="1">
                  <c:v>4.0</c:v>
                </c:pt>
              </c:numCache>
            </c:numRef>
          </c:val>
          <c:smooth val="0"/>
        </c:ser>
        <c:ser>
          <c:idx val="73"/>
          <c:order val="73"/>
          <c:marker>
            <c:symbol val="none"/>
          </c:marker>
          <c:cat>
            <c:strRef>
              <c:f>Sheet1!$D$1:$E$1</c:f>
              <c:strCache>
                <c:ptCount val="2"/>
                <c:pt idx="0">
                  <c:v>Y1 Communication Skills</c:v>
                </c:pt>
                <c:pt idx="1">
                  <c:v>Y2 Communication Skills</c:v>
                </c:pt>
              </c:strCache>
            </c:strRef>
          </c:cat>
          <c:val>
            <c:numRef>
              <c:f>Sheet1!$D$75:$E$75</c:f>
              <c:numCache>
                <c:formatCode>0.00</c:formatCode>
                <c:ptCount val="2"/>
                <c:pt idx="0">
                  <c:v>4.2</c:v>
                </c:pt>
                <c:pt idx="1">
                  <c:v>4.0</c:v>
                </c:pt>
              </c:numCache>
            </c:numRef>
          </c:val>
          <c:smooth val="0"/>
        </c:ser>
        <c:ser>
          <c:idx val="74"/>
          <c:order val="74"/>
          <c:marker>
            <c:symbol val="none"/>
          </c:marker>
          <c:cat>
            <c:strRef>
              <c:f>Sheet1!$D$1:$E$1</c:f>
              <c:strCache>
                <c:ptCount val="2"/>
                <c:pt idx="0">
                  <c:v>Y1 Communication Skills</c:v>
                </c:pt>
                <c:pt idx="1">
                  <c:v>Y2 Communication Skills</c:v>
                </c:pt>
              </c:strCache>
            </c:strRef>
          </c:cat>
          <c:val>
            <c:numRef>
              <c:f>Sheet1!$D$76:$E$76</c:f>
              <c:numCache>
                <c:formatCode>0.00</c:formatCode>
                <c:ptCount val="2"/>
                <c:pt idx="0">
                  <c:v>4.4</c:v>
                </c:pt>
                <c:pt idx="1">
                  <c:v>3.2</c:v>
                </c:pt>
              </c:numCache>
            </c:numRef>
          </c:val>
          <c:smooth val="0"/>
        </c:ser>
        <c:ser>
          <c:idx val="75"/>
          <c:order val="75"/>
          <c:marker>
            <c:symbol val="none"/>
          </c:marker>
          <c:cat>
            <c:strRef>
              <c:f>Sheet1!$D$1:$E$1</c:f>
              <c:strCache>
                <c:ptCount val="2"/>
                <c:pt idx="0">
                  <c:v>Y1 Communication Skills</c:v>
                </c:pt>
                <c:pt idx="1">
                  <c:v>Y2 Communication Skills</c:v>
                </c:pt>
              </c:strCache>
            </c:strRef>
          </c:cat>
          <c:val>
            <c:numRef>
              <c:f>Sheet1!$D$77:$E$77</c:f>
              <c:numCache>
                <c:formatCode>0.00</c:formatCode>
                <c:ptCount val="2"/>
                <c:pt idx="0">
                  <c:v>4.2</c:v>
                </c:pt>
                <c:pt idx="1">
                  <c:v>4.2</c:v>
                </c:pt>
              </c:numCache>
            </c:numRef>
          </c:val>
          <c:smooth val="0"/>
        </c:ser>
        <c:ser>
          <c:idx val="76"/>
          <c:order val="76"/>
          <c:marker>
            <c:symbol val="none"/>
          </c:marker>
          <c:cat>
            <c:strRef>
              <c:f>Sheet1!$D$1:$E$1</c:f>
              <c:strCache>
                <c:ptCount val="2"/>
                <c:pt idx="0">
                  <c:v>Y1 Communication Skills</c:v>
                </c:pt>
                <c:pt idx="1">
                  <c:v>Y2 Communication Skills</c:v>
                </c:pt>
              </c:strCache>
            </c:strRef>
          </c:cat>
          <c:val>
            <c:numRef>
              <c:f>Sheet1!$D$78:$E$78</c:f>
              <c:numCache>
                <c:formatCode>0.00</c:formatCode>
                <c:ptCount val="2"/>
                <c:pt idx="0">
                  <c:v>2.2</c:v>
                </c:pt>
                <c:pt idx="1">
                  <c:v>3.6</c:v>
                </c:pt>
              </c:numCache>
            </c:numRef>
          </c:val>
          <c:smooth val="0"/>
        </c:ser>
        <c:ser>
          <c:idx val="77"/>
          <c:order val="77"/>
          <c:marker>
            <c:symbol val="none"/>
          </c:marker>
          <c:cat>
            <c:strRef>
              <c:f>Sheet1!$D$1:$E$1</c:f>
              <c:strCache>
                <c:ptCount val="2"/>
                <c:pt idx="0">
                  <c:v>Y1 Communication Skills</c:v>
                </c:pt>
                <c:pt idx="1">
                  <c:v>Y2 Communication Skills</c:v>
                </c:pt>
              </c:strCache>
            </c:strRef>
          </c:cat>
          <c:val>
            <c:numRef>
              <c:f>Sheet1!$D$79:$E$79</c:f>
              <c:numCache>
                <c:formatCode>0.00</c:formatCode>
                <c:ptCount val="2"/>
                <c:pt idx="0">
                  <c:v>3.2</c:v>
                </c:pt>
                <c:pt idx="1">
                  <c:v>4.2</c:v>
                </c:pt>
              </c:numCache>
            </c:numRef>
          </c:val>
          <c:smooth val="0"/>
        </c:ser>
        <c:ser>
          <c:idx val="78"/>
          <c:order val="78"/>
          <c:marker>
            <c:symbol val="none"/>
          </c:marker>
          <c:cat>
            <c:strRef>
              <c:f>Sheet1!$D$1:$E$1</c:f>
              <c:strCache>
                <c:ptCount val="2"/>
                <c:pt idx="0">
                  <c:v>Y1 Communication Skills</c:v>
                </c:pt>
                <c:pt idx="1">
                  <c:v>Y2 Communication Skills</c:v>
                </c:pt>
              </c:strCache>
            </c:strRef>
          </c:cat>
          <c:val>
            <c:numRef>
              <c:f>Sheet1!$D$80:$E$80</c:f>
              <c:numCache>
                <c:formatCode>0.00</c:formatCode>
                <c:ptCount val="2"/>
                <c:pt idx="0">
                  <c:v>3.2</c:v>
                </c:pt>
                <c:pt idx="1">
                  <c:v>4.2</c:v>
                </c:pt>
              </c:numCache>
            </c:numRef>
          </c:val>
          <c:smooth val="0"/>
        </c:ser>
        <c:ser>
          <c:idx val="79"/>
          <c:order val="79"/>
          <c:marker>
            <c:symbol val="none"/>
          </c:marker>
          <c:cat>
            <c:strRef>
              <c:f>Sheet1!$D$1:$E$1</c:f>
              <c:strCache>
                <c:ptCount val="2"/>
                <c:pt idx="0">
                  <c:v>Y1 Communication Skills</c:v>
                </c:pt>
                <c:pt idx="1">
                  <c:v>Y2 Communication Skills</c:v>
                </c:pt>
              </c:strCache>
            </c:strRef>
          </c:cat>
          <c:val>
            <c:numRef>
              <c:f>Sheet1!$D$81:$E$81</c:f>
              <c:numCache>
                <c:formatCode>0.00</c:formatCode>
                <c:ptCount val="2"/>
                <c:pt idx="0">
                  <c:v>1.6</c:v>
                </c:pt>
                <c:pt idx="1">
                  <c:v>3.0</c:v>
                </c:pt>
              </c:numCache>
            </c:numRef>
          </c:val>
          <c:smooth val="0"/>
        </c:ser>
        <c:ser>
          <c:idx val="80"/>
          <c:order val="80"/>
          <c:marker>
            <c:symbol val="none"/>
          </c:marker>
          <c:cat>
            <c:strRef>
              <c:f>Sheet1!$D$1:$E$1</c:f>
              <c:strCache>
                <c:ptCount val="2"/>
                <c:pt idx="0">
                  <c:v>Y1 Communication Skills</c:v>
                </c:pt>
                <c:pt idx="1">
                  <c:v>Y2 Communication Skills</c:v>
                </c:pt>
              </c:strCache>
            </c:strRef>
          </c:cat>
          <c:val>
            <c:numRef>
              <c:f>Sheet1!$D$82:$E$82</c:f>
              <c:numCache>
                <c:formatCode>0.00</c:formatCode>
                <c:ptCount val="2"/>
                <c:pt idx="0">
                  <c:v>1.4</c:v>
                </c:pt>
                <c:pt idx="1">
                  <c:v>3.0</c:v>
                </c:pt>
              </c:numCache>
            </c:numRef>
          </c:val>
          <c:smooth val="0"/>
        </c:ser>
        <c:ser>
          <c:idx val="81"/>
          <c:order val="81"/>
          <c:marker>
            <c:symbol val="none"/>
          </c:marker>
          <c:cat>
            <c:strRef>
              <c:f>Sheet1!$D$1:$E$1</c:f>
              <c:strCache>
                <c:ptCount val="2"/>
                <c:pt idx="0">
                  <c:v>Y1 Communication Skills</c:v>
                </c:pt>
                <c:pt idx="1">
                  <c:v>Y2 Communication Skills</c:v>
                </c:pt>
              </c:strCache>
            </c:strRef>
          </c:cat>
          <c:val>
            <c:numRef>
              <c:f>Sheet1!$D$83:$E$83</c:f>
              <c:numCache>
                <c:formatCode>0.00</c:formatCode>
                <c:ptCount val="2"/>
                <c:pt idx="0">
                  <c:v>2.0</c:v>
                </c:pt>
                <c:pt idx="1">
                  <c:v>4.0</c:v>
                </c:pt>
              </c:numCache>
            </c:numRef>
          </c:val>
          <c:smooth val="0"/>
        </c:ser>
        <c:ser>
          <c:idx val="82"/>
          <c:order val="82"/>
          <c:marker>
            <c:symbol val="none"/>
          </c:marker>
          <c:cat>
            <c:strRef>
              <c:f>Sheet1!$D$1:$E$1</c:f>
              <c:strCache>
                <c:ptCount val="2"/>
                <c:pt idx="0">
                  <c:v>Y1 Communication Skills</c:v>
                </c:pt>
                <c:pt idx="1">
                  <c:v>Y2 Communication Skills</c:v>
                </c:pt>
              </c:strCache>
            </c:strRef>
          </c:cat>
          <c:val>
            <c:numRef>
              <c:f>Sheet1!$D$84:$E$84</c:f>
              <c:numCache>
                <c:formatCode>0.00</c:formatCode>
                <c:ptCount val="2"/>
                <c:pt idx="0">
                  <c:v>1.8</c:v>
                </c:pt>
                <c:pt idx="1">
                  <c:v>3.0</c:v>
                </c:pt>
              </c:numCache>
            </c:numRef>
          </c:val>
          <c:smooth val="0"/>
        </c:ser>
        <c:ser>
          <c:idx val="83"/>
          <c:order val="83"/>
          <c:marker>
            <c:symbol val="none"/>
          </c:marker>
          <c:cat>
            <c:strRef>
              <c:f>Sheet1!$D$1:$E$1</c:f>
              <c:strCache>
                <c:ptCount val="2"/>
                <c:pt idx="0">
                  <c:v>Y1 Communication Skills</c:v>
                </c:pt>
                <c:pt idx="1">
                  <c:v>Y2 Communication Skills</c:v>
                </c:pt>
              </c:strCache>
            </c:strRef>
          </c:cat>
          <c:val>
            <c:numRef>
              <c:f>Sheet1!$D$85:$E$85</c:f>
              <c:numCache>
                <c:formatCode>0.00</c:formatCode>
                <c:ptCount val="2"/>
                <c:pt idx="0">
                  <c:v>2.2</c:v>
                </c:pt>
                <c:pt idx="1">
                  <c:v>3.8</c:v>
                </c:pt>
              </c:numCache>
            </c:numRef>
          </c:val>
          <c:smooth val="0"/>
        </c:ser>
        <c:ser>
          <c:idx val="84"/>
          <c:order val="84"/>
          <c:marker>
            <c:symbol val="none"/>
          </c:marker>
          <c:cat>
            <c:strRef>
              <c:f>Sheet1!$D$1:$E$1</c:f>
              <c:strCache>
                <c:ptCount val="2"/>
                <c:pt idx="0">
                  <c:v>Y1 Communication Skills</c:v>
                </c:pt>
                <c:pt idx="1">
                  <c:v>Y2 Communication Skills</c:v>
                </c:pt>
              </c:strCache>
            </c:strRef>
          </c:cat>
          <c:val>
            <c:numRef>
              <c:f>Sheet1!$D$86:$E$86</c:f>
              <c:numCache>
                <c:formatCode>0.00</c:formatCode>
                <c:ptCount val="2"/>
                <c:pt idx="0">
                  <c:v>1.6</c:v>
                </c:pt>
                <c:pt idx="1">
                  <c:v>3.0</c:v>
                </c:pt>
              </c:numCache>
            </c:numRef>
          </c:val>
          <c:smooth val="0"/>
        </c:ser>
        <c:ser>
          <c:idx val="85"/>
          <c:order val="85"/>
          <c:marker>
            <c:symbol val="none"/>
          </c:marker>
          <c:cat>
            <c:strRef>
              <c:f>Sheet1!$D$1:$E$1</c:f>
              <c:strCache>
                <c:ptCount val="2"/>
                <c:pt idx="0">
                  <c:v>Y1 Communication Skills</c:v>
                </c:pt>
                <c:pt idx="1">
                  <c:v>Y2 Communication Skills</c:v>
                </c:pt>
              </c:strCache>
            </c:strRef>
          </c:cat>
          <c:val>
            <c:numRef>
              <c:f>Sheet1!$D$87:$E$87</c:f>
              <c:numCache>
                <c:formatCode>0.00</c:formatCode>
                <c:ptCount val="2"/>
                <c:pt idx="0">
                  <c:v>2.0</c:v>
                </c:pt>
                <c:pt idx="1">
                  <c:v>3.0</c:v>
                </c:pt>
              </c:numCache>
            </c:numRef>
          </c:val>
          <c:smooth val="0"/>
        </c:ser>
        <c:ser>
          <c:idx val="86"/>
          <c:order val="86"/>
          <c:marker>
            <c:symbol val="none"/>
          </c:marker>
          <c:cat>
            <c:strRef>
              <c:f>Sheet1!$D$1:$E$1</c:f>
              <c:strCache>
                <c:ptCount val="2"/>
                <c:pt idx="0">
                  <c:v>Y1 Communication Skills</c:v>
                </c:pt>
                <c:pt idx="1">
                  <c:v>Y2 Communication Skills</c:v>
                </c:pt>
              </c:strCache>
            </c:strRef>
          </c:cat>
          <c:val>
            <c:numRef>
              <c:f>Sheet1!$D$88:$E$88</c:f>
              <c:numCache>
                <c:formatCode>0.00</c:formatCode>
                <c:ptCount val="2"/>
                <c:pt idx="0">
                  <c:v>2.6</c:v>
                </c:pt>
                <c:pt idx="1">
                  <c:v>4.0</c:v>
                </c:pt>
              </c:numCache>
            </c:numRef>
          </c:val>
          <c:smooth val="0"/>
        </c:ser>
        <c:ser>
          <c:idx val="87"/>
          <c:order val="87"/>
          <c:marker>
            <c:symbol val="none"/>
          </c:marker>
          <c:cat>
            <c:strRef>
              <c:f>Sheet1!$D$1:$E$1</c:f>
              <c:strCache>
                <c:ptCount val="2"/>
                <c:pt idx="0">
                  <c:v>Y1 Communication Skills</c:v>
                </c:pt>
                <c:pt idx="1">
                  <c:v>Y2 Communication Skills</c:v>
                </c:pt>
              </c:strCache>
            </c:strRef>
          </c:cat>
          <c:val>
            <c:numRef>
              <c:f>Sheet1!$D$89:$E$89</c:f>
              <c:numCache>
                <c:formatCode>0.00</c:formatCode>
                <c:ptCount val="2"/>
                <c:pt idx="0">
                  <c:v>2.8</c:v>
                </c:pt>
                <c:pt idx="1">
                  <c:v>4.0</c:v>
                </c:pt>
              </c:numCache>
            </c:numRef>
          </c:val>
          <c:smooth val="0"/>
        </c:ser>
        <c:ser>
          <c:idx val="88"/>
          <c:order val="88"/>
          <c:marker>
            <c:symbol val="none"/>
          </c:marker>
          <c:cat>
            <c:strRef>
              <c:f>Sheet1!$D$1:$E$1</c:f>
              <c:strCache>
                <c:ptCount val="2"/>
                <c:pt idx="0">
                  <c:v>Y1 Communication Skills</c:v>
                </c:pt>
                <c:pt idx="1">
                  <c:v>Y2 Communication Skills</c:v>
                </c:pt>
              </c:strCache>
            </c:strRef>
          </c:cat>
          <c:val>
            <c:numRef>
              <c:f>Sheet1!$D$90:$E$90</c:f>
              <c:numCache>
                <c:formatCode>0.00</c:formatCode>
                <c:ptCount val="2"/>
                <c:pt idx="0">
                  <c:v>2.6</c:v>
                </c:pt>
                <c:pt idx="1">
                  <c:v>4.0</c:v>
                </c:pt>
              </c:numCache>
            </c:numRef>
          </c:val>
          <c:smooth val="0"/>
        </c:ser>
        <c:ser>
          <c:idx val="89"/>
          <c:order val="89"/>
          <c:marker>
            <c:symbol val="none"/>
          </c:marker>
          <c:cat>
            <c:strRef>
              <c:f>Sheet1!$D$1:$E$1</c:f>
              <c:strCache>
                <c:ptCount val="2"/>
                <c:pt idx="0">
                  <c:v>Y1 Communication Skills</c:v>
                </c:pt>
                <c:pt idx="1">
                  <c:v>Y2 Communication Skills</c:v>
                </c:pt>
              </c:strCache>
            </c:strRef>
          </c:cat>
          <c:val>
            <c:numRef>
              <c:f>Sheet1!$D$91:$E$91</c:f>
              <c:numCache>
                <c:formatCode>0.00</c:formatCode>
                <c:ptCount val="2"/>
                <c:pt idx="0">
                  <c:v>2.6</c:v>
                </c:pt>
                <c:pt idx="1">
                  <c:v>3.2</c:v>
                </c:pt>
              </c:numCache>
            </c:numRef>
          </c:val>
          <c:smooth val="0"/>
        </c:ser>
        <c:ser>
          <c:idx val="90"/>
          <c:order val="90"/>
          <c:marker>
            <c:symbol val="none"/>
          </c:marker>
          <c:cat>
            <c:strRef>
              <c:f>Sheet1!$D$1:$E$1</c:f>
              <c:strCache>
                <c:ptCount val="2"/>
                <c:pt idx="0">
                  <c:v>Y1 Communication Skills</c:v>
                </c:pt>
                <c:pt idx="1">
                  <c:v>Y2 Communication Skills</c:v>
                </c:pt>
              </c:strCache>
            </c:strRef>
          </c:cat>
          <c:val>
            <c:numRef>
              <c:f>Sheet1!$D$92:$E$92</c:f>
              <c:numCache>
                <c:formatCode>0.00</c:formatCode>
                <c:ptCount val="2"/>
                <c:pt idx="0">
                  <c:v>2.4</c:v>
                </c:pt>
                <c:pt idx="1">
                  <c:v>4.0</c:v>
                </c:pt>
              </c:numCache>
            </c:numRef>
          </c:val>
          <c:smooth val="0"/>
        </c:ser>
        <c:ser>
          <c:idx val="91"/>
          <c:order val="91"/>
          <c:marker>
            <c:symbol val="none"/>
          </c:marker>
          <c:cat>
            <c:strRef>
              <c:f>Sheet1!$D$1:$E$1</c:f>
              <c:strCache>
                <c:ptCount val="2"/>
                <c:pt idx="0">
                  <c:v>Y1 Communication Skills</c:v>
                </c:pt>
                <c:pt idx="1">
                  <c:v>Y2 Communication Skills</c:v>
                </c:pt>
              </c:strCache>
            </c:strRef>
          </c:cat>
          <c:val>
            <c:numRef>
              <c:f>Sheet1!$D$93:$E$93</c:f>
              <c:numCache>
                <c:formatCode>0.00</c:formatCode>
                <c:ptCount val="2"/>
                <c:pt idx="0">
                  <c:v>1.6</c:v>
                </c:pt>
                <c:pt idx="1">
                  <c:v>3.0</c:v>
                </c:pt>
              </c:numCache>
            </c:numRef>
          </c:val>
          <c:smooth val="0"/>
        </c:ser>
        <c:ser>
          <c:idx val="92"/>
          <c:order val="92"/>
          <c:marker>
            <c:symbol val="none"/>
          </c:marker>
          <c:cat>
            <c:strRef>
              <c:f>Sheet1!$D$1:$E$1</c:f>
              <c:strCache>
                <c:ptCount val="2"/>
                <c:pt idx="0">
                  <c:v>Y1 Communication Skills</c:v>
                </c:pt>
                <c:pt idx="1">
                  <c:v>Y2 Communication Skills</c:v>
                </c:pt>
              </c:strCache>
            </c:strRef>
          </c:cat>
          <c:val>
            <c:numRef>
              <c:f>Sheet1!$D$94:$E$94</c:f>
              <c:numCache>
                <c:formatCode>0.00</c:formatCode>
                <c:ptCount val="2"/>
                <c:pt idx="0">
                  <c:v>3.0</c:v>
                </c:pt>
                <c:pt idx="1">
                  <c:v>4.0</c:v>
                </c:pt>
              </c:numCache>
            </c:numRef>
          </c:val>
          <c:smooth val="0"/>
        </c:ser>
        <c:ser>
          <c:idx val="93"/>
          <c:order val="93"/>
          <c:marker>
            <c:symbol val="none"/>
          </c:marker>
          <c:cat>
            <c:strRef>
              <c:f>Sheet1!$D$1:$E$1</c:f>
              <c:strCache>
                <c:ptCount val="2"/>
                <c:pt idx="0">
                  <c:v>Y1 Communication Skills</c:v>
                </c:pt>
                <c:pt idx="1">
                  <c:v>Y2 Communication Skills</c:v>
                </c:pt>
              </c:strCache>
            </c:strRef>
          </c:cat>
          <c:val>
            <c:numRef>
              <c:f>Sheet1!$D$95:$E$95</c:f>
              <c:numCache>
                <c:formatCode>0.00</c:formatCode>
                <c:ptCount val="2"/>
                <c:pt idx="0">
                  <c:v>2.4</c:v>
                </c:pt>
                <c:pt idx="1">
                  <c:v>3.4</c:v>
                </c:pt>
              </c:numCache>
            </c:numRef>
          </c:val>
          <c:smooth val="0"/>
        </c:ser>
        <c:ser>
          <c:idx val="94"/>
          <c:order val="94"/>
          <c:marker>
            <c:symbol val="none"/>
          </c:marker>
          <c:cat>
            <c:strRef>
              <c:f>Sheet1!$D$1:$E$1</c:f>
              <c:strCache>
                <c:ptCount val="2"/>
                <c:pt idx="0">
                  <c:v>Y1 Communication Skills</c:v>
                </c:pt>
                <c:pt idx="1">
                  <c:v>Y2 Communication Skills</c:v>
                </c:pt>
              </c:strCache>
            </c:strRef>
          </c:cat>
          <c:val>
            <c:numRef>
              <c:f>Sheet1!$D$96:$E$96</c:f>
              <c:numCache>
                <c:formatCode>0.00</c:formatCode>
                <c:ptCount val="2"/>
                <c:pt idx="0">
                  <c:v>3.0</c:v>
                </c:pt>
                <c:pt idx="1">
                  <c:v>4.4</c:v>
                </c:pt>
              </c:numCache>
            </c:numRef>
          </c:val>
          <c:smooth val="0"/>
        </c:ser>
        <c:ser>
          <c:idx val="95"/>
          <c:order val="95"/>
          <c:marker>
            <c:symbol val="none"/>
          </c:marker>
          <c:cat>
            <c:strRef>
              <c:f>Sheet1!$D$1:$E$1</c:f>
              <c:strCache>
                <c:ptCount val="2"/>
                <c:pt idx="0">
                  <c:v>Y1 Communication Skills</c:v>
                </c:pt>
                <c:pt idx="1">
                  <c:v>Y2 Communication Skills</c:v>
                </c:pt>
              </c:strCache>
            </c:strRef>
          </c:cat>
          <c:val>
            <c:numRef>
              <c:f>Sheet1!$D$97:$E$97</c:f>
              <c:numCache>
                <c:formatCode>0.00</c:formatCode>
                <c:ptCount val="2"/>
                <c:pt idx="0">
                  <c:v>2.6</c:v>
                </c:pt>
                <c:pt idx="1">
                  <c:v>3.6</c:v>
                </c:pt>
              </c:numCache>
            </c:numRef>
          </c:val>
          <c:smooth val="0"/>
        </c:ser>
        <c:ser>
          <c:idx val="96"/>
          <c:order val="96"/>
          <c:marker>
            <c:symbol val="none"/>
          </c:marker>
          <c:cat>
            <c:strRef>
              <c:f>Sheet1!$D$1:$E$1</c:f>
              <c:strCache>
                <c:ptCount val="2"/>
                <c:pt idx="0">
                  <c:v>Y1 Communication Skills</c:v>
                </c:pt>
                <c:pt idx="1">
                  <c:v>Y2 Communication Skills</c:v>
                </c:pt>
              </c:strCache>
            </c:strRef>
          </c:cat>
          <c:val>
            <c:numRef>
              <c:f>Sheet1!$D$98:$E$98</c:f>
              <c:numCache>
                <c:formatCode>0.00</c:formatCode>
                <c:ptCount val="2"/>
                <c:pt idx="0">
                  <c:v>2.6</c:v>
                </c:pt>
                <c:pt idx="1">
                  <c:v>3.6</c:v>
                </c:pt>
              </c:numCache>
            </c:numRef>
          </c:val>
          <c:smooth val="0"/>
        </c:ser>
        <c:ser>
          <c:idx val="97"/>
          <c:order val="97"/>
          <c:marker>
            <c:symbol val="none"/>
          </c:marker>
          <c:cat>
            <c:strRef>
              <c:f>Sheet1!$D$1:$E$1</c:f>
              <c:strCache>
                <c:ptCount val="2"/>
                <c:pt idx="0">
                  <c:v>Y1 Communication Skills</c:v>
                </c:pt>
                <c:pt idx="1">
                  <c:v>Y2 Communication Skills</c:v>
                </c:pt>
              </c:strCache>
            </c:strRef>
          </c:cat>
          <c:val>
            <c:numRef>
              <c:f>Sheet1!$D$99:$E$99</c:f>
              <c:numCache>
                <c:formatCode>0.00</c:formatCode>
                <c:ptCount val="2"/>
                <c:pt idx="0">
                  <c:v>3.0</c:v>
                </c:pt>
                <c:pt idx="1">
                  <c:v>4.0</c:v>
                </c:pt>
              </c:numCache>
            </c:numRef>
          </c:val>
          <c:smooth val="0"/>
        </c:ser>
        <c:ser>
          <c:idx val="98"/>
          <c:order val="98"/>
          <c:marker>
            <c:symbol val="none"/>
          </c:marker>
          <c:cat>
            <c:strRef>
              <c:f>Sheet1!$D$1:$E$1</c:f>
              <c:strCache>
                <c:ptCount val="2"/>
                <c:pt idx="0">
                  <c:v>Y1 Communication Skills</c:v>
                </c:pt>
                <c:pt idx="1">
                  <c:v>Y2 Communication Skills</c:v>
                </c:pt>
              </c:strCache>
            </c:strRef>
          </c:cat>
          <c:val>
            <c:numRef>
              <c:f>Sheet1!$D$100:$E$100</c:f>
              <c:numCache>
                <c:formatCode>0.00</c:formatCode>
                <c:ptCount val="2"/>
                <c:pt idx="0">
                  <c:v>2.0</c:v>
                </c:pt>
                <c:pt idx="1">
                  <c:v>3.0</c:v>
                </c:pt>
              </c:numCache>
            </c:numRef>
          </c:val>
          <c:smooth val="0"/>
        </c:ser>
        <c:ser>
          <c:idx val="99"/>
          <c:order val="99"/>
          <c:marker>
            <c:symbol val="none"/>
          </c:marker>
          <c:cat>
            <c:strRef>
              <c:f>Sheet1!$D$1:$E$1</c:f>
              <c:strCache>
                <c:ptCount val="2"/>
                <c:pt idx="0">
                  <c:v>Y1 Communication Skills</c:v>
                </c:pt>
                <c:pt idx="1">
                  <c:v>Y2 Communication Skills</c:v>
                </c:pt>
              </c:strCache>
            </c:strRef>
          </c:cat>
          <c:val>
            <c:numRef>
              <c:f>Sheet1!$D$101:$E$101</c:f>
              <c:numCache>
                <c:formatCode>0.00</c:formatCode>
                <c:ptCount val="2"/>
                <c:pt idx="0">
                  <c:v>2.2</c:v>
                </c:pt>
                <c:pt idx="1">
                  <c:v>3.2</c:v>
                </c:pt>
              </c:numCache>
            </c:numRef>
          </c:val>
          <c:smooth val="0"/>
        </c:ser>
        <c:ser>
          <c:idx val="100"/>
          <c:order val="100"/>
          <c:marker>
            <c:symbol val="none"/>
          </c:marker>
          <c:cat>
            <c:strRef>
              <c:f>Sheet1!$D$1:$E$1</c:f>
              <c:strCache>
                <c:ptCount val="2"/>
                <c:pt idx="0">
                  <c:v>Y1 Communication Skills</c:v>
                </c:pt>
                <c:pt idx="1">
                  <c:v>Y2 Communication Skills</c:v>
                </c:pt>
              </c:strCache>
            </c:strRef>
          </c:cat>
          <c:val>
            <c:numRef>
              <c:f>Sheet1!$D$102:$E$102</c:f>
              <c:numCache>
                <c:formatCode>0.00</c:formatCode>
                <c:ptCount val="2"/>
                <c:pt idx="0">
                  <c:v>2.8</c:v>
                </c:pt>
                <c:pt idx="1">
                  <c:v>4.2</c:v>
                </c:pt>
              </c:numCache>
            </c:numRef>
          </c:val>
          <c:smooth val="0"/>
        </c:ser>
        <c:ser>
          <c:idx val="101"/>
          <c:order val="101"/>
          <c:marker>
            <c:symbol val="none"/>
          </c:marker>
          <c:cat>
            <c:strRef>
              <c:f>Sheet1!$D$1:$E$1</c:f>
              <c:strCache>
                <c:ptCount val="2"/>
                <c:pt idx="0">
                  <c:v>Y1 Communication Skills</c:v>
                </c:pt>
                <c:pt idx="1">
                  <c:v>Y2 Communication Skills</c:v>
                </c:pt>
              </c:strCache>
            </c:strRef>
          </c:cat>
          <c:val>
            <c:numRef>
              <c:f>Sheet1!$D$103:$E$103</c:f>
              <c:numCache>
                <c:formatCode>0.00</c:formatCode>
                <c:ptCount val="2"/>
                <c:pt idx="0">
                  <c:v>2.6</c:v>
                </c:pt>
                <c:pt idx="1">
                  <c:v>3.6</c:v>
                </c:pt>
              </c:numCache>
            </c:numRef>
          </c:val>
          <c:smooth val="0"/>
        </c:ser>
        <c:ser>
          <c:idx val="102"/>
          <c:order val="102"/>
          <c:marker>
            <c:symbol val="none"/>
          </c:marker>
          <c:cat>
            <c:strRef>
              <c:f>Sheet1!$D$1:$E$1</c:f>
              <c:strCache>
                <c:ptCount val="2"/>
                <c:pt idx="0">
                  <c:v>Y1 Communication Skills</c:v>
                </c:pt>
                <c:pt idx="1">
                  <c:v>Y2 Communication Skills</c:v>
                </c:pt>
              </c:strCache>
            </c:strRef>
          </c:cat>
          <c:val>
            <c:numRef>
              <c:f>Sheet1!$D$104:$E$104</c:f>
              <c:numCache>
                <c:formatCode>0.00</c:formatCode>
                <c:ptCount val="2"/>
                <c:pt idx="0">
                  <c:v>2.4</c:v>
                </c:pt>
                <c:pt idx="1">
                  <c:v>3.4</c:v>
                </c:pt>
              </c:numCache>
            </c:numRef>
          </c:val>
          <c:smooth val="0"/>
        </c:ser>
        <c:ser>
          <c:idx val="103"/>
          <c:order val="103"/>
          <c:marker>
            <c:symbol val="none"/>
          </c:marker>
          <c:cat>
            <c:strRef>
              <c:f>Sheet1!$D$1:$E$1</c:f>
              <c:strCache>
                <c:ptCount val="2"/>
                <c:pt idx="0">
                  <c:v>Y1 Communication Skills</c:v>
                </c:pt>
                <c:pt idx="1">
                  <c:v>Y2 Communication Skills</c:v>
                </c:pt>
              </c:strCache>
            </c:strRef>
          </c:cat>
          <c:val>
            <c:numRef>
              <c:f>Sheet1!$D$105:$E$105</c:f>
              <c:numCache>
                <c:formatCode>0.00</c:formatCode>
                <c:ptCount val="2"/>
                <c:pt idx="0">
                  <c:v>3.6</c:v>
                </c:pt>
                <c:pt idx="1">
                  <c:v>3.8</c:v>
                </c:pt>
              </c:numCache>
            </c:numRef>
          </c:val>
          <c:smooth val="0"/>
        </c:ser>
        <c:ser>
          <c:idx val="104"/>
          <c:order val="104"/>
          <c:marker>
            <c:symbol val="none"/>
          </c:marker>
          <c:cat>
            <c:strRef>
              <c:f>Sheet1!$D$1:$E$1</c:f>
              <c:strCache>
                <c:ptCount val="2"/>
                <c:pt idx="0">
                  <c:v>Y1 Communication Skills</c:v>
                </c:pt>
                <c:pt idx="1">
                  <c:v>Y2 Communication Skills</c:v>
                </c:pt>
              </c:strCache>
            </c:strRef>
          </c:cat>
          <c:val>
            <c:numRef>
              <c:f>Sheet1!$D$106:$E$106</c:f>
              <c:numCache>
                <c:formatCode>0.00</c:formatCode>
                <c:ptCount val="2"/>
                <c:pt idx="0">
                  <c:v>3.4</c:v>
                </c:pt>
                <c:pt idx="1">
                  <c:v>3.6</c:v>
                </c:pt>
              </c:numCache>
            </c:numRef>
          </c:val>
          <c:smooth val="0"/>
        </c:ser>
        <c:ser>
          <c:idx val="105"/>
          <c:order val="105"/>
          <c:marker>
            <c:symbol val="none"/>
          </c:marker>
          <c:cat>
            <c:strRef>
              <c:f>Sheet1!$D$1:$E$1</c:f>
              <c:strCache>
                <c:ptCount val="2"/>
                <c:pt idx="0">
                  <c:v>Y1 Communication Skills</c:v>
                </c:pt>
                <c:pt idx="1">
                  <c:v>Y2 Communication Skills</c:v>
                </c:pt>
              </c:strCache>
            </c:strRef>
          </c:cat>
          <c:val>
            <c:numRef>
              <c:f>Sheet1!$D$107:$E$107</c:f>
              <c:numCache>
                <c:formatCode>0.00</c:formatCode>
                <c:ptCount val="2"/>
                <c:pt idx="0">
                  <c:v>3.6</c:v>
                </c:pt>
                <c:pt idx="1">
                  <c:v>3.8</c:v>
                </c:pt>
              </c:numCache>
            </c:numRef>
          </c:val>
          <c:smooth val="0"/>
        </c:ser>
        <c:ser>
          <c:idx val="106"/>
          <c:order val="106"/>
          <c:marker>
            <c:symbol val="none"/>
          </c:marker>
          <c:cat>
            <c:strRef>
              <c:f>Sheet1!$D$1:$E$1</c:f>
              <c:strCache>
                <c:ptCount val="2"/>
                <c:pt idx="0">
                  <c:v>Y1 Communication Skills</c:v>
                </c:pt>
                <c:pt idx="1">
                  <c:v>Y2 Communication Skills</c:v>
                </c:pt>
              </c:strCache>
            </c:strRef>
          </c:cat>
          <c:val>
            <c:numRef>
              <c:f>Sheet1!$D$108:$E$108</c:f>
              <c:numCache>
                <c:formatCode>0.00</c:formatCode>
                <c:ptCount val="2"/>
                <c:pt idx="0">
                  <c:v>3.4</c:v>
                </c:pt>
                <c:pt idx="1">
                  <c:v>3.6</c:v>
                </c:pt>
              </c:numCache>
            </c:numRef>
          </c:val>
          <c:smooth val="0"/>
        </c:ser>
        <c:ser>
          <c:idx val="107"/>
          <c:order val="107"/>
          <c:marker>
            <c:symbol val="none"/>
          </c:marker>
          <c:cat>
            <c:strRef>
              <c:f>Sheet1!$D$1:$E$1</c:f>
              <c:strCache>
                <c:ptCount val="2"/>
                <c:pt idx="0">
                  <c:v>Y1 Communication Skills</c:v>
                </c:pt>
                <c:pt idx="1">
                  <c:v>Y2 Communication Skills</c:v>
                </c:pt>
              </c:strCache>
            </c:strRef>
          </c:cat>
          <c:val>
            <c:numRef>
              <c:f>Sheet1!$D$109:$E$109</c:f>
              <c:numCache>
                <c:formatCode>0.00</c:formatCode>
                <c:ptCount val="2"/>
                <c:pt idx="0">
                  <c:v>5.6</c:v>
                </c:pt>
                <c:pt idx="1">
                  <c:v>4.8</c:v>
                </c:pt>
              </c:numCache>
            </c:numRef>
          </c:val>
          <c:smooth val="0"/>
        </c:ser>
        <c:ser>
          <c:idx val="108"/>
          <c:order val="108"/>
          <c:marker>
            <c:symbol val="none"/>
          </c:marker>
          <c:cat>
            <c:strRef>
              <c:f>Sheet1!$D$1:$E$1</c:f>
              <c:strCache>
                <c:ptCount val="2"/>
                <c:pt idx="0">
                  <c:v>Y1 Communication Skills</c:v>
                </c:pt>
                <c:pt idx="1">
                  <c:v>Y2 Communication Skills</c:v>
                </c:pt>
              </c:strCache>
            </c:strRef>
          </c:cat>
          <c:val>
            <c:numRef>
              <c:f>Sheet1!$D$110:$E$110</c:f>
              <c:numCache>
                <c:formatCode>0.00</c:formatCode>
                <c:ptCount val="2"/>
                <c:pt idx="0">
                  <c:v>4.6</c:v>
                </c:pt>
                <c:pt idx="1">
                  <c:v>5.0</c:v>
                </c:pt>
              </c:numCache>
            </c:numRef>
          </c:val>
          <c:smooth val="0"/>
        </c:ser>
        <c:ser>
          <c:idx val="109"/>
          <c:order val="109"/>
          <c:marker>
            <c:symbol val="none"/>
          </c:marker>
          <c:cat>
            <c:strRef>
              <c:f>Sheet1!$D$1:$E$1</c:f>
              <c:strCache>
                <c:ptCount val="2"/>
                <c:pt idx="0">
                  <c:v>Y1 Communication Skills</c:v>
                </c:pt>
                <c:pt idx="1">
                  <c:v>Y2 Communication Skills</c:v>
                </c:pt>
              </c:strCache>
            </c:strRef>
          </c:cat>
          <c:val>
            <c:numRef>
              <c:f>Sheet1!$D$111:$E$111</c:f>
              <c:numCache>
                <c:formatCode>0.00</c:formatCode>
                <c:ptCount val="2"/>
                <c:pt idx="0">
                  <c:v>4.4</c:v>
                </c:pt>
                <c:pt idx="1">
                  <c:v>3.0</c:v>
                </c:pt>
              </c:numCache>
            </c:numRef>
          </c:val>
          <c:smooth val="0"/>
        </c:ser>
        <c:ser>
          <c:idx val="110"/>
          <c:order val="110"/>
          <c:marker>
            <c:symbol val="none"/>
          </c:marker>
          <c:cat>
            <c:strRef>
              <c:f>Sheet1!$D$1:$E$1</c:f>
              <c:strCache>
                <c:ptCount val="2"/>
                <c:pt idx="0">
                  <c:v>Y1 Communication Skills</c:v>
                </c:pt>
                <c:pt idx="1">
                  <c:v>Y2 Communication Skills</c:v>
                </c:pt>
              </c:strCache>
            </c:strRef>
          </c:cat>
          <c:val>
            <c:numRef>
              <c:f>Sheet1!$D$112:$E$112</c:f>
              <c:numCache>
                <c:formatCode>0.00</c:formatCode>
                <c:ptCount val="2"/>
                <c:pt idx="0">
                  <c:v>1.8</c:v>
                </c:pt>
                <c:pt idx="1">
                  <c:v>5.0</c:v>
                </c:pt>
              </c:numCache>
            </c:numRef>
          </c:val>
          <c:smooth val="0"/>
        </c:ser>
        <c:ser>
          <c:idx val="111"/>
          <c:order val="111"/>
          <c:marker>
            <c:symbol val="none"/>
          </c:marker>
          <c:cat>
            <c:strRef>
              <c:f>Sheet1!$D$1:$E$1</c:f>
              <c:strCache>
                <c:ptCount val="2"/>
                <c:pt idx="0">
                  <c:v>Y1 Communication Skills</c:v>
                </c:pt>
                <c:pt idx="1">
                  <c:v>Y2 Communication Skills</c:v>
                </c:pt>
              </c:strCache>
            </c:strRef>
          </c:cat>
          <c:val>
            <c:numRef>
              <c:f>Sheet1!$D$113:$E$113</c:f>
              <c:numCache>
                <c:formatCode>0.00</c:formatCode>
                <c:ptCount val="2"/>
                <c:pt idx="0">
                  <c:v>2.8</c:v>
                </c:pt>
                <c:pt idx="1">
                  <c:v>3.0</c:v>
                </c:pt>
              </c:numCache>
            </c:numRef>
          </c:val>
          <c:smooth val="0"/>
        </c:ser>
        <c:ser>
          <c:idx val="112"/>
          <c:order val="112"/>
          <c:marker>
            <c:symbol val="none"/>
          </c:marker>
          <c:cat>
            <c:strRef>
              <c:f>Sheet1!$D$1:$E$1</c:f>
              <c:strCache>
                <c:ptCount val="2"/>
                <c:pt idx="0">
                  <c:v>Y1 Communication Skills</c:v>
                </c:pt>
                <c:pt idx="1">
                  <c:v>Y2 Communication Skills</c:v>
                </c:pt>
              </c:strCache>
            </c:strRef>
          </c:cat>
          <c:val>
            <c:numRef>
              <c:f>Sheet1!$D$114:$E$114</c:f>
              <c:numCache>
                <c:formatCode>0.00</c:formatCode>
                <c:ptCount val="2"/>
                <c:pt idx="0">
                  <c:v>3.2</c:v>
                </c:pt>
                <c:pt idx="1">
                  <c:v>3.4</c:v>
                </c:pt>
              </c:numCache>
            </c:numRef>
          </c:val>
          <c:smooth val="0"/>
        </c:ser>
        <c:ser>
          <c:idx val="113"/>
          <c:order val="113"/>
          <c:marker>
            <c:symbol val="none"/>
          </c:marker>
          <c:cat>
            <c:strRef>
              <c:f>Sheet1!$D$1:$E$1</c:f>
              <c:strCache>
                <c:ptCount val="2"/>
                <c:pt idx="0">
                  <c:v>Y1 Communication Skills</c:v>
                </c:pt>
                <c:pt idx="1">
                  <c:v>Y2 Communication Skills</c:v>
                </c:pt>
              </c:strCache>
            </c:strRef>
          </c:cat>
          <c:val>
            <c:numRef>
              <c:f>Sheet1!$D$115:$E$115</c:f>
              <c:numCache>
                <c:formatCode>0.00</c:formatCode>
                <c:ptCount val="2"/>
                <c:pt idx="0">
                  <c:v>2.4</c:v>
                </c:pt>
                <c:pt idx="1">
                  <c:v>3.0</c:v>
                </c:pt>
              </c:numCache>
            </c:numRef>
          </c:val>
          <c:smooth val="0"/>
        </c:ser>
        <c:ser>
          <c:idx val="114"/>
          <c:order val="114"/>
          <c:marker>
            <c:symbol val="none"/>
          </c:marker>
          <c:cat>
            <c:strRef>
              <c:f>Sheet1!$D$1:$E$1</c:f>
              <c:strCache>
                <c:ptCount val="2"/>
                <c:pt idx="0">
                  <c:v>Y1 Communication Skills</c:v>
                </c:pt>
                <c:pt idx="1">
                  <c:v>Y2 Communication Skills</c:v>
                </c:pt>
              </c:strCache>
            </c:strRef>
          </c:cat>
          <c:val>
            <c:numRef>
              <c:f>Sheet1!$D$116:$E$116</c:f>
              <c:numCache>
                <c:formatCode>0.00</c:formatCode>
                <c:ptCount val="2"/>
                <c:pt idx="0">
                  <c:v>2.6</c:v>
                </c:pt>
                <c:pt idx="1">
                  <c:v>3.0</c:v>
                </c:pt>
              </c:numCache>
            </c:numRef>
          </c:val>
          <c:smooth val="0"/>
        </c:ser>
        <c:ser>
          <c:idx val="115"/>
          <c:order val="115"/>
          <c:marker>
            <c:symbol val="none"/>
          </c:marker>
          <c:cat>
            <c:strRef>
              <c:f>Sheet1!$D$1:$E$1</c:f>
              <c:strCache>
                <c:ptCount val="2"/>
                <c:pt idx="0">
                  <c:v>Y1 Communication Skills</c:v>
                </c:pt>
                <c:pt idx="1">
                  <c:v>Y2 Communication Skills</c:v>
                </c:pt>
              </c:strCache>
            </c:strRef>
          </c:cat>
          <c:val>
            <c:numRef>
              <c:f>Sheet1!$D$117:$E$117</c:f>
              <c:numCache>
                <c:formatCode>0.00</c:formatCode>
                <c:ptCount val="2"/>
                <c:pt idx="0">
                  <c:v>3.6</c:v>
                </c:pt>
                <c:pt idx="1">
                  <c:v>3.8</c:v>
                </c:pt>
              </c:numCache>
            </c:numRef>
          </c:val>
          <c:smooth val="0"/>
        </c:ser>
        <c:ser>
          <c:idx val="116"/>
          <c:order val="116"/>
          <c:marker>
            <c:symbol val="none"/>
          </c:marker>
          <c:cat>
            <c:strRef>
              <c:f>Sheet1!$D$1:$E$1</c:f>
              <c:strCache>
                <c:ptCount val="2"/>
                <c:pt idx="0">
                  <c:v>Y1 Communication Skills</c:v>
                </c:pt>
                <c:pt idx="1">
                  <c:v>Y2 Communication Skills</c:v>
                </c:pt>
              </c:strCache>
            </c:strRef>
          </c:cat>
          <c:val>
            <c:numRef>
              <c:f>Sheet1!$D$118:$E$118</c:f>
              <c:numCache>
                <c:formatCode>0.00</c:formatCode>
                <c:ptCount val="2"/>
                <c:pt idx="0">
                  <c:v>2.6</c:v>
                </c:pt>
                <c:pt idx="1">
                  <c:v>3.0</c:v>
                </c:pt>
              </c:numCache>
            </c:numRef>
          </c:val>
          <c:smooth val="0"/>
        </c:ser>
        <c:ser>
          <c:idx val="117"/>
          <c:order val="117"/>
          <c:marker>
            <c:symbol val="none"/>
          </c:marker>
          <c:cat>
            <c:strRef>
              <c:f>Sheet1!$D$1:$E$1</c:f>
              <c:strCache>
                <c:ptCount val="2"/>
                <c:pt idx="0">
                  <c:v>Y1 Communication Skills</c:v>
                </c:pt>
                <c:pt idx="1">
                  <c:v>Y2 Communication Skills</c:v>
                </c:pt>
              </c:strCache>
            </c:strRef>
          </c:cat>
          <c:val>
            <c:numRef>
              <c:f>Sheet1!$D$119:$E$119</c:f>
              <c:numCache>
                <c:formatCode>0.00</c:formatCode>
                <c:ptCount val="2"/>
                <c:pt idx="0">
                  <c:v>3.0</c:v>
                </c:pt>
                <c:pt idx="1">
                  <c:v>3.0</c:v>
                </c:pt>
              </c:numCache>
            </c:numRef>
          </c:val>
          <c:smooth val="0"/>
        </c:ser>
        <c:ser>
          <c:idx val="118"/>
          <c:order val="118"/>
          <c:marker>
            <c:symbol val="none"/>
          </c:marker>
          <c:cat>
            <c:strRef>
              <c:f>Sheet1!$D$1:$E$1</c:f>
              <c:strCache>
                <c:ptCount val="2"/>
                <c:pt idx="0">
                  <c:v>Y1 Communication Skills</c:v>
                </c:pt>
                <c:pt idx="1">
                  <c:v>Y2 Communication Skills</c:v>
                </c:pt>
              </c:strCache>
            </c:strRef>
          </c:cat>
          <c:val>
            <c:numRef>
              <c:f>Sheet1!$D$120:$E$120</c:f>
              <c:numCache>
                <c:formatCode>0.00</c:formatCode>
                <c:ptCount val="2"/>
                <c:pt idx="0">
                  <c:v>3.8</c:v>
                </c:pt>
                <c:pt idx="1">
                  <c:v>4.0</c:v>
                </c:pt>
              </c:numCache>
            </c:numRef>
          </c:val>
          <c:smooth val="0"/>
        </c:ser>
        <c:ser>
          <c:idx val="119"/>
          <c:order val="119"/>
          <c:marker>
            <c:symbol val="none"/>
          </c:marker>
          <c:cat>
            <c:strRef>
              <c:f>Sheet1!$D$1:$E$1</c:f>
              <c:strCache>
                <c:ptCount val="2"/>
                <c:pt idx="0">
                  <c:v>Y1 Communication Skills</c:v>
                </c:pt>
                <c:pt idx="1">
                  <c:v>Y2 Communication Skills</c:v>
                </c:pt>
              </c:strCache>
            </c:strRef>
          </c:cat>
          <c:val>
            <c:numRef>
              <c:f>Sheet1!$D$121:$E$121</c:f>
              <c:numCache>
                <c:formatCode>0.00</c:formatCode>
                <c:ptCount val="2"/>
                <c:pt idx="0">
                  <c:v>3.6</c:v>
                </c:pt>
                <c:pt idx="1">
                  <c:v>4.0</c:v>
                </c:pt>
              </c:numCache>
            </c:numRef>
          </c:val>
          <c:smooth val="0"/>
        </c:ser>
        <c:ser>
          <c:idx val="120"/>
          <c:order val="120"/>
          <c:marker>
            <c:symbol val="none"/>
          </c:marker>
          <c:cat>
            <c:strRef>
              <c:f>Sheet1!$D$1:$E$1</c:f>
              <c:strCache>
                <c:ptCount val="2"/>
                <c:pt idx="0">
                  <c:v>Y1 Communication Skills</c:v>
                </c:pt>
                <c:pt idx="1">
                  <c:v>Y2 Communication Skills</c:v>
                </c:pt>
              </c:strCache>
            </c:strRef>
          </c:cat>
          <c:val>
            <c:numRef>
              <c:f>Sheet1!$D$122:$E$122</c:f>
              <c:numCache>
                <c:formatCode>0.00</c:formatCode>
                <c:ptCount val="2"/>
                <c:pt idx="0">
                  <c:v>3.0</c:v>
                </c:pt>
                <c:pt idx="1">
                  <c:v>3.8</c:v>
                </c:pt>
              </c:numCache>
            </c:numRef>
          </c:val>
          <c:smooth val="0"/>
        </c:ser>
        <c:ser>
          <c:idx val="121"/>
          <c:order val="121"/>
          <c:marker>
            <c:symbol val="none"/>
          </c:marker>
          <c:cat>
            <c:strRef>
              <c:f>Sheet1!$D$1:$E$1</c:f>
              <c:strCache>
                <c:ptCount val="2"/>
                <c:pt idx="0">
                  <c:v>Y1 Communication Skills</c:v>
                </c:pt>
                <c:pt idx="1">
                  <c:v>Y2 Communication Skills</c:v>
                </c:pt>
              </c:strCache>
            </c:strRef>
          </c:cat>
          <c:val>
            <c:numRef>
              <c:f>Sheet1!$D$123:$E$123</c:f>
              <c:numCache>
                <c:formatCode>0.00</c:formatCode>
                <c:ptCount val="2"/>
                <c:pt idx="0">
                  <c:v>4.8</c:v>
                </c:pt>
                <c:pt idx="1">
                  <c:v>5.0</c:v>
                </c:pt>
              </c:numCache>
            </c:numRef>
          </c:val>
          <c:smooth val="0"/>
        </c:ser>
        <c:dLbls>
          <c:showLegendKey val="0"/>
          <c:showVal val="0"/>
          <c:showCatName val="0"/>
          <c:showSerName val="0"/>
          <c:showPercent val="0"/>
          <c:showBubbleSize val="0"/>
        </c:dLbls>
        <c:marker val="1"/>
        <c:smooth val="0"/>
        <c:axId val="-1995730552"/>
        <c:axId val="-1995727576"/>
      </c:lineChart>
      <c:catAx>
        <c:axId val="-1995730552"/>
        <c:scaling>
          <c:orientation val="minMax"/>
        </c:scaling>
        <c:delete val="0"/>
        <c:axPos val="b"/>
        <c:majorTickMark val="out"/>
        <c:minorTickMark val="none"/>
        <c:tickLblPos val="nextTo"/>
        <c:crossAx val="-1995727576"/>
        <c:crosses val="autoZero"/>
        <c:auto val="1"/>
        <c:lblAlgn val="ctr"/>
        <c:lblOffset val="100"/>
        <c:noMultiLvlLbl val="0"/>
      </c:catAx>
      <c:valAx>
        <c:axId val="-1995727576"/>
        <c:scaling>
          <c:orientation val="minMax"/>
          <c:max val="9.0"/>
          <c:min val="1.0"/>
        </c:scaling>
        <c:delete val="0"/>
        <c:axPos val="l"/>
        <c:majorGridlines/>
        <c:numFmt formatCode="0" sourceLinked="0"/>
        <c:majorTickMark val="out"/>
        <c:minorTickMark val="none"/>
        <c:tickLblPos val="nextTo"/>
        <c:crossAx val="-1995730552"/>
        <c:crosses val="autoZero"/>
        <c:crossBetween val="between"/>
      </c:valAx>
      <c:spPr>
        <a:noFill/>
        <a:ln w="25400">
          <a:noFill/>
        </a:ln>
      </c:spPr>
    </c:plotArea>
    <c:plotVisOnly val="1"/>
    <c:dispBlanksAs val="gap"/>
    <c:showDLblsOverMax val="0"/>
  </c:chart>
  <c:txPr>
    <a:bodyPr/>
    <a:lstStyle/>
    <a:p>
      <a:pPr>
        <a:defRPr sz="800">
          <a:latin typeface="Arial" pitchFamily="34" charset="0"/>
          <a:cs typeface="Arial"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654115410486"/>
          <c:y val="0.0222222222222222"/>
          <c:w val="0.811563384058144"/>
          <c:h val="0.89523162729659"/>
        </c:manualLayout>
      </c:layout>
      <c:lineChart>
        <c:grouping val="standard"/>
        <c:varyColors val="0"/>
        <c:ser>
          <c:idx val="0"/>
          <c:order val="0"/>
          <c:marker>
            <c:symbol val="none"/>
          </c:marker>
          <c:cat>
            <c:strRef>
              <c:f>Sheet1!$F$1:$G$1</c:f>
              <c:strCache>
                <c:ptCount val="2"/>
                <c:pt idx="0">
                  <c:v>Y1 Medical Knowledge</c:v>
                </c:pt>
                <c:pt idx="1">
                  <c:v>Y2 Medical Knowledge</c:v>
                </c:pt>
              </c:strCache>
            </c:strRef>
          </c:cat>
          <c:val>
            <c:numRef>
              <c:f>Sheet1!$F$2:$G$2</c:f>
              <c:numCache>
                <c:formatCode>0.00</c:formatCode>
                <c:ptCount val="2"/>
                <c:pt idx="0">
                  <c:v>4.0</c:v>
                </c:pt>
                <c:pt idx="1">
                  <c:v>5.25</c:v>
                </c:pt>
              </c:numCache>
            </c:numRef>
          </c:val>
          <c:smooth val="0"/>
        </c:ser>
        <c:ser>
          <c:idx val="1"/>
          <c:order val="1"/>
          <c:marker>
            <c:symbol val="none"/>
          </c:marker>
          <c:cat>
            <c:strRef>
              <c:f>Sheet1!$F$1:$G$1</c:f>
              <c:strCache>
                <c:ptCount val="2"/>
                <c:pt idx="0">
                  <c:v>Y1 Medical Knowledge</c:v>
                </c:pt>
                <c:pt idx="1">
                  <c:v>Y2 Medical Knowledge</c:v>
                </c:pt>
              </c:strCache>
            </c:strRef>
          </c:cat>
          <c:val>
            <c:numRef>
              <c:f>Sheet1!$F$3:$G$3</c:f>
              <c:numCache>
                <c:formatCode>0.00</c:formatCode>
                <c:ptCount val="2"/>
                <c:pt idx="0">
                  <c:v>5.25</c:v>
                </c:pt>
                <c:pt idx="1">
                  <c:v>6.0</c:v>
                </c:pt>
              </c:numCache>
            </c:numRef>
          </c:val>
          <c:smooth val="0"/>
        </c:ser>
        <c:ser>
          <c:idx val="2"/>
          <c:order val="2"/>
          <c:marker>
            <c:symbol val="none"/>
          </c:marker>
          <c:cat>
            <c:strRef>
              <c:f>Sheet1!$F$1:$G$1</c:f>
              <c:strCache>
                <c:ptCount val="2"/>
                <c:pt idx="0">
                  <c:v>Y1 Medical Knowledge</c:v>
                </c:pt>
                <c:pt idx="1">
                  <c:v>Y2 Medical Knowledge</c:v>
                </c:pt>
              </c:strCache>
            </c:strRef>
          </c:cat>
          <c:val>
            <c:numRef>
              <c:f>Sheet1!$F$4:$G$4</c:f>
              <c:numCache>
                <c:formatCode>0.00</c:formatCode>
                <c:ptCount val="2"/>
                <c:pt idx="0">
                  <c:v>2.25</c:v>
                </c:pt>
                <c:pt idx="1">
                  <c:v>3.25</c:v>
                </c:pt>
              </c:numCache>
            </c:numRef>
          </c:val>
          <c:smooth val="0"/>
        </c:ser>
        <c:ser>
          <c:idx val="3"/>
          <c:order val="3"/>
          <c:marker>
            <c:symbol val="none"/>
          </c:marker>
          <c:cat>
            <c:strRef>
              <c:f>Sheet1!$F$1:$G$1</c:f>
              <c:strCache>
                <c:ptCount val="2"/>
                <c:pt idx="0">
                  <c:v>Y1 Medical Knowledge</c:v>
                </c:pt>
                <c:pt idx="1">
                  <c:v>Y2 Medical Knowledge</c:v>
                </c:pt>
              </c:strCache>
            </c:strRef>
          </c:cat>
          <c:val>
            <c:numRef>
              <c:f>Sheet1!$F$5:$G$5</c:f>
              <c:numCache>
                <c:formatCode>0.00</c:formatCode>
                <c:ptCount val="2"/>
                <c:pt idx="0">
                  <c:v>2.0</c:v>
                </c:pt>
                <c:pt idx="1">
                  <c:v>2.0</c:v>
                </c:pt>
              </c:numCache>
            </c:numRef>
          </c:val>
          <c:smooth val="0"/>
        </c:ser>
        <c:ser>
          <c:idx val="4"/>
          <c:order val="4"/>
          <c:marker>
            <c:symbol val="none"/>
          </c:marker>
          <c:cat>
            <c:strRef>
              <c:f>Sheet1!$F$1:$G$1</c:f>
              <c:strCache>
                <c:ptCount val="2"/>
                <c:pt idx="0">
                  <c:v>Y1 Medical Knowledge</c:v>
                </c:pt>
                <c:pt idx="1">
                  <c:v>Y2 Medical Knowledge</c:v>
                </c:pt>
              </c:strCache>
            </c:strRef>
          </c:cat>
          <c:val>
            <c:numRef>
              <c:f>Sheet1!$F$6:$G$6</c:f>
              <c:numCache>
                <c:formatCode>0.00</c:formatCode>
                <c:ptCount val="2"/>
                <c:pt idx="0">
                  <c:v>3.0</c:v>
                </c:pt>
                <c:pt idx="1">
                  <c:v>4.75</c:v>
                </c:pt>
              </c:numCache>
            </c:numRef>
          </c:val>
          <c:smooth val="0"/>
        </c:ser>
        <c:ser>
          <c:idx val="5"/>
          <c:order val="5"/>
          <c:marker>
            <c:symbol val="none"/>
          </c:marker>
          <c:cat>
            <c:strRef>
              <c:f>Sheet1!$F$1:$G$1</c:f>
              <c:strCache>
                <c:ptCount val="2"/>
                <c:pt idx="0">
                  <c:v>Y1 Medical Knowledge</c:v>
                </c:pt>
                <c:pt idx="1">
                  <c:v>Y2 Medical Knowledge</c:v>
                </c:pt>
              </c:strCache>
            </c:strRef>
          </c:cat>
          <c:val>
            <c:numRef>
              <c:f>Sheet1!$F$7:$G$7</c:f>
              <c:numCache>
                <c:formatCode>0.00</c:formatCode>
                <c:ptCount val="2"/>
                <c:pt idx="0">
                  <c:v>3.0</c:v>
                </c:pt>
                <c:pt idx="1">
                  <c:v>5.0</c:v>
                </c:pt>
              </c:numCache>
            </c:numRef>
          </c:val>
          <c:smooth val="0"/>
        </c:ser>
        <c:ser>
          <c:idx val="6"/>
          <c:order val="6"/>
          <c:marker>
            <c:symbol val="none"/>
          </c:marker>
          <c:cat>
            <c:strRef>
              <c:f>Sheet1!$F$1:$G$1</c:f>
              <c:strCache>
                <c:ptCount val="2"/>
                <c:pt idx="0">
                  <c:v>Y1 Medical Knowledge</c:v>
                </c:pt>
                <c:pt idx="1">
                  <c:v>Y2 Medical Knowledge</c:v>
                </c:pt>
              </c:strCache>
            </c:strRef>
          </c:cat>
          <c:val>
            <c:numRef>
              <c:f>Sheet1!$F$8:$G$8</c:f>
              <c:numCache>
                <c:formatCode>0.00</c:formatCode>
                <c:ptCount val="2"/>
                <c:pt idx="0">
                  <c:v>4.0</c:v>
                </c:pt>
                <c:pt idx="1">
                  <c:v>6.0</c:v>
                </c:pt>
              </c:numCache>
            </c:numRef>
          </c:val>
          <c:smooth val="0"/>
        </c:ser>
        <c:ser>
          <c:idx val="7"/>
          <c:order val="7"/>
          <c:marker>
            <c:symbol val="none"/>
          </c:marker>
          <c:cat>
            <c:strRef>
              <c:f>Sheet1!$F$1:$G$1</c:f>
              <c:strCache>
                <c:ptCount val="2"/>
                <c:pt idx="0">
                  <c:v>Y1 Medical Knowledge</c:v>
                </c:pt>
                <c:pt idx="1">
                  <c:v>Y2 Medical Knowledge</c:v>
                </c:pt>
              </c:strCache>
            </c:strRef>
          </c:cat>
          <c:val>
            <c:numRef>
              <c:f>Sheet1!$F$9:$G$9</c:f>
              <c:numCache>
                <c:formatCode>0.00</c:formatCode>
                <c:ptCount val="2"/>
                <c:pt idx="0">
                  <c:v>3.0</c:v>
                </c:pt>
                <c:pt idx="1">
                  <c:v>5.75</c:v>
                </c:pt>
              </c:numCache>
            </c:numRef>
          </c:val>
          <c:smooth val="0"/>
        </c:ser>
        <c:ser>
          <c:idx val="8"/>
          <c:order val="8"/>
          <c:marker>
            <c:symbol val="none"/>
          </c:marker>
          <c:cat>
            <c:strRef>
              <c:f>Sheet1!$F$1:$G$1</c:f>
              <c:strCache>
                <c:ptCount val="2"/>
                <c:pt idx="0">
                  <c:v>Y1 Medical Knowledge</c:v>
                </c:pt>
                <c:pt idx="1">
                  <c:v>Y2 Medical Knowledge</c:v>
                </c:pt>
              </c:strCache>
            </c:strRef>
          </c:cat>
          <c:val>
            <c:numRef>
              <c:f>Sheet1!$F$10:$G$10</c:f>
              <c:numCache>
                <c:formatCode>0.00</c:formatCode>
                <c:ptCount val="2"/>
                <c:pt idx="0">
                  <c:v>3.5</c:v>
                </c:pt>
                <c:pt idx="1">
                  <c:v>5.0</c:v>
                </c:pt>
              </c:numCache>
            </c:numRef>
          </c:val>
          <c:smooth val="0"/>
        </c:ser>
        <c:ser>
          <c:idx val="9"/>
          <c:order val="9"/>
          <c:marker>
            <c:symbol val="none"/>
          </c:marker>
          <c:cat>
            <c:strRef>
              <c:f>Sheet1!$F$1:$G$1</c:f>
              <c:strCache>
                <c:ptCount val="2"/>
                <c:pt idx="0">
                  <c:v>Y1 Medical Knowledge</c:v>
                </c:pt>
                <c:pt idx="1">
                  <c:v>Y2 Medical Knowledge</c:v>
                </c:pt>
              </c:strCache>
            </c:strRef>
          </c:cat>
          <c:val>
            <c:numRef>
              <c:f>Sheet1!$F$11:$G$11</c:f>
              <c:numCache>
                <c:formatCode>0.00</c:formatCode>
                <c:ptCount val="2"/>
                <c:pt idx="0">
                  <c:v>2.75</c:v>
                </c:pt>
                <c:pt idx="1">
                  <c:v>4.25</c:v>
                </c:pt>
              </c:numCache>
            </c:numRef>
          </c:val>
          <c:smooth val="0"/>
        </c:ser>
        <c:ser>
          <c:idx val="10"/>
          <c:order val="10"/>
          <c:marker>
            <c:symbol val="none"/>
          </c:marker>
          <c:cat>
            <c:strRef>
              <c:f>Sheet1!$F$1:$G$1</c:f>
              <c:strCache>
                <c:ptCount val="2"/>
                <c:pt idx="0">
                  <c:v>Y1 Medical Knowledge</c:v>
                </c:pt>
                <c:pt idx="1">
                  <c:v>Y2 Medical Knowledge</c:v>
                </c:pt>
              </c:strCache>
            </c:strRef>
          </c:cat>
          <c:val>
            <c:numRef>
              <c:f>Sheet1!$F$12:$G$12</c:f>
              <c:numCache>
                <c:formatCode>0.00</c:formatCode>
                <c:ptCount val="2"/>
                <c:pt idx="0">
                  <c:v>3.0</c:v>
                </c:pt>
                <c:pt idx="1">
                  <c:v>5.0</c:v>
                </c:pt>
              </c:numCache>
            </c:numRef>
          </c:val>
          <c:smooth val="0"/>
        </c:ser>
        <c:ser>
          <c:idx val="11"/>
          <c:order val="11"/>
          <c:marker>
            <c:symbol val="none"/>
          </c:marker>
          <c:cat>
            <c:strRef>
              <c:f>Sheet1!$F$1:$G$1</c:f>
              <c:strCache>
                <c:ptCount val="2"/>
                <c:pt idx="0">
                  <c:v>Y1 Medical Knowledge</c:v>
                </c:pt>
                <c:pt idx="1">
                  <c:v>Y2 Medical Knowledge</c:v>
                </c:pt>
              </c:strCache>
            </c:strRef>
          </c:cat>
          <c:val>
            <c:numRef>
              <c:f>Sheet1!$F$13:$G$13</c:f>
              <c:numCache>
                <c:formatCode>0.00</c:formatCode>
                <c:ptCount val="2"/>
                <c:pt idx="0">
                  <c:v>3.0</c:v>
                </c:pt>
                <c:pt idx="1">
                  <c:v>5.0</c:v>
                </c:pt>
              </c:numCache>
            </c:numRef>
          </c:val>
          <c:smooth val="0"/>
        </c:ser>
        <c:ser>
          <c:idx val="12"/>
          <c:order val="12"/>
          <c:marker>
            <c:symbol val="none"/>
          </c:marker>
          <c:cat>
            <c:strRef>
              <c:f>Sheet1!$F$1:$G$1</c:f>
              <c:strCache>
                <c:ptCount val="2"/>
                <c:pt idx="0">
                  <c:v>Y1 Medical Knowledge</c:v>
                </c:pt>
                <c:pt idx="1">
                  <c:v>Y2 Medical Knowledge</c:v>
                </c:pt>
              </c:strCache>
            </c:strRef>
          </c:cat>
          <c:val>
            <c:numRef>
              <c:f>Sheet1!$F$14:$G$14</c:f>
              <c:numCache>
                <c:formatCode>0.00</c:formatCode>
                <c:ptCount val="2"/>
                <c:pt idx="0">
                  <c:v>3.75</c:v>
                </c:pt>
                <c:pt idx="1">
                  <c:v>6.5</c:v>
                </c:pt>
              </c:numCache>
            </c:numRef>
          </c:val>
          <c:smooth val="0"/>
        </c:ser>
        <c:ser>
          <c:idx val="13"/>
          <c:order val="13"/>
          <c:marker>
            <c:symbol val="none"/>
          </c:marker>
          <c:cat>
            <c:strRef>
              <c:f>Sheet1!$F$1:$G$1</c:f>
              <c:strCache>
                <c:ptCount val="2"/>
                <c:pt idx="0">
                  <c:v>Y1 Medical Knowledge</c:v>
                </c:pt>
                <c:pt idx="1">
                  <c:v>Y2 Medical Knowledge</c:v>
                </c:pt>
              </c:strCache>
            </c:strRef>
          </c:cat>
          <c:val>
            <c:numRef>
              <c:f>Sheet1!$F$15:$G$15</c:f>
              <c:numCache>
                <c:formatCode>0.00</c:formatCode>
                <c:ptCount val="2"/>
                <c:pt idx="0">
                  <c:v>2.75</c:v>
                </c:pt>
                <c:pt idx="1">
                  <c:v>5.0</c:v>
                </c:pt>
              </c:numCache>
            </c:numRef>
          </c:val>
          <c:smooth val="0"/>
        </c:ser>
        <c:ser>
          <c:idx val="14"/>
          <c:order val="14"/>
          <c:marker>
            <c:symbol val="none"/>
          </c:marker>
          <c:cat>
            <c:strRef>
              <c:f>Sheet1!$F$1:$G$1</c:f>
              <c:strCache>
                <c:ptCount val="2"/>
                <c:pt idx="0">
                  <c:v>Y1 Medical Knowledge</c:v>
                </c:pt>
                <c:pt idx="1">
                  <c:v>Y2 Medical Knowledge</c:v>
                </c:pt>
              </c:strCache>
            </c:strRef>
          </c:cat>
          <c:val>
            <c:numRef>
              <c:f>Sheet1!$F$16:$G$16</c:f>
              <c:numCache>
                <c:formatCode>0.00</c:formatCode>
                <c:ptCount val="2"/>
                <c:pt idx="0">
                  <c:v>2.5</c:v>
                </c:pt>
                <c:pt idx="1">
                  <c:v>4.5</c:v>
                </c:pt>
              </c:numCache>
            </c:numRef>
          </c:val>
          <c:smooth val="0"/>
        </c:ser>
        <c:ser>
          <c:idx val="15"/>
          <c:order val="15"/>
          <c:marker>
            <c:symbol val="none"/>
          </c:marker>
          <c:cat>
            <c:strRef>
              <c:f>Sheet1!$F$1:$G$1</c:f>
              <c:strCache>
                <c:ptCount val="2"/>
                <c:pt idx="0">
                  <c:v>Y1 Medical Knowledge</c:v>
                </c:pt>
                <c:pt idx="1">
                  <c:v>Y2 Medical Knowledge</c:v>
                </c:pt>
              </c:strCache>
            </c:strRef>
          </c:cat>
          <c:val>
            <c:numRef>
              <c:f>Sheet1!$F$17:$G$17</c:f>
              <c:numCache>
                <c:formatCode>0.00</c:formatCode>
                <c:ptCount val="2"/>
                <c:pt idx="0">
                  <c:v>3.25</c:v>
                </c:pt>
                <c:pt idx="1">
                  <c:v>5.0</c:v>
                </c:pt>
              </c:numCache>
            </c:numRef>
          </c:val>
          <c:smooth val="0"/>
        </c:ser>
        <c:ser>
          <c:idx val="16"/>
          <c:order val="16"/>
          <c:marker>
            <c:symbol val="none"/>
          </c:marker>
          <c:cat>
            <c:strRef>
              <c:f>Sheet1!$F$1:$G$1</c:f>
              <c:strCache>
                <c:ptCount val="2"/>
                <c:pt idx="0">
                  <c:v>Y1 Medical Knowledge</c:v>
                </c:pt>
                <c:pt idx="1">
                  <c:v>Y2 Medical Knowledge</c:v>
                </c:pt>
              </c:strCache>
            </c:strRef>
          </c:cat>
          <c:val>
            <c:numRef>
              <c:f>Sheet1!$F$18:$G$18</c:f>
              <c:numCache>
                <c:formatCode>0.00</c:formatCode>
                <c:ptCount val="2"/>
                <c:pt idx="0">
                  <c:v>4.0</c:v>
                </c:pt>
                <c:pt idx="1">
                  <c:v>5.5</c:v>
                </c:pt>
              </c:numCache>
            </c:numRef>
          </c:val>
          <c:smooth val="0"/>
        </c:ser>
        <c:ser>
          <c:idx val="17"/>
          <c:order val="17"/>
          <c:marker>
            <c:symbol val="none"/>
          </c:marker>
          <c:cat>
            <c:strRef>
              <c:f>Sheet1!$F$1:$G$1</c:f>
              <c:strCache>
                <c:ptCount val="2"/>
                <c:pt idx="0">
                  <c:v>Y1 Medical Knowledge</c:v>
                </c:pt>
                <c:pt idx="1">
                  <c:v>Y2 Medical Knowledge</c:v>
                </c:pt>
              </c:strCache>
            </c:strRef>
          </c:cat>
          <c:val>
            <c:numRef>
              <c:f>Sheet1!$F$19:$G$19</c:f>
              <c:numCache>
                <c:formatCode>0.00</c:formatCode>
                <c:ptCount val="2"/>
                <c:pt idx="0">
                  <c:v>3.0</c:v>
                </c:pt>
                <c:pt idx="1">
                  <c:v>5.0</c:v>
                </c:pt>
              </c:numCache>
            </c:numRef>
          </c:val>
          <c:smooth val="0"/>
        </c:ser>
        <c:ser>
          <c:idx val="18"/>
          <c:order val="18"/>
          <c:marker>
            <c:symbol val="none"/>
          </c:marker>
          <c:cat>
            <c:strRef>
              <c:f>Sheet1!$F$1:$G$1</c:f>
              <c:strCache>
                <c:ptCount val="2"/>
                <c:pt idx="0">
                  <c:v>Y1 Medical Knowledge</c:v>
                </c:pt>
                <c:pt idx="1">
                  <c:v>Y2 Medical Knowledge</c:v>
                </c:pt>
              </c:strCache>
            </c:strRef>
          </c:cat>
          <c:val>
            <c:numRef>
              <c:f>Sheet1!$F$20:$G$20</c:f>
              <c:numCache>
                <c:formatCode>0.00</c:formatCode>
                <c:ptCount val="2"/>
                <c:pt idx="0">
                  <c:v>3.0</c:v>
                </c:pt>
                <c:pt idx="1">
                  <c:v>4.5</c:v>
                </c:pt>
              </c:numCache>
            </c:numRef>
          </c:val>
          <c:smooth val="0"/>
        </c:ser>
        <c:ser>
          <c:idx val="19"/>
          <c:order val="19"/>
          <c:marker>
            <c:symbol val="none"/>
          </c:marker>
          <c:cat>
            <c:strRef>
              <c:f>Sheet1!$F$1:$G$1</c:f>
              <c:strCache>
                <c:ptCount val="2"/>
                <c:pt idx="0">
                  <c:v>Y1 Medical Knowledge</c:v>
                </c:pt>
                <c:pt idx="1">
                  <c:v>Y2 Medical Knowledge</c:v>
                </c:pt>
              </c:strCache>
            </c:strRef>
          </c:cat>
          <c:val>
            <c:numRef>
              <c:f>Sheet1!$F$21:$G$21</c:f>
              <c:numCache>
                <c:formatCode>0.00</c:formatCode>
                <c:ptCount val="2"/>
                <c:pt idx="0">
                  <c:v>3.5</c:v>
                </c:pt>
                <c:pt idx="1">
                  <c:v>5.5</c:v>
                </c:pt>
              </c:numCache>
            </c:numRef>
          </c:val>
          <c:smooth val="0"/>
        </c:ser>
        <c:ser>
          <c:idx val="20"/>
          <c:order val="20"/>
          <c:marker>
            <c:symbol val="none"/>
          </c:marker>
          <c:cat>
            <c:strRef>
              <c:f>Sheet1!$F$1:$G$1</c:f>
              <c:strCache>
                <c:ptCount val="2"/>
                <c:pt idx="0">
                  <c:v>Y1 Medical Knowledge</c:v>
                </c:pt>
                <c:pt idx="1">
                  <c:v>Y2 Medical Knowledge</c:v>
                </c:pt>
              </c:strCache>
            </c:strRef>
          </c:cat>
          <c:val>
            <c:numRef>
              <c:f>Sheet1!$F$22:$G$22</c:f>
              <c:numCache>
                <c:formatCode>0.00</c:formatCode>
                <c:ptCount val="2"/>
                <c:pt idx="0">
                  <c:v>3.0</c:v>
                </c:pt>
                <c:pt idx="1">
                  <c:v>4.5</c:v>
                </c:pt>
              </c:numCache>
            </c:numRef>
          </c:val>
          <c:smooth val="0"/>
        </c:ser>
        <c:ser>
          <c:idx val="21"/>
          <c:order val="21"/>
          <c:marker>
            <c:symbol val="none"/>
          </c:marker>
          <c:cat>
            <c:strRef>
              <c:f>Sheet1!$F$1:$G$1</c:f>
              <c:strCache>
                <c:ptCount val="2"/>
                <c:pt idx="0">
                  <c:v>Y1 Medical Knowledge</c:v>
                </c:pt>
                <c:pt idx="1">
                  <c:v>Y2 Medical Knowledge</c:v>
                </c:pt>
              </c:strCache>
            </c:strRef>
          </c:cat>
          <c:val>
            <c:numRef>
              <c:f>Sheet1!$F$23:$G$23</c:f>
              <c:numCache>
                <c:formatCode>0.00</c:formatCode>
                <c:ptCount val="2"/>
                <c:pt idx="0">
                  <c:v>3.25</c:v>
                </c:pt>
                <c:pt idx="1">
                  <c:v>5.0</c:v>
                </c:pt>
              </c:numCache>
            </c:numRef>
          </c:val>
          <c:smooth val="0"/>
        </c:ser>
        <c:ser>
          <c:idx val="22"/>
          <c:order val="22"/>
          <c:marker>
            <c:symbol val="none"/>
          </c:marker>
          <c:cat>
            <c:strRef>
              <c:f>Sheet1!$F$1:$G$1</c:f>
              <c:strCache>
                <c:ptCount val="2"/>
                <c:pt idx="0">
                  <c:v>Y1 Medical Knowledge</c:v>
                </c:pt>
                <c:pt idx="1">
                  <c:v>Y2 Medical Knowledge</c:v>
                </c:pt>
              </c:strCache>
            </c:strRef>
          </c:cat>
          <c:val>
            <c:numRef>
              <c:f>Sheet1!$F$24:$G$24</c:f>
              <c:numCache>
                <c:formatCode>0.00</c:formatCode>
                <c:ptCount val="2"/>
                <c:pt idx="0">
                  <c:v>4.0</c:v>
                </c:pt>
                <c:pt idx="1">
                  <c:v>5.5</c:v>
                </c:pt>
              </c:numCache>
            </c:numRef>
          </c:val>
          <c:smooth val="0"/>
        </c:ser>
        <c:ser>
          <c:idx val="23"/>
          <c:order val="23"/>
          <c:marker>
            <c:symbol val="none"/>
          </c:marker>
          <c:cat>
            <c:strRef>
              <c:f>Sheet1!$F$1:$G$1</c:f>
              <c:strCache>
                <c:ptCount val="2"/>
                <c:pt idx="0">
                  <c:v>Y1 Medical Knowledge</c:v>
                </c:pt>
                <c:pt idx="1">
                  <c:v>Y2 Medical Knowledge</c:v>
                </c:pt>
              </c:strCache>
            </c:strRef>
          </c:cat>
          <c:val>
            <c:numRef>
              <c:f>Sheet1!$F$25:$G$25</c:f>
              <c:numCache>
                <c:formatCode>0.00</c:formatCode>
                <c:ptCount val="2"/>
                <c:pt idx="0">
                  <c:v>3.0</c:v>
                </c:pt>
                <c:pt idx="1">
                  <c:v>5.0</c:v>
                </c:pt>
              </c:numCache>
            </c:numRef>
          </c:val>
          <c:smooth val="0"/>
        </c:ser>
        <c:ser>
          <c:idx val="24"/>
          <c:order val="24"/>
          <c:marker>
            <c:symbol val="none"/>
          </c:marker>
          <c:cat>
            <c:strRef>
              <c:f>Sheet1!$F$1:$G$1</c:f>
              <c:strCache>
                <c:ptCount val="2"/>
                <c:pt idx="0">
                  <c:v>Y1 Medical Knowledge</c:v>
                </c:pt>
                <c:pt idx="1">
                  <c:v>Y2 Medical Knowledge</c:v>
                </c:pt>
              </c:strCache>
            </c:strRef>
          </c:cat>
          <c:val>
            <c:numRef>
              <c:f>Sheet1!$F$26:$G$26</c:f>
              <c:numCache>
                <c:formatCode>0.00</c:formatCode>
                <c:ptCount val="2"/>
                <c:pt idx="0">
                  <c:v>3.0</c:v>
                </c:pt>
                <c:pt idx="1">
                  <c:v>5.0</c:v>
                </c:pt>
              </c:numCache>
            </c:numRef>
          </c:val>
          <c:smooth val="0"/>
        </c:ser>
        <c:ser>
          <c:idx val="25"/>
          <c:order val="25"/>
          <c:marker>
            <c:symbol val="none"/>
          </c:marker>
          <c:cat>
            <c:strRef>
              <c:f>Sheet1!$F$1:$G$1</c:f>
              <c:strCache>
                <c:ptCount val="2"/>
                <c:pt idx="0">
                  <c:v>Y1 Medical Knowledge</c:v>
                </c:pt>
                <c:pt idx="1">
                  <c:v>Y2 Medical Knowledge</c:v>
                </c:pt>
              </c:strCache>
            </c:strRef>
          </c:cat>
          <c:val>
            <c:numRef>
              <c:f>Sheet1!$F$27:$G$27</c:f>
              <c:numCache>
                <c:formatCode>0.00</c:formatCode>
                <c:ptCount val="2"/>
                <c:pt idx="0">
                  <c:v>2.5</c:v>
                </c:pt>
                <c:pt idx="1">
                  <c:v>3.75</c:v>
                </c:pt>
              </c:numCache>
            </c:numRef>
          </c:val>
          <c:smooth val="0"/>
        </c:ser>
        <c:ser>
          <c:idx val="26"/>
          <c:order val="26"/>
          <c:marker>
            <c:symbol val="none"/>
          </c:marker>
          <c:cat>
            <c:strRef>
              <c:f>Sheet1!$F$1:$G$1</c:f>
              <c:strCache>
                <c:ptCount val="2"/>
                <c:pt idx="0">
                  <c:v>Y1 Medical Knowledge</c:v>
                </c:pt>
                <c:pt idx="1">
                  <c:v>Y2 Medical Knowledge</c:v>
                </c:pt>
              </c:strCache>
            </c:strRef>
          </c:cat>
          <c:val>
            <c:numRef>
              <c:f>Sheet1!$F$28:$G$28</c:f>
              <c:numCache>
                <c:formatCode>0.00</c:formatCode>
                <c:ptCount val="2"/>
                <c:pt idx="0">
                  <c:v>3.0</c:v>
                </c:pt>
                <c:pt idx="1">
                  <c:v>4.25</c:v>
                </c:pt>
              </c:numCache>
            </c:numRef>
          </c:val>
          <c:smooth val="0"/>
        </c:ser>
        <c:ser>
          <c:idx val="27"/>
          <c:order val="27"/>
          <c:marker>
            <c:symbol val="none"/>
          </c:marker>
          <c:cat>
            <c:strRef>
              <c:f>Sheet1!$F$1:$G$1</c:f>
              <c:strCache>
                <c:ptCount val="2"/>
                <c:pt idx="0">
                  <c:v>Y1 Medical Knowledge</c:v>
                </c:pt>
                <c:pt idx="1">
                  <c:v>Y2 Medical Knowledge</c:v>
                </c:pt>
              </c:strCache>
            </c:strRef>
          </c:cat>
          <c:val>
            <c:numRef>
              <c:f>Sheet1!$F$29:$G$29</c:f>
              <c:numCache>
                <c:formatCode>0.00</c:formatCode>
                <c:ptCount val="2"/>
                <c:pt idx="0">
                  <c:v>3.5</c:v>
                </c:pt>
                <c:pt idx="1">
                  <c:v>5.5</c:v>
                </c:pt>
              </c:numCache>
            </c:numRef>
          </c:val>
          <c:smooth val="0"/>
        </c:ser>
        <c:ser>
          <c:idx val="28"/>
          <c:order val="28"/>
          <c:marker>
            <c:symbol val="none"/>
          </c:marker>
          <c:cat>
            <c:strRef>
              <c:f>Sheet1!$F$1:$G$1</c:f>
              <c:strCache>
                <c:ptCount val="2"/>
                <c:pt idx="0">
                  <c:v>Y1 Medical Knowledge</c:v>
                </c:pt>
                <c:pt idx="1">
                  <c:v>Y2 Medical Knowledge</c:v>
                </c:pt>
              </c:strCache>
            </c:strRef>
          </c:cat>
          <c:val>
            <c:numRef>
              <c:f>Sheet1!$F$30:$G$30</c:f>
              <c:numCache>
                <c:formatCode>0.00</c:formatCode>
                <c:ptCount val="2"/>
                <c:pt idx="0">
                  <c:v>3.5</c:v>
                </c:pt>
                <c:pt idx="1">
                  <c:v>5.5</c:v>
                </c:pt>
              </c:numCache>
            </c:numRef>
          </c:val>
          <c:smooth val="0"/>
        </c:ser>
        <c:ser>
          <c:idx val="29"/>
          <c:order val="29"/>
          <c:marker>
            <c:symbol val="none"/>
          </c:marker>
          <c:cat>
            <c:strRef>
              <c:f>Sheet1!$F$1:$G$1</c:f>
              <c:strCache>
                <c:ptCount val="2"/>
                <c:pt idx="0">
                  <c:v>Y1 Medical Knowledge</c:v>
                </c:pt>
                <c:pt idx="1">
                  <c:v>Y2 Medical Knowledge</c:v>
                </c:pt>
              </c:strCache>
            </c:strRef>
          </c:cat>
          <c:val>
            <c:numRef>
              <c:f>Sheet1!$F$31:$G$31</c:f>
              <c:numCache>
                <c:formatCode>0.00</c:formatCode>
                <c:ptCount val="2"/>
                <c:pt idx="0">
                  <c:v>3.25</c:v>
                </c:pt>
                <c:pt idx="1">
                  <c:v>5.0</c:v>
                </c:pt>
              </c:numCache>
            </c:numRef>
          </c:val>
          <c:smooth val="0"/>
        </c:ser>
        <c:ser>
          <c:idx val="30"/>
          <c:order val="30"/>
          <c:marker>
            <c:symbol val="none"/>
          </c:marker>
          <c:cat>
            <c:strRef>
              <c:f>Sheet1!$F$1:$G$1</c:f>
              <c:strCache>
                <c:ptCount val="2"/>
                <c:pt idx="0">
                  <c:v>Y1 Medical Knowledge</c:v>
                </c:pt>
                <c:pt idx="1">
                  <c:v>Y2 Medical Knowledge</c:v>
                </c:pt>
              </c:strCache>
            </c:strRef>
          </c:cat>
          <c:val>
            <c:numRef>
              <c:f>Sheet1!$F$32:$G$32</c:f>
              <c:numCache>
                <c:formatCode>0.00</c:formatCode>
                <c:ptCount val="2"/>
                <c:pt idx="0">
                  <c:v>3.5</c:v>
                </c:pt>
                <c:pt idx="1">
                  <c:v>5.5</c:v>
                </c:pt>
              </c:numCache>
            </c:numRef>
          </c:val>
          <c:smooth val="0"/>
        </c:ser>
        <c:ser>
          <c:idx val="31"/>
          <c:order val="31"/>
          <c:marker>
            <c:symbol val="none"/>
          </c:marker>
          <c:cat>
            <c:strRef>
              <c:f>Sheet1!$F$1:$G$1</c:f>
              <c:strCache>
                <c:ptCount val="2"/>
                <c:pt idx="0">
                  <c:v>Y1 Medical Knowledge</c:v>
                </c:pt>
                <c:pt idx="1">
                  <c:v>Y2 Medical Knowledge</c:v>
                </c:pt>
              </c:strCache>
            </c:strRef>
          </c:cat>
          <c:val>
            <c:numRef>
              <c:f>Sheet1!$F$33:$G$33</c:f>
              <c:numCache>
                <c:formatCode>0.00</c:formatCode>
                <c:ptCount val="2"/>
                <c:pt idx="0">
                  <c:v>4.75</c:v>
                </c:pt>
                <c:pt idx="1">
                  <c:v>5.5</c:v>
                </c:pt>
              </c:numCache>
            </c:numRef>
          </c:val>
          <c:smooth val="0"/>
        </c:ser>
        <c:ser>
          <c:idx val="32"/>
          <c:order val="32"/>
          <c:marker>
            <c:symbol val="none"/>
          </c:marker>
          <c:cat>
            <c:strRef>
              <c:f>Sheet1!$F$1:$G$1</c:f>
              <c:strCache>
                <c:ptCount val="2"/>
                <c:pt idx="0">
                  <c:v>Y1 Medical Knowledge</c:v>
                </c:pt>
                <c:pt idx="1">
                  <c:v>Y2 Medical Knowledge</c:v>
                </c:pt>
              </c:strCache>
            </c:strRef>
          </c:cat>
          <c:val>
            <c:numRef>
              <c:f>Sheet1!$F$34:$G$34</c:f>
              <c:numCache>
                <c:formatCode>0.00</c:formatCode>
                <c:ptCount val="2"/>
                <c:pt idx="0">
                  <c:v>5.0</c:v>
                </c:pt>
                <c:pt idx="1">
                  <c:v>5.5</c:v>
                </c:pt>
              </c:numCache>
            </c:numRef>
          </c:val>
          <c:smooth val="0"/>
        </c:ser>
        <c:ser>
          <c:idx val="33"/>
          <c:order val="33"/>
          <c:marker>
            <c:symbol val="none"/>
          </c:marker>
          <c:cat>
            <c:strRef>
              <c:f>Sheet1!$F$1:$G$1</c:f>
              <c:strCache>
                <c:ptCount val="2"/>
                <c:pt idx="0">
                  <c:v>Y1 Medical Knowledge</c:v>
                </c:pt>
                <c:pt idx="1">
                  <c:v>Y2 Medical Knowledge</c:v>
                </c:pt>
              </c:strCache>
            </c:strRef>
          </c:cat>
          <c:val>
            <c:numRef>
              <c:f>Sheet1!$F$35:$G$35</c:f>
              <c:numCache>
                <c:formatCode>0.00</c:formatCode>
                <c:ptCount val="2"/>
                <c:pt idx="0">
                  <c:v>3.5</c:v>
                </c:pt>
                <c:pt idx="1">
                  <c:v>5.5</c:v>
                </c:pt>
              </c:numCache>
            </c:numRef>
          </c:val>
          <c:smooth val="0"/>
        </c:ser>
        <c:ser>
          <c:idx val="34"/>
          <c:order val="34"/>
          <c:marker>
            <c:symbol val="none"/>
          </c:marker>
          <c:cat>
            <c:strRef>
              <c:f>Sheet1!$F$1:$G$1</c:f>
              <c:strCache>
                <c:ptCount val="2"/>
                <c:pt idx="0">
                  <c:v>Y1 Medical Knowledge</c:v>
                </c:pt>
                <c:pt idx="1">
                  <c:v>Y2 Medical Knowledge</c:v>
                </c:pt>
              </c:strCache>
            </c:strRef>
          </c:cat>
          <c:val>
            <c:numRef>
              <c:f>Sheet1!$F$36:$G$36</c:f>
              <c:numCache>
                <c:formatCode>0.00</c:formatCode>
                <c:ptCount val="2"/>
                <c:pt idx="0">
                  <c:v>5.0</c:v>
                </c:pt>
                <c:pt idx="1">
                  <c:v>5.5</c:v>
                </c:pt>
              </c:numCache>
            </c:numRef>
          </c:val>
          <c:smooth val="0"/>
        </c:ser>
        <c:ser>
          <c:idx val="35"/>
          <c:order val="35"/>
          <c:marker>
            <c:symbol val="none"/>
          </c:marker>
          <c:cat>
            <c:strRef>
              <c:f>Sheet1!$F$1:$G$1</c:f>
              <c:strCache>
                <c:ptCount val="2"/>
                <c:pt idx="0">
                  <c:v>Y1 Medical Knowledge</c:v>
                </c:pt>
                <c:pt idx="1">
                  <c:v>Y2 Medical Knowledge</c:v>
                </c:pt>
              </c:strCache>
            </c:strRef>
          </c:cat>
          <c:val>
            <c:numRef>
              <c:f>Sheet1!$F$37:$G$37</c:f>
              <c:numCache>
                <c:formatCode>0.00</c:formatCode>
                <c:ptCount val="2"/>
                <c:pt idx="0">
                  <c:v>5.0</c:v>
                </c:pt>
                <c:pt idx="1">
                  <c:v>5.5</c:v>
                </c:pt>
              </c:numCache>
            </c:numRef>
          </c:val>
          <c:smooth val="0"/>
        </c:ser>
        <c:ser>
          <c:idx val="36"/>
          <c:order val="36"/>
          <c:marker>
            <c:symbol val="none"/>
          </c:marker>
          <c:cat>
            <c:strRef>
              <c:f>Sheet1!$F$1:$G$1</c:f>
              <c:strCache>
                <c:ptCount val="2"/>
                <c:pt idx="0">
                  <c:v>Y1 Medical Knowledge</c:v>
                </c:pt>
                <c:pt idx="1">
                  <c:v>Y2 Medical Knowledge</c:v>
                </c:pt>
              </c:strCache>
            </c:strRef>
          </c:cat>
          <c:val>
            <c:numRef>
              <c:f>Sheet1!$F$38:$G$38</c:f>
              <c:numCache>
                <c:formatCode>0.00</c:formatCode>
                <c:ptCount val="2"/>
                <c:pt idx="0">
                  <c:v>3.5</c:v>
                </c:pt>
                <c:pt idx="1">
                  <c:v>6.5</c:v>
                </c:pt>
              </c:numCache>
            </c:numRef>
          </c:val>
          <c:smooth val="0"/>
        </c:ser>
        <c:ser>
          <c:idx val="37"/>
          <c:order val="37"/>
          <c:marker>
            <c:symbol val="none"/>
          </c:marker>
          <c:cat>
            <c:strRef>
              <c:f>Sheet1!$F$1:$G$1</c:f>
              <c:strCache>
                <c:ptCount val="2"/>
                <c:pt idx="0">
                  <c:v>Y1 Medical Knowledge</c:v>
                </c:pt>
                <c:pt idx="1">
                  <c:v>Y2 Medical Knowledge</c:v>
                </c:pt>
              </c:strCache>
            </c:strRef>
          </c:cat>
          <c:val>
            <c:numRef>
              <c:f>Sheet1!$F$39:$G$39</c:f>
              <c:numCache>
                <c:formatCode>0.00</c:formatCode>
                <c:ptCount val="2"/>
                <c:pt idx="0">
                  <c:v>5.0</c:v>
                </c:pt>
                <c:pt idx="1">
                  <c:v>6.5</c:v>
                </c:pt>
              </c:numCache>
            </c:numRef>
          </c:val>
          <c:smooth val="0"/>
        </c:ser>
        <c:ser>
          <c:idx val="38"/>
          <c:order val="38"/>
          <c:marker>
            <c:symbol val="none"/>
          </c:marker>
          <c:cat>
            <c:strRef>
              <c:f>Sheet1!$F$1:$G$1</c:f>
              <c:strCache>
                <c:ptCount val="2"/>
                <c:pt idx="0">
                  <c:v>Y1 Medical Knowledge</c:v>
                </c:pt>
                <c:pt idx="1">
                  <c:v>Y2 Medical Knowledge</c:v>
                </c:pt>
              </c:strCache>
            </c:strRef>
          </c:cat>
          <c:val>
            <c:numRef>
              <c:f>Sheet1!$F$40:$G$40</c:f>
              <c:numCache>
                <c:formatCode>0.00</c:formatCode>
                <c:ptCount val="2"/>
                <c:pt idx="0">
                  <c:v>5.0</c:v>
                </c:pt>
                <c:pt idx="1">
                  <c:v>6.5</c:v>
                </c:pt>
              </c:numCache>
            </c:numRef>
          </c:val>
          <c:smooth val="0"/>
        </c:ser>
        <c:ser>
          <c:idx val="39"/>
          <c:order val="39"/>
          <c:marker>
            <c:symbol val="none"/>
          </c:marker>
          <c:cat>
            <c:strRef>
              <c:f>Sheet1!$F$1:$G$1</c:f>
              <c:strCache>
                <c:ptCount val="2"/>
                <c:pt idx="0">
                  <c:v>Y1 Medical Knowledge</c:v>
                </c:pt>
                <c:pt idx="1">
                  <c:v>Y2 Medical Knowledge</c:v>
                </c:pt>
              </c:strCache>
            </c:strRef>
          </c:cat>
          <c:val>
            <c:numRef>
              <c:f>Sheet1!$F$41:$G$41</c:f>
              <c:numCache>
                <c:formatCode>0.00</c:formatCode>
                <c:ptCount val="2"/>
                <c:pt idx="0">
                  <c:v>3.5</c:v>
                </c:pt>
                <c:pt idx="1">
                  <c:v>5.5</c:v>
                </c:pt>
              </c:numCache>
            </c:numRef>
          </c:val>
          <c:smooth val="0"/>
        </c:ser>
        <c:ser>
          <c:idx val="40"/>
          <c:order val="40"/>
          <c:marker>
            <c:symbol val="none"/>
          </c:marker>
          <c:cat>
            <c:strRef>
              <c:f>Sheet1!$F$1:$G$1</c:f>
              <c:strCache>
                <c:ptCount val="2"/>
                <c:pt idx="0">
                  <c:v>Y1 Medical Knowledge</c:v>
                </c:pt>
                <c:pt idx="1">
                  <c:v>Y2 Medical Knowledge</c:v>
                </c:pt>
              </c:strCache>
            </c:strRef>
          </c:cat>
          <c:val>
            <c:numRef>
              <c:f>Sheet1!$F$42:$G$42</c:f>
              <c:numCache>
                <c:formatCode>0.00</c:formatCode>
                <c:ptCount val="2"/>
                <c:pt idx="0">
                  <c:v>5.0</c:v>
                </c:pt>
                <c:pt idx="1">
                  <c:v>6.5</c:v>
                </c:pt>
              </c:numCache>
            </c:numRef>
          </c:val>
          <c:smooth val="0"/>
        </c:ser>
        <c:ser>
          <c:idx val="41"/>
          <c:order val="41"/>
          <c:marker>
            <c:symbol val="none"/>
          </c:marker>
          <c:cat>
            <c:strRef>
              <c:f>Sheet1!$F$1:$G$1</c:f>
              <c:strCache>
                <c:ptCount val="2"/>
                <c:pt idx="0">
                  <c:v>Y1 Medical Knowledge</c:v>
                </c:pt>
                <c:pt idx="1">
                  <c:v>Y2 Medical Knowledge</c:v>
                </c:pt>
              </c:strCache>
            </c:strRef>
          </c:cat>
          <c:val>
            <c:numRef>
              <c:f>Sheet1!$F$43:$G$43</c:f>
              <c:numCache>
                <c:formatCode>0.00</c:formatCode>
                <c:ptCount val="2"/>
                <c:pt idx="0">
                  <c:v>5.0</c:v>
                </c:pt>
                <c:pt idx="1">
                  <c:v>5.5</c:v>
                </c:pt>
              </c:numCache>
            </c:numRef>
          </c:val>
          <c:smooth val="0"/>
        </c:ser>
        <c:ser>
          <c:idx val="42"/>
          <c:order val="42"/>
          <c:marker>
            <c:symbol val="none"/>
          </c:marker>
          <c:cat>
            <c:strRef>
              <c:f>Sheet1!$F$1:$G$1</c:f>
              <c:strCache>
                <c:ptCount val="2"/>
                <c:pt idx="0">
                  <c:v>Y1 Medical Knowledge</c:v>
                </c:pt>
                <c:pt idx="1">
                  <c:v>Y2 Medical Knowledge</c:v>
                </c:pt>
              </c:strCache>
            </c:strRef>
          </c:cat>
          <c:val>
            <c:numRef>
              <c:f>Sheet1!$F$44:$G$44</c:f>
              <c:numCache>
                <c:formatCode>0.00</c:formatCode>
                <c:ptCount val="2"/>
                <c:pt idx="0">
                  <c:v>5.0</c:v>
                </c:pt>
                <c:pt idx="1">
                  <c:v>5.5</c:v>
                </c:pt>
              </c:numCache>
            </c:numRef>
          </c:val>
          <c:smooth val="0"/>
        </c:ser>
        <c:ser>
          <c:idx val="43"/>
          <c:order val="43"/>
          <c:marker>
            <c:symbol val="none"/>
          </c:marker>
          <c:cat>
            <c:strRef>
              <c:f>Sheet1!$F$1:$G$1</c:f>
              <c:strCache>
                <c:ptCount val="2"/>
                <c:pt idx="0">
                  <c:v>Y1 Medical Knowledge</c:v>
                </c:pt>
                <c:pt idx="1">
                  <c:v>Y2 Medical Knowledge</c:v>
                </c:pt>
              </c:strCache>
            </c:strRef>
          </c:cat>
          <c:val>
            <c:numRef>
              <c:f>Sheet1!$F$45:$G$45</c:f>
              <c:numCache>
                <c:formatCode>0.00</c:formatCode>
                <c:ptCount val="2"/>
                <c:pt idx="0">
                  <c:v>3.5</c:v>
                </c:pt>
                <c:pt idx="1">
                  <c:v>4.5</c:v>
                </c:pt>
              </c:numCache>
            </c:numRef>
          </c:val>
          <c:smooth val="0"/>
        </c:ser>
        <c:ser>
          <c:idx val="44"/>
          <c:order val="44"/>
          <c:marker>
            <c:symbol val="none"/>
          </c:marker>
          <c:cat>
            <c:strRef>
              <c:f>Sheet1!$F$1:$G$1</c:f>
              <c:strCache>
                <c:ptCount val="2"/>
                <c:pt idx="0">
                  <c:v>Y1 Medical Knowledge</c:v>
                </c:pt>
                <c:pt idx="1">
                  <c:v>Y2 Medical Knowledge</c:v>
                </c:pt>
              </c:strCache>
            </c:strRef>
          </c:cat>
          <c:val>
            <c:numRef>
              <c:f>Sheet1!$F$46:$G$46</c:f>
              <c:numCache>
                <c:formatCode>0.00</c:formatCode>
                <c:ptCount val="2"/>
                <c:pt idx="0">
                  <c:v>2.25</c:v>
                </c:pt>
                <c:pt idx="1">
                  <c:v>3.5</c:v>
                </c:pt>
              </c:numCache>
            </c:numRef>
          </c:val>
          <c:smooth val="0"/>
        </c:ser>
        <c:ser>
          <c:idx val="45"/>
          <c:order val="45"/>
          <c:marker>
            <c:symbol val="none"/>
          </c:marker>
          <c:cat>
            <c:strRef>
              <c:f>Sheet1!$F$1:$G$1</c:f>
              <c:strCache>
                <c:ptCount val="2"/>
                <c:pt idx="0">
                  <c:v>Y1 Medical Knowledge</c:v>
                </c:pt>
                <c:pt idx="1">
                  <c:v>Y2 Medical Knowledge</c:v>
                </c:pt>
              </c:strCache>
            </c:strRef>
          </c:cat>
          <c:val>
            <c:numRef>
              <c:f>Sheet1!$F$47:$G$47</c:f>
              <c:numCache>
                <c:formatCode>0.00</c:formatCode>
                <c:ptCount val="2"/>
                <c:pt idx="0">
                  <c:v>5.0</c:v>
                </c:pt>
                <c:pt idx="1">
                  <c:v>5.5</c:v>
                </c:pt>
              </c:numCache>
            </c:numRef>
          </c:val>
          <c:smooth val="0"/>
        </c:ser>
        <c:ser>
          <c:idx val="46"/>
          <c:order val="46"/>
          <c:marker>
            <c:symbol val="none"/>
          </c:marker>
          <c:cat>
            <c:strRef>
              <c:f>Sheet1!$F$1:$G$1</c:f>
              <c:strCache>
                <c:ptCount val="2"/>
                <c:pt idx="0">
                  <c:v>Y1 Medical Knowledge</c:v>
                </c:pt>
                <c:pt idx="1">
                  <c:v>Y2 Medical Knowledge</c:v>
                </c:pt>
              </c:strCache>
            </c:strRef>
          </c:cat>
          <c:val>
            <c:numRef>
              <c:f>Sheet1!$F$48:$G$48</c:f>
              <c:numCache>
                <c:formatCode>0.00</c:formatCode>
                <c:ptCount val="2"/>
                <c:pt idx="0">
                  <c:v>3.5</c:v>
                </c:pt>
                <c:pt idx="1">
                  <c:v>5.0</c:v>
                </c:pt>
              </c:numCache>
            </c:numRef>
          </c:val>
          <c:smooth val="0"/>
        </c:ser>
        <c:ser>
          <c:idx val="47"/>
          <c:order val="47"/>
          <c:marker>
            <c:symbol val="none"/>
          </c:marker>
          <c:cat>
            <c:strRef>
              <c:f>Sheet1!$F$1:$G$1</c:f>
              <c:strCache>
                <c:ptCount val="2"/>
                <c:pt idx="0">
                  <c:v>Y1 Medical Knowledge</c:v>
                </c:pt>
                <c:pt idx="1">
                  <c:v>Y2 Medical Knowledge</c:v>
                </c:pt>
              </c:strCache>
            </c:strRef>
          </c:cat>
          <c:val>
            <c:numRef>
              <c:f>Sheet1!$F$49:$G$49</c:f>
              <c:numCache>
                <c:formatCode>0.00</c:formatCode>
                <c:ptCount val="2"/>
                <c:pt idx="0">
                  <c:v>3.5</c:v>
                </c:pt>
                <c:pt idx="1">
                  <c:v>5.5</c:v>
                </c:pt>
              </c:numCache>
            </c:numRef>
          </c:val>
          <c:smooth val="0"/>
        </c:ser>
        <c:ser>
          <c:idx val="48"/>
          <c:order val="48"/>
          <c:marker>
            <c:symbol val="none"/>
          </c:marker>
          <c:cat>
            <c:strRef>
              <c:f>Sheet1!$F$1:$G$1</c:f>
              <c:strCache>
                <c:ptCount val="2"/>
                <c:pt idx="0">
                  <c:v>Y1 Medical Knowledge</c:v>
                </c:pt>
                <c:pt idx="1">
                  <c:v>Y2 Medical Knowledge</c:v>
                </c:pt>
              </c:strCache>
            </c:strRef>
          </c:cat>
          <c:val>
            <c:numRef>
              <c:f>Sheet1!$F$50:$G$50</c:f>
              <c:numCache>
                <c:formatCode>0.00</c:formatCode>
                <c:ptCount val="2"/>
                <c:pt idx="0">
                  <c:v>3.5</c:v>
                </c:pt>
                <c:pt idx="1">
                  <c:v>5.0</c:v>
                </c:pt>
              </c:numCache>
            </c:numRef>
          </c:val>
          <c:smooth val="0"/>
        </c:ser>
        <c:ser>
          <c:idx val="49"/>
          <c:order val="49"/>
          <c:marker>
            <c:symbol val="none"/>
          </c:marker>
          <c:cat>
            <c:strRef>
              <c:f>Sheet1!$F$1:$G$1</c:f>
              <c:strCache>
                <c:ptCount val="2"/>
                <c:pt idx="0">
                  <c:v>Y1 Medical Knowledge</c:v>
                </c:pt>
                <c:pt idx="1">
                  <c:v>Y2 Medical Knowledge</c:v>
                </c:pt>
              </c:strCache>
            </c:strRef>
          </c:cat>
          <c:val>
            <c:numRef>
              <c:f>Sheet1!$F$51:$G$51</c:f>
              <c:numCache>
                <c:formatCode>0.00</c:formatCode>
                <c:ptCount val="2"/>
                <c:pt idx="0">
                  <c:v>2.75</c:v>
                </c:pt>
                <c:pt idx="1">
                  <c:v>4.0</c:v>
                </c:pt>
              </c:numCache>
            </c:numRef>
          </c:val>
          <c:smooth val="0"/>
        </c:ser>
        <c:ser>
          <c:idx val="50"/>
          <c:order val="50"/>
          <c:marker>
            <c:symbol val="none"/>
          </c:marker>
          <c:cat>
            <c:strRef>
              <c:f>Sheet1!$F$1:$G$1</c:f>
              <c:strCache>
                <c:ptCount val="2"/>
                <c:pt idx="0">
                  <c:v>Y1 Medical Knowledge</c:v>
                </c:pt>
                <c:pt idx="1">
                  <c:v>Y2 Medical Knowledge</c:v>
                </c:pt>
              </c:strCache>
            </c:strRef>
          </c:cat>
          <c:val>
            <c:numRef>
              <c:f>Sheet1!$F$52:$G$52</c:f>
              <c:numCache>
                <c:formatCode>0.00</c:formatCode>
                <c:ptCount val="2"/>
                <c:pt idx="0">
                  <c:v>3.0</c:v>
                </c:pt>
                <c:pt idx="1">
                  <c:v>5.0</c:v>
                </c:pt>
              </c:numCache>
            </c:numRef>
          </c:val>
          <c:smooth val="0"/>
        </c:ser>
        <c:ser>
          <c:idx val="51"/>
          <c:order val="51"/>
          <c:marker>
            <c:symbol val="none"/>
          </c:marker>
          <c:cat>
            <c:strRef>
              <c:f>Sheet1!$F$1:$G$1</c:f>
              <c:strCache>
                <c:ptCount val="2"/>
                <c:pt idx="0">
                  <c:v>Y1 Medical Knowledge</c:v>
                </c:pt>
                <c:pt idx="1">
                  <c:v>Y2 Medical Knowledge</c:v>
                </c:pt>
              </c:strCache>
            </c:strRef>
          </c:cat>
          <c:val>
            <c:numRef>
              <c:f>Sheet1!$F$53:$G$53</c:f>
              <c:numCache>
                <c:formatCode>0.00</c:formatCode>
                <c:ptCount val="2"/>
                <c:pt idx="0">
                  <c:v>2.75</c:v>
                </c:pt>
                <c:pt idx="1">
                  <c:v>5.0</c:v>
                </c:pt>
              </c:numCache>
            </c:numRef>
          </c:val>
          <c:smooth val="0"/>
        </c:ser>
        <c:ser>
          <c:idx val="52"/>
          <c:order val="52"/>
          <c:marker>
            <c:symbol val="none"/>
          </c:marker>
          <c:cat>
            <c:strRef>
              <c:f>Sheet1!$F$1:$G$1</c:f>
              <c:strCache>
                <c:ptCount val="2"/>
                <c:pt idx="0">
                  <c:v>Y1 Medical Knowledge</c:v>
                </c:pt>
                <c:pt idx="1">
                  <c:v>Y2 Medical Knowledge</c:v>
                </c:pt>
              </c:strCache>
            </c:strRef>
          </c:cat>
          <c:val>
            <c:numRef>
              <c:f>Sheet1!$F$54:$G$54</c:f>
              <c:numCache>
                <c:formatCode>0.00</c:formatCode>
                <c:ptCount val="2"/>
                <c:pt idx="0">
                  <c:v>2.25</c:v>
                </c:pt>
                <c:pt idx="1">
                  <c:v>5.0</c:v>
                </c:pt>
              </c:numCache>
            </c:numRef>
          </c:val>
          <c:smooth val="0"/>
        </c:ser>
        <c:ser>
          <c:idx val="53"/>
          <c:order val="53"/>
          <c:marker>
            <c:symbol val="none"/>
          </c:marker>
          <c:cat>
            <c:strRef>
              <c:f>Sheet1!$F$1:$G$1</c:f>
              <c:strCache>
                <c:ptCount val="2"/>
                <c:pt idx="0">
                  <c:v>Y1 Medical Knowledge</c:v>
                </c:pt>
                <c:pt idx="1">
                  <c:v>Y2 Medical Knowledge</c:v>
                </c:pt>
              </c:strCache>
            </c:strRef>
          </c:cat>
          <c:val>
            <c:numRef>
              <c:f>Sheet1!$F$55:$G$55</c:f>
              <c:numCache>
                <c:formatCode>0.00</c:formatCode>
                <c:ptCount val="2"/>
                <c:pt idx="0">
                  <c:v>2.5</c:v>
                </c:pt>
                <c:pt idx="1">
                  <c:v>5.0</c:v>
                </c:pt>
              </c:numCache>
            </c:numRef>
          </c:val>
          <c:smooth val="0"/>
        </c:ser>
        <c:ser>
          <c:idx val="54"/>
          <c:order val="54"/>
          <c:marker>
            <c:symbol val="none"/>
          </c:marker>
          <c:cat>
            <c:strRef>
              <c:f>Sheet1!$F$1:$G$1</c:f>
              <c:strCache>
                <c:ptCount val="2"/>
                <c:pt idx="0">
                  <c:v>Y1 Medical Knowledge</c:v>
                </c:pt>
                <c:pt idx="1">
                  <c:v>Y2 Medical Knowledge</c:v>
                </c:pt>
              </c:strCache>
            </c:strRef>
          </c:cat>
          <c:val>
            <c:numRef>
              <c:f>Sheet1!$F$56:$G$56</c:f>
              <c:numCache>
                <c:formatCode>0.00</c:formatCode>
                <c:ptCount val="2"/>
                <c:pt idx="0">
                  <c:v>3.0</c:v>
                </c:pt>
                <c:pt idx="1">
                  <c:v>5.0</c:v>
                </c:pt>
              </c:numCache>
            </c:numRef>
          </c:val>
          <c:smooth val="0"/>
        </c:ser>
        <c:ser>
          <c:idx val="55"/>
          <c:order val="55"/>
          <c:marker>
            <c:symbol val="none"/>
          </c:marker>
          <c:cat>
            <c:strRef>
              <c:f>Sheet1!$F$1:$G$1</c:f>
              <c:strCache>
                <c:ptCount val="2"/>
                <c:pt idx="0">
                  <c:v>Y1 Medical Knowledge</c:v>
                </c:pt>
                <c:pt idx="1">
                  <c:v>Y2 Medical Knowledge</c:v>
                </c:pt>
              </c:strCache>
            </c:strRef>
          </c:cat>
          <c:val>
            <c:numRef>
              <c:f>Sheet1!$F$57:$G$57</c:f>
              <c:numCache>
                <c:formatCode>0.00</c:formatCode>
                <c:ptCount val="2"/>
                <c:pt idx="0">
                  <c:v>3.0</c:v>
                </c:pt>
                <c:pt idx="1">
                  <c:v>5.0</c:v>
                </c:pt>
              </c:numCache>
            </c:numRef>
          </c:val>
          <c:smooth val="0"/>
        </c:ser>
        <c:ser>
          <c:idx val="56"/>
          <c:order val="56"/>
          <c:marker>
            <c:symbol val="none"/>
          </c:marker>
          <c:cat>
            <c:strRef>
              <c:f>Sheet1!$F$1:$G$1</c:f>
              <c:strCache>
                <c:ptCount val="2"/>
                <c:pt idx="0">
                  <c:v>Y1 Medical Knowledge</c:v>
                </c:pt>
                <c:pt idx="1">
                  <c:v>Y2 Medical Knowledge</c:v>
                </c:pt>
              </c:strCache>
            </c:strRef>
          </c:cat>
          <c:val>
            <c:numRef>
              <c:f>Sheet1!$F$58:$G$58</c:f>
              <c:numCache>
                <c:formatCode>0.00</c:formatCode>
                <c:ptCount val="2"/>
                <c:pt idx="0">
                  <c:v>3.0</c:v>
                </c:pt>
                <c:pt idx="1">
                  <c:v>5.0</c:v>
                </c:pt>
              </c:numCache>
            </c:numRef>
          </c:val>
          <c:smooth val="0"/>
        </c:ser>
        <c:ser>
          <c:idx val="57"/>
          <c:order val="57"/>
          <c:marker>
            <c:symbol val="none"/>
          </c:marker>
          <c:cat>
            <c:strRef>
              <c:f>Sheet1!$F$1:$G$1</c:f>
              <c:strCache>
                <c:ptCount val="2"/>
                <c:pt idx="0">
                  <c:v>Y1 Medical Knowledge</c:v>
                </c:pt>
                <c:pt idx="1">
                  <c:v>Y2 Medical Knowledge</c:v>
                </c:pt>
              </c:strCache>
            </c:strRef>
          </c:cat>
          <c:val>
            <c:numRef>
              <c:f>Sheet1!$F$59:$G$59</c:f>
              <c:numCache>
                <c:formatCode>0.00</c:formatCode>
                <c:ptCount val="2"/>
                <c:pt idx="0">
                  <c:v>3.0</c:v>
                </c:pt>
                <c:pt idx="1">
                  <c:v>5.0</c:v>
                </c:pt>
              </c:numCache>
            </c:numRef>
          </c:val>
          <c:smooth val="0"/>
        </c:ser>
        <c:ser>
          <c:idx val="58"/>
          <c:order val="58"/>
          <c:marker>
            <c:symbol val="none"/>
          </c:marker>
          <c:cat>
            <c:strRef>
              <c:f>Sheet1!$F$1:$G$1</c:f>
              <c:strCache>
                <c:ptCount val="2"/>
                <c:pt idx="0">
                  <c:v>Y1 Medical Knowledge</c:v>
                </c:pt>
                <c:pt idx="1">
                  <c:v>Y2 Medical Knowledge</c:v>
                </c:pt>
              </c:strCache>
            </c:strRef>
          </c:cat>
          <c:val>
            <c:numRef>
              <c:f>Sheet1!$F$60:$G$60</c:f>
              <c:numCache>
                <c:formatCode>0.00</c:formatCode>
                <c:ptCount val="2"/>
                <c:pt idx="0">
                  <c:v>2.25</c:v>
                </c:pt>
                <c:pt idx="1">
                  <c:v>5.0</c:v>
                </c:pt>
              </c:numCache>
            </c:numRef>
          </c:val>
          <c:smooth val="0"/>
        </c:ser>
        <c:ser>
          <c:idx val="59"/>
          <c:order val="59"/>
          <c:marker>
            <c:symbol val="none"/>
          </c:marker>
          <c:cat>
            <c:strRef>
              <c:f>Sheet1!$F$1:$G$1</c:f>
              <c:strCache>
                <c:ptCount val="2"/>
                <c:pt idx="0">
                  <c:v>Y1 Medical Knowledge</c:v>
                </c:pt>
                <c:pt idx="1">
                  <c:v>Y2 Medical Knowledge</c:v>
                </c:pt>
              </c:strCache>
            </c:strRef>
          </c:cat>
          <c:val>
            <c:numRef>
              <c:f>Sheet1!$F$61:$G$61</c:f>
              <c:numCache>
                <c:formatCode>0.00</c:formatCode>
                <c:ptCount val="2"/>
                <c:pt idx="0">
                  <c:v>3.0</c:v>
                </c:pt>
                <c:pt idx="1">
                  <c:v>5.0</c:v>
                </c:pt>
              </c:numCache>
            </c:numRef>
          </c:val>
          <c:smooth val="0"/>
        </c:ser>
        <c:ser>
          <c:idx val="60"/>
          <c:order val="60"/>
          <c:marker>
            <c:symbol val="none"/>
          </c:marker>
          <c:cat>
            <c:strRef>
              <c:f>Sheet1!$F$1:$G$1</c:f>
              <c:strCache>
                <c:ptCount val="2"/>
                <c:pt idx="0">
                  <c:v>Y1 Medical Knowledge</c:v>
                </c:pt>
                <c:pt idx="1">
                  <c:v>Y2 Medical Knowledge</c:v>
                </c:pt>
              </c:strCache>
            </c:strRef>
          </c:cat>
          <c:val>
            <c:numRef>
              <c:f>Sheet1!$F$62:$G$62</c:f>
              <c:numCache>
                <c:formatCode>0.00</c:formatCode>
                <c:ptCount val="2"/>
                <c:pt idx="0">
                  <c:v>2.75</c:v>
                </c:pt>
                <c:pt idx="1">
                  <c:v>5.0</c:v>
                </c:pt>
              </c:numCache>
            </c:numRef>
          </c:val>
          <c:smooth val="0"/>
        </c:ser>
        <c:ser>
          <c:idx val="61"/>
          <c:order val="61"/>
          <c:marker>
            <c:symbol val="none"/>
          </c:marker>
          <c:cat>
            <c:strRef>
              <c:f>Sheet1!$F$1:$G$1</c:f>
              <c:strCache>
                <c:ptCount val="2"/>
                <c:pt idx="0">
                  <c:v>Y1 Medical Knowledge</c:v>
                </c:pt>
                <c:pt idx="1">
                  <c:v>Y2 Medical Knowledge</c:v>
                </c:pt>
              </c:strCache>
            </c:strRef>
          </c:cat>
          <c:val>
            <c:numRef>
              <c:f>Sheet1!$F$63:$G$63</c:f>
              <c:numCache>
                <c:formatCode>0.00</c:formatCode>
                <c:ptCount val="2"/>
                <c:pt idx="0">
                  <c:v>4.0</c:v>
                </c:pt>
                <c:pt idx="1">
                  <c:v>6.0</c:v>
                </c:pt>
              </c:numCache>
            </c:numRef>
          </c:val>
          <c:smooth val="0"/>
        </c:ser>
        <c:ser>
          <c:idx val="62"/>
          <c:order val="62"/>
          <c:marker>
            <c:symbol val="none"/>
          </c:marker>
          <c:cat>
            <c:strRef>
              <c:f>Sheet1!$F$1:$G$1</c:f>
              <c:strCache>
                <c:ptCount val="2"/>
                <c:pt idx="0">
                  <c:v>Y1 Medical Knowledge</c:v>
                </c:pt>
                <c:pt idx="1">
                  <c:v>Y2 Medical Knowledge</c:v>
                </c:pt>
              </c:strCache>
            </c:strRef>
          </c:cat>
          <c:val>
            <c:numRef>
              <c:f>Sheet1!$F$64:$G$64</c:f>
              <c:numCache>
                <c:formatCode>0.00</c:formatCode>
                <c:ptCount val="2"/>
                <c:pt idx="0">
                  <c:v>2.5</c:v>
                </c:pt>
                <c:pt idx="1">
                  <c:v>5.0</c:v>
                </c:pt>
              </c:numCache>
            </c:numRef>
          </c:val>
          <c:smooth val="0"/>
        </c:ser>
        <c:ser>
          <c:idx val="63"/>
          <c:order val="63"/>
          <c:marker>
            <c:symbol val="none"/>
          </c:marker>
          <c:cat>
            <c:strRef>
              <c:f>Sheet1!$F$1:$G$1</c:f>
              <c:strCache>
                <c:ptCount val="2"/>
                <c:pt idx="0">
                  <c:v>Y1 Medical Knowledge</c:v>
                </c:pt>
                <c:pt idx="1">
                  <c:v>Y2 Medical Knowledge</c:v>
                </c:pt>
              </c:strCache>
            </c:strRef>
          </c:cat>
          <c:val>
            <c:numRef>
              <c:f>Sheet1!$F$65:$G$65</c:f>
              <c:numCache>
                <c:formatCode>0.00</c:formatCode>
                <c:ptCount val="2"/>
                <c:pt idx="0">
                  <c:v>3.0</c:v>
                </c:pt>
                <c:pt idx="1">
                  <c:v>5.0</c:v>
                </c:pt>
              </c:numCache>
            </c:numRef>
          </c:val>
          <c:smooth val="0"/>
        </c:ser>
        <c:ser>
          <c:idx val="64"/>
          <c:order val="64"/>
          <c:marker>
            <c:symbol val="none"/>
          </c:marker>
          <c:cat>
            <c:strRef>
              <c:f>Sheet1!$F$1:$G$1</c:f>
              <c:strCache>
                <c:ptCount val="2"/>
                <c:pt idx="0">
                  <c:v>Y1 Medical Knowledge</c:v>
                </c:pt>
                <c:pt idx="1">
                  <c:v>Y2 Medical Knowledge</c:v>
                </c:pt>
              </c:strCache>
            </c:strRef>
          </c:cat>
          <c:val>
            <c:numRef>
              <c:f>Sheet1!$F$66:$G$66</c:f>
              <c:numCache>
                <c:formatCode>0.00</c:formatCode>
                <c:ptCount val="2"/>
                <c:pt idx="0">
                  <c:v>4.0</c:v>
                </c:pt>
                <c:pt idx="1">
                  <c:v>5.0</c:v>
                </c:pt>
              </c:numCache>
            </c:numRef>
          </c:val>
          <c:smooth val="0"/>
        </c:ser>
        <c:ser>
          <c:idx val="65"/>
          <c:order val="65"/>
          <c:marker>
            <c:symbol val="none"/>
          </c:marker>
          <c:cat>
            <c:strRef>
              <c:f>Sheet1!$F$1:$G$1</c:f>
              <c:strCache>
                <c:ptCount val="2"/>
                <c:pt idx="0">
                  <c:v>Y1 Medical Knowledge</c:v>
                </c:pt>
                <c:pt idx="1">
                  <c:v>Y2 Medical Knowledge</c:v>
                </c:pt>
              </c:strCache>
            </c:strRef>
          </c:cat>
          <c:val>
            <c:numRef>
              <c:f>Sheet1!$F$67:$G$67</c:f>
              <c:numCache>
                <c:formatCode>0.00</c:formatCode>
                <c:ptCount val="2"/>
                <c:pt idx="0">
                  <c:v>4.0</c:v>
                </c:pt>
                <c:pt idx="1">
                  <c:v>6.0</c:v>
                </c:pt>
              </c:numCache>
            </c:numRef>
          </c:val>
          <c:smooth val="0"/>
        </c:ser>
        <c:ser>
          <c:idx val="66"/>
          <c:order val="66"/>
          <c:marker>
            <c:symbol val="none"/>
          </c:marker>
          <c:cat>
            <c:strRef>
              <c:f>Sheet1!$F$1:$G$1</c:f>
              <c:strCache>
                <c:ptCount val="2"/>
                <c:pt idx="0">
                  <c:v>Y1 Medical Knowledge</c:v>
                </c:pt>
                <c:pt idx="1">
                  <c:v>Y2 Medical Knowledge</c:v>
                </c:pt>
              </c:strCache>
            </c:strRef>
          </c:cat>
          <c:val>
            <c:numRef>
              <c:f>Sheet1!$F$68:$G$68</c:f>
              <c:numCache>
                <c:formatCode>0.00</c:formatCode>
                <c:ptCount val="2"/>
                <c:pt idx="0">
                  <c:v>4.0</c:v>
                </c:pt>
                <c:pt idx="1">
                  <c:v>6.0</c:v>
                </c:pt>
              </c:numCache>
            </c:numRef>
          </c:val>
          <c:smooth val="0"/>
        </c:ser>
        <c:ser>
          <c:idx val="67"/>
          <c:order val="67"/>
          <c:marker>
            <c:symbol val="none"/>
          </c:marker>
          <c:cat>
            <c:strRef>
              <c:f>Sheet1!$F$1:$G$1</c:f>
              <c:strCache>
                <c:ptCount val="2"/>
                <c:pt idx="0">
                  <c:v>Y1 Medical Knowledge</c:v>
                </c:pt>
                <c:pt idx="1">
                  <c:v>Y2 Medical Knowledge</c:v>
                </c:pt>
              </c:strCache>
            </c:strRef>
          </c:cat>
          <c:val>
            <c:numRef>
              <c:f>Sheet1!$F$69:$G$69</c:f>
              <c:numCache>
                <c:formatCode>0.00</c:formatCode>
                <c:ptCount val="2"/>
                <c:pt idx="0">
                  <c:v>3.0</c:v>
                </c:pt>
                <c:pt idx="1">
                  <c:v>5.0</c:v>
                </c:pt>
              </c:numCache>
            </c:numRef>
          </c:val>
          <c:smooth val="0"/>
        </c:ser>
        <c:ser>
          <c:idx val="68"/>
          <c:order val="68"/>
          <c:marker>
            <c:symbol val="none"/>
          </c:marker>
          <c:cat>
            <c:strRef>
              <c:f>Sheet1!$F$1:$G$1</c:f>
              <c:strCache>
                <c:ptCount val="2"/>
                <c:pt idx="0">
                  <c:v>Y1 Medical Knowledge</c:v>
                </c:pt>
                <c:pt idx="1">
                  <c:v>Y2 Medical Knowledge</c:v>
                </c:pt>
              </c:strCache>
            </c:strRef>
          </c:cat>
          <c:val>
            <c:numRef>
              <c:f>Sheet1!$F$70:$G$70</c:f>
              <c:numCache>
                <c:formatCode>0.00</c:formatCode>
                <c:ptCount val="2"/>
                <c:pt idx="0">
                  <c:v>2.75</c:v>
                </c:pt>
                <c:pt idx="1">
                  <c:v>3.0</c:v>
                </c:pt>
              </c:numCache>
            </c:numRef>
          </c:val>
          <c:smooth val="0"/>
        </c:ser>
        <c:ser>
          <c:idx val="69"/>
          <c:order val="69"/>
          <c:marker>
            <c:symbol val="none"/>
          </c:marker>
          <c:cat>
            <c:strRef>
              <c:f>Sheet1!$F$1:$G$1</c:f>
              <c:strCache>
                <c:ptCount val="2"/>
                <c:pt idx="0">
                  <c:v>Y1 Medical Knowledge</c:v>
                </c:pt>
                <c:pt idx="1">
                  <c:v>Y2 Medical Knowledge</c:v>
                </c:pt>
              </c:strCache>
            </c:strRef>
          </c:cat>
          <c:val>
            <c:numRef>
              <c:f>Sheet1!$F$71:$G$71</c:f>
              <c:numCache>
                <c:formatCode>0.00</c:formatCode>
                <c:ptCount val="2"/>
                <c:pt idx="0">
                  <c:v>2.25</c:v>
                </c:pt>
                <c:pt idx="1">
                  <c:v>3.0</c:v>
                </c:pt>
              </c:numCache>
            </c:numRef>
          </c:val>
          <c:smooth val="0"/>
        </c:ser>
        <c:ser>
          <c:idx val="70"/>
          <c:order val="70"/>
          <c:marker>
            <c:symbol val="none"/>
          </c:marker>
          <c:cat>
            <c:strRef>
              <c:f>Sheet1!$F$1:$G$1</c:f>
              <c:strCache>
                <c:ptCount val="2"/>
                <c:pt idx="0">
                  <c:v>Y1 Medical Knowledge</c:v>
                </c:pt>
                <c:pt idx="1">
                  <c:v>Y2 Medical Knowledge</c:v>
                </c:pt>
              </c:strCache>
            </c:strRef>
          </c:cat>
          <c:val>
            <c:numRef>
              <c:f>Sheet1!$F$72:$G$72</c:f>
              <c:numCache>
                <c:formatCode>0.00</c:formatCode>
                <c:ptCount val="2"/>
                <c:pt idx="0">
                  <c:v>4.0</c:v>
                </c:pt>
                <c:pt idx="1">
                  <c:v>6.0</c:v>
                </c:pt>
              </c:numCache>
            </c:numRef>
          </c:val>
          <c:smooth val="0"/>
        </c:ser>
        <c:ser>
          <c:idx val="71"/>
          <c:order val="71"/>
          <c:marker>
            <c:symbol val="none"/>
          </c:marker>
          <c:cat>
            <c:strRef>
              <c:f>Sheet1!$F$1:$G$1</c:f>
              <c:strCache>
                <c:ptCount val="2"/>
                <c:pt idx="0">
                  <c:v>Y1 Medical Knowledge</c:v>
                </c:pt>
                <c:pt idx="1">
                  <c:v>Y2 Medical Knowledge</c:v>
                </c:pt>
              </c:strCache>
            </c:strRef>
          </c:cat>
          <c:val>
            <c:numRef>
              <c:f>Sheet1!$F$73:$G$73</c:f>
              <c:numCache>
                <c:formatCode>0.00</c:formatCode>
                <c:ptCount val="2"/>
                <c:pt idx="0">
                  <c:v>2.5</c:v>
                </c:pt>
                <c:pt idx="1">
                  <c:v>2.5</c:v>
                </c:pt>
              </c:numCache>
            </c:numRef>
          </c:val>
          <c:smooth val="0"/>
        </c:ser>
        <c:ser>
          <c:idx val="72"/>
          <c:order val="72"/>
          <c:marker>
            <c:symbol val="none"/>
          </c:marker>
          <c:cat>
            <c:strRef>
              <c:f>Sheet1!$F$1:$G$1</c:f>
              <c:strCache>
                <c:ptCount val="2"/>
                <c:pt idx="0">
                  <c:v>Y1 Medical Knowledge</c:v>
                </c:pt>
                <c:pt idx="1">
                  <c:v>Y2 Medical Knowledge</c:v>
                </c:pt>
              </c:strCache>
            </c:strRef>
          </c:cat>
          <c:val>
            <c:numRef>
              <c:f>Sheet1!$F$74:$G$74</c:f>
              <c:numCache>
                <c:formatCode>0.00</c:formatCode>
                <c:ptCount val="2"/>
                <c:pt idx="0">
                  <c:v>3.0</c:v>
                </c:pt>
                <c:pt idx="1">
                  <c:v>4.0</c:v>
                </c:pt>
              </c:numCache>
            </c:numRef>
          </c:val>
          <c:smooth val="0"/>
        </c:ser>
        <c:ser>
          <c:idx val="73"/>
          <c:order val="73"/>
          <c:marker>
            <c:symbol val="none"/>
          </c:marker>
          <c:cat>
            <c:strRef>
              <c:f>Sheet1!$F$1:$G$1</c:f>
              <c:strCache>
                <c:ptCount val="2"/>
                <c:pt idx="0">
                  <c:v>Y1 Medical Knowledge</c:v>
                </c:pt>
                <c:pt idx="1">
                  <c:v>Y2 Medical Knowledge</c:v>
                </c:pt>
              </c:strCache>
            </c:strRef>
          </c:cat>
          <c:val>
            <c:numRef>
              <c:f>Sheet1!$F$75:$G$75</c:f>
              <c:numCache>
                <c:formatCode>0.00</c:formatCode>
                <c:ptCount val="2"/>
                <c:pt idx="0">
                  <c:v>4.75</c:v>
                </c:pt>
                <c:pt idx="1">
                  <c:v>3.75</c:v>
                </c:pt>
              </c:numCache>
            </c:numRef>
          </c:val>
          <c:smooth val="0"/>
        </c:ser>
        <c:ser>
          <c:idx val="74"/>
          <c:order val="74"/>
          <c:marker>
            <c:symbol val="none"/>
          </c:marker>
          <c:cat>
            <c:strRef>
              <c:f>Sheet1!$F$1:$G$1</c:f>
              <c:strCache>
                <c:ptCount val="2"/>
                <c:pt idx="0">
                  <c:v>Y1 Medical Knowledge</c:v>
                </c:pt>
                <c:pt idx="1">
                  <c:v>Y2 Medical Knowledge</c:v>
                </c:pt>
              </c:strCache>
            </c:strRef>
          </c:cat>
          <c:val>
            <c:numRef>
              <c:f>Sheet1!$F$76:$G$76</c:f>
              <c:numCache>
                <c:formatCode>0.00</c:formatCode>
                <c:ptCount val="2"/>
                <c:pt idx="0">
                  <c:v>2.5</c:v>
                </c:pt>
                <c:pt idx="1">
                  <c:v>2.25</c:v>
                </c:pt>
              </c:numCache>
            </c:numRef>
          </c:val>
          <c:smooth val="0"/>
        </c:ser>
        <c:ser>
          <c:idx val="75"/>
          <c:order val="75"/>
          <c:marker>
            <c:symbol val="none"/>
          </c:marker>
          <c:cat>
            <c:strRef>
              <c:f>Sheet1!$F$1:$G$1</c:f>
              <c:strCache>
                <c:ptCount val="2"/>
                <c:pt idx="0">
                  <c:v>Y1 Medical Knowledge</c:v>
                </c:pt>
                <c:pt idx="1">
                  <c:v>Y2 Medical Knowledge</c:v>
                </c:pt>
              </c:strCache>
            </c:strRef>
          </c:cat>
          <c:val>
            <c:numRef>
              <c:f>Sheet1!$F$77:$G$77</c:f>
              <c:numCache>
                <c:formatCode>0.00</c:formatCode>
                <c:ptCount val="2"/>
                <c:pt idx="0">
                  <c:v>2.5</c:v>
                </c:pt>
                <c:pt idx="1">
                  <c:v>3.5</c:v>
                </c:pt>
              </c:numCache>
            </c:numRef>
          </c:val>
          <c:smooth val="0"/>
        </c:ser>
        <c:ser>
          <c:idx val="76"/>
          <c:order val="76"/>
          <c:marker>
            <c:symbol val="none"/>
          </c:marker>
          <c:cat>
            <c:strRef>
              <c:f>Sheet1!$F$1:$G$1</c:f>
              <c:strCache>
                <c:ptCount val="2"/>
                <c:pt idx="0">
                  <c:v>Y1 Medical Knowledge</c:v>
                </c:pt>
                <c:pt idx="1">
                  <c:v>Y2 Medical Knowledge</c:v>
                </c:pt>
              </c:strCache>
            </c:strRef>
          </c:cat>
          <c:val>
            <c:numRef>
              <c:f>Sheet1!$F$78:$G$78</c:f>
              <c:numCache>
                <c:formatCode>0.00</c:formatCode>
                <c:ptCount val="2"/>
                <c:pt idx="0">
                  <c:v>4.25</c:v>
                </c:pt>
                <c:pt idx="1">
                  <c:v>3.75</c:v>
                </c:pt>
              </c:numCache>
            </c:numRef>
          </c:val>
          <c:smooth val="0"/>
        </c:ser>
        <c:ser>
          <c:idx val="77"/>
          <c:order val="77"/>
          <c:marker>
            <c:symbol val="none"/>
          </c:marker>
          <c:cat>
            <c:strRef>
              <c:f>Sheet1!$F$1:$G$1</c:f>
              <c:strCache>
                <c:ptCount val="2"/>
                <c:pt idx="0">
                  <c:v>Y1 Medical Knowledge</c:v>
                </c:pt>
                <c:pt idx="1">
                  <c:v>Y2 Medical Knowledge</c:v>
                </c:pt>
              </c:strCache>
            </c:strRef>
          </c:cat>
          <c:val>
            <c:numRef>
              <c:f>Sheet1!$F$79:$G$79</c:f>
              <c:numCache>
                <c:formatCode>0.00</c:formatCode>
                <c:ptCount val="2"/>
                <c:pt idx="0">
                  <c:v>2.5</c:v>
                </c:pt>
                <c:pt idx="1">
                  <c:v>3.75</c:v>
                </c:pt>
              </c:numCache>
            </c:numRef>
          </c:val>
          <c:smooth val="0"/>
        </c:ser>
        <c:ser>
          <c:idx val="78"/>
          <c:order val="78"/>
          <c:marker>
            <c:symbol val="none"/>
          </c:marker>
          <c:cat>
            <c:strRef>
              <c:f>Sheet1!$F$1:$G$1</c:f>
              <c:strCache>
                <c:ptCount val="2"/>
                <c:pt idx="0">
                  <c:v>Y1 Medical Knowledge</c:v>
                </c:pt>
                <c:pt idx="1">
                  <c:v>Y2 Medical Knowledge</c:v>
                </c:pt>
              </c:strCache>
            </c:strRef>
          </c:cat>
          <c:val>
            <c:numRef>
              <c:f>Sheet1!$F$80:$G$80</c:f>
              <c:numCache>
                <c:formatCode>0.00</c:formatCode>
                <c:ptCount val="2"/>
                <c:pt idx="0">
                  <c:v>3.25</c:v>
                </c:pt>
                <c:pt idx="1">
                  <c:v>3.75</c:v>
                </c:pt>
              </c:numCache>
            </c:numRef>
          </c:val>
          <c:smooth val="0"/>
        </c:ser>
        <c:ser>
          <c:idx val="79"/>
          <c:order val="79"/>
          <c:marker>
            <c:symbol val="none"/>
          </c:marker>
          <c:cat>
            <c:strRef>
              <c:f>Sheet1!$F$1:$G$1</c:f>
              <c:strCache>
                <c:ptCount val="2"/>
                <c:pt idx="0">
                  <c:v>Y1 Medical Knowledge</c:v>
                </c:pt>
                <c:pt idx="1">
                  <c:v>Y2 Medical Knowledge</c:v>
                </c:pt>
              </c:strCache>
            </c:strRef>
          </c:cat>
          <c:val>
            <c:numRef>
              <c:f>Sheet1!$F$81:$G$81</c:f>
              <c:numCache>
                <c:formatCode>0.00</c:formatCode>
                <c:ptCount val="2"/>
                <c:pt idx="0">
                  <c:v>1.0</c:v>
                </c:pt>
                <c:pt idx="1">
                  <c:v>3.0</c:v>
                </c:pt>
              </c:numCache>
            </c:numRef>
          </c:val>
          <c:smooth val="0"/>
        </c:ser>
        <c:ser>
          <c:idx val="80"/>
          <c:order val="80"/>
          <c:marker>
            <c:symbol val="none"/>
          </c:marker>
          <c:cat>
            <c:strRef>
              <c:f>Sheet1!$F$1:$G$1</c:f>
              <c:strCache>
                <c:ptCount val="2"/>
                <c:pt idx="0">
                  <c:v>Y1 Medical Knowledge</c:v>
                </c:pt>
                <c:pt idx="1">
                  <c:v>Y2 Medical Knowledge</c:v>
                </c:pt>
              </c:strCache>
            </c:strRef>
          </c:cat>
          <c:val>
            <c:numRef>
              <c:f>Sheet1!$F$82:$G$82</c:f>
              <c:numCache>
                <c:formatCode>0.00</c:formatCode>
                <c:ptCount val="2"/>
                <c:pt idx="0">
                  <c:v>2.0</c:v>
                </c:pt>
                <c:pt idx="1">
                  <c:v>3.0</c:v>
                </c:pt>
              </c:numCache>
            </c:numRef>
          </c:val>
          <c:smooth val="0"/>
        </c:ser>
        <c:ser>
          <c:idx val="81"/>
          <c:order val="81"/>
          <c:marker>
            <c:symbol val="none"/>
          </c:marker>
          <c:cat>
            <c:strRef>
              <c:f>Sheet1!$F$1:$G$1</c:f>
              <c:strCache>
                <c:ptCount val="2"/>
                <c:pt idx="0">
                  <c:v>Y1 Medical Knowledge</c:v>
                </c:pt>
                <c:pt idx="1">
                  <c:v>Y2 Medical Knowledge</c:v>
                </c:pt>
              </c:strCache>
            </c:strRef>
          </c:cat>
          <c:val>
            <c:numRef>
              <c:f>Sheet1!$F$83:$G$83</c:f>
              <c:numCache>
                <c:formatCode>0.00</c:formatCode>
                <c:ptCount val="2"/>
                <c:pt idx="0">
                  <c:v>2.0</c:v>
                </c:pt>
                <c:pt idx="1">
                  <c:v>3.0</c:v>
                </c:pt>
              </c:numCache>
            </c:numRef>
          </c:val>
          <c:smooth val="0"/>
        </c:ser>
        <c:ser>
          <c:idx val="82"/>
          <c:order val="82"/>
          <c:marker>
            <c:symbol val="none"/>
          </c:marker>
          <c:cat>
            <c:strRef>
              <c:f>Sheet1!$F$1:$G$1</c:f>
              <c:strCache>
                <c:ptCount val="2"/>
                <c:pt idx="0">
                  <c:v>Y1 Medical Knowledge</c:v>
                </c:pt>
                <c:pt idx="1">
                  <c:v>Y2 Medical Knowledge</c:v>
                </c:pt>
              </c:strCache>
            </c:strRef>
          </c:cat>
          <c:val>
            <c:numRef>
              <c:f>Sheet1!$F$84:$G$84</c:f>
              <c:numCache>
                <c:formatCode>0.00</c:formatCode>
                <c:ptCount val="2"/>
                <c:pt idx="0">
                  <c:v>2.0</c:v>
                </c:pt>
                <c:pt idx="1">
                  <c:v>3.0</c:v>
                </c:pt>
              </c:numCache>
            </c:numRef>
          </c:val>
          <c:smooth val="0"/>
        </c:ser>
        <c:ser>
          <c:idx val="83"/>
          <c:order val="83"/>
          <c:marker>
            <c:symbol val="none"/>
          </c:marker>
          <c:cat>
            <c:strRef>
              <c:f>Sheet1!$F$1:$G$1</c:f>
              <c:strCache>
                <c:ptCount val="2"/>
                <c:pt idx="0">
                  <c:v>Y1 Medical Knowledge</c:v>
                </c:pt>
                <c:pt idx="1">
                  <c:v>Y2 Medical Knowledge</c:v>
                </c:pt>
              </c:strCache>
            </c:strRef>
          </c:cat>
          <c:val>
            <c:numRef>
              <c:f>Sheet1!$F$85:$G$85</c:f>
              <c:numCache>
                <c:formatCode>0.00</c:formatCode>
                <c:ptCount val="2"/>
                <c:pt idx="0">
                  <c:v>2.0</c:v>
                </c:pt>
                <c:pt idx="1">
                  <c:v>3.0</c:v>
                </c:pt>
              </c:numCache>
            </c:numRef>
          </c:val>
          <c:smooth val="0"/>
        </c:ser>
        <c:ser>
          <c:idx val="84"/>
          <c:order val="84"/>
          <c:marker>
            <c:symbol val="none"/>
          </c:marker>
          <c:cat>
            <c:strRef>
              <c:f>Sheet1!$F$1:$G$1</c:f>
              <c:strCache>
                <c:ptCount val="2"/>
                <c:pt idx="0">
                  <c:v>Y1 Medical Knowledge</c:v>
                </c:pt>
                <c:pt idx="1">
                  <c:v>Y2 Medical Knowledge</c:v>
                </c:pt>
              </c:strCache>
            </c:strRef>
          </c:cat>
          <c:val>
            <c:numRef>
              <c:f>Sheet1!$F$86:$G$86</c:f>
              <c:numCache>
                <c:formatCode>0.00</c:formatCode>
                <c:ptCount val="2"/>
                <c:pt idx="0">
                  <c:v>2.0</c:v>
                </c:pt>
                <c:pt idx="1">
                  <c:v>3.0</c:v>
                </c:pt>
              </c:numCache>
            </c:numRef>
          </c:val>
          <c:smooth val="0"/>
        </c:ser>
        <c:ser>
          <c:idx val="85"/>
          <c:order val="85"/>
          <c:marker>
            <c:symbol val="none"/>
          </c:marker>
          <c:cat>
            <c:strRef>
              <c:f>Sheet1!$F$1:$G$1</c:f>
              <c:strCache>
                <c:ptCount val="2"/>
                <c:pt idx="0">
                  <c:v>Y1 Medical Knowledge</c:v>
                </c:pt>
                <c:pt idx="1">
                  <c:v>Y2 Medical Knowledge</c:v>
                </c:pt>
              </c:strCache>
            </c:strRef>
          </c:cat>
          <c:val>
            <c:numRef>
              <c:f>Sheet1!$F$87:$G$87</c:f>
              <c:numCache>
                <c:formatCode>0.00</c:formatCode>
                <c:ptCount val="2"/>
                <c:pt idx="0">
                  <c:v>2.0</c:v>
                </c:pt>
                <c:pt idx="1">
                  <c:v>3.0</c:v>
                </c:pt>
              </c:numCache>
            </c:numRef>
          </c:val>
          <c:smooth val="0"/>
        </c:ser>
        <c:ser>
          <c:idx val="86"/>
          <c:order val="86"/>
          <c:marker>
            <c:symbol val="none"/>
          </c:marker>
          <c:cat>
            <c:strRef>
              <c:f>Sheet1!$F$1:$G$1</c:f>
              <c:strCache>
                <c:ptCount val="2"/>
                <c:pt idx="0">
                  <c:v>Y1 Medical Knowledge</c:v>
                </c:pt>
                <c:pt idx="1">
                  <c:v>Y2 Medical Knowledge</c:v>
                </c:pt>
              </c:strCache>
            </c:strRef>
          </c:cat>
          <c:val>
            <c:numRef>
              <c:f>Sheet1!$F$88:$G$88</c:f>
              <c:numCache>
                <c:formatCode>0.00</c:formatCode>
                <c:ptCount val="2"/>
                <c:pt idx="0">
                  <c:v>2.75</c:v>
                </c:pt>
                <c:pt idx="1">
                  <c:v>4.0</c:v>
                </c:pt>
              </c:numCache>
            </c:numRef>
          </c:val>
          <c:smooth val="0"/>
        </c:ser>
        <c:ser>
          <c:idx val="87"/>
          <c:order val="87"/>
          <c:marker>
            <c:symbol val="none"/>
          </c:marker>
          <c:cat>
            <c:strRef>
              <c:f>Sheet1!$F$1:$G$1</c:f>
              <c:strCache>
                <c:ptCount val="2"/>
                <c:pt idx="0">
                  <c:v>Y1 Medical Knowledge</c:v>
                </c:pt>
                <c:pt idx="1">
                  <c:v>Y2 Medical Knowledge</c:v>
                </c:pt>
              </c:strCache>
            </c:strRef>
          </c:cat>
          <c:val>
            <c:numRef>
              <c:f>Sheet1!$F$89:$G$89</c:f>
              <c:numCache>
                <c:formatCode>0.00</c:formatCode>
                <c:ptCount val="2"/>
                <c:pt idx="0">
                  <c:v>3.0</c:v>
                </c:pt>
                <c:pt idx="1">
                  <c:v>4.5</c:v>
                </c:pt>
              </c:numCache>
            </c:numRef>
          </c:val>
          <c:smooth val="0"/>
        </c:ser>
        <c:ser>
          <c:idx val="88"/>
          <c:order val="88"/>
          <c:marker>
            <c:symbol val="none"/>
          </c:marker>
          <c:cat>
            <c:strRef>
              <c:f>Sheet1!$F$1:$G$1</c:f>
              <c:strCache>
                <c:ptCount val="2"/>
                <c:pt idx="0">
                  <c:v>Y1 Medical Knowledge</c:v>
                </c:pt>
                <c:pt idx="1">
                  <c:v>Y2 Medical Knowledge</c:v>
                </c:pt>
              </c:strCache>
            </c:strRef>
          </c:cat>
          <c:val>
            <c:numRef>
              <c:f>Sheet1!$F$90:$G$90</c:f>
              <c:numCache>
                <c:formatCode>0.00</c:formatCode>
                <c:ptCount val="2"/>
                <c:pt idx="0">
                  <c:v>2.0</c:v>
                </c:pt>
                <c:pt idx="1">
                  <c:v>4.0</c:v>
                </c:pt>
              </c:numCache>
            </c:numRef>
          </c:val>
          <c:smooth val="0"/>
        </c:ser>
        <c:ser>
          <c:idx val="89"/>
          <c:order val="89"/>
          <c:marker>
            <c:symbol val="none"/>
          </c:marker>
          <c:cat>
            <c:strRef>
              <c:f>Sheet1!$F$1:$G$1</c:f>
              <c:strCache>
                <c:ptCount val="2"/>
                <c:pt idx="0">
                  <c:v>Y1 Medical Knowledge</c:v>
                </c:pt>
                <c:pt idx="1">
                  <c:v>Y2 Medical Knowledge</c:v>
                </c:pt>
              </c:strCache>
            </c:strRef>
          </c:cat>
          <c:val>
            <c:numRef>
              <c:f>Sheet1!$F$91:$G$91</c:f>
              <c:numCache>
                <c:formatCode>0.00</c:formatCode>
                <c:ptCount val="2"/>
                <c:pt idx="0">
                  <c:v>2.0</c:v>
                </c:pt>
                <c:pt idx="1">
                  <c:v>3.0</c:v>
                </c:pt>
              </c:numCache>
            </c:numRef>
          </c:val>
          <c:smooth val="0"/>
        </c:ser>
        <c:ser>
          <c:idx val="90"/>
          <c:order val="90"/>
          <c:marker>
            <c:symbol val="none"/>
          </c:marker>
          <c:cat>
            <c:strRef>
              <c:f>Sheet1!$F$1:$G$1</c:f>
              <c:strCache>
                <c:ptCount val="2"/>
                <c:pt idx="0">
                  <c:v>Y1 Medical Knowledge</c:v>
                </c:pt>
                <c:pt idx="1">
                  <c:v>Y2 Medical Knowledge</c:v>
                </c:pt>
              </c:strCache>
            </c:strRef>
          </c:cat>
          <c:val>
            <c:numRef>
              <c:f>Sheet1!$F$92:$G$92</c:f>
              <c:numCache>
                <c:formatCode>0.00</c:formatCode>
                <c:ptCount val="2"/>
                <c:pt idx="0">
                  <c:v>2.0</c:v>
                </c:pt>
                <c:pt idx="1">
                  <c:v>3.0</c:v>
                </c:pt>
              </c:numCache>
            </c:numRef>
          </c:val>
          <c:smooth val="0"/>
        </c:ser>
        <c:ser>
          <c:idx val="91"/>
          <c:order val="91"/>
          <c:marker>
            <c:symbol val="none"/>
          </c:marker>
          <c:cat>
            <c:strRef>
              <c:f>Sheet1!$F$1:$G$1</c:f>
              <c:strCache>
                <c:ptCount val="2"/>
                <c:pt idx="0">
                  <c:v>Y1 Medical Knowledge</c:v>
                </c:pt>
                <c:pt idx="1">
                  <c:v>Y2 Medical Knowledge</c:v>
                </c:pt>
              </c:strCache>
            </c:strRef>
          </c:cat>
          <c:val>
            <c:numRef>
              <c:f>Sheet1!$F$93:$G$93</c:f>
              <c:numCache>
                <c:formatCode>0.00</c:formatCode>
                <c:ptCount val="2"/>
                <c:pt idx="0">
                  <c:v>2.0</c:v>
                </c:pt>
                <c:pt idx="1">
                  <c:v>3.0</c:v>
                </c:pt>
              </c:numCache>
            </c:numRef>
          </c:val>
          <c:smooth val="0"/>
        </c:ser>
        <c:ser>
          <c:idx val="92"/>
          <c:order val="92"/>
          <c:marker>
            <c:symbol val="none"/>
          </c:marker>
          <c:cat>
            <c:strRef>
              <c:f>Sheet1!$F$1:$G$1</c:f>
              <c:strCache>
                <c:ptCount val="2"/>
                <c:pt idx="0">
                  <c:v>Y1 Medical Knowledge</c:v>
                </c:pt>
                <c:pt idx="1">
                  <c:v>Y2 Medical Knowledge</c:v>
                </c:pt>
              </c:strCache>
            </c:strRef>
          </c:cat>
          <c:val>
            <c:numRef>
              <c:f>Sheet1!$F$94:$G$94</c:f>
              <c:numCache>
                <c:formatCode>0.00</c:formatCode>
                <c:ptCount val="2"/>
                <c:pt idx="0">
                  <c:v>3.0</c:v>
                </c:pt>
                <c:pt idx="1">
                  <c:v>4.0</c:v>
                </c:pt>
              </c:numCache>
            </c:numRef>
          </c:val>
          <c:smooth val="0"/>
        </c:ser>
        <c:ser>
          <c:idx val="93"/>
          <c:order val="93"/>
          <c:marker>
            <c:symbol val="none"/>
          </c:marker>
          <c:cat>
            <c:strRef>
              <c:f>Sheet1!$F$1:$G$1</c:f>
              <c:strCache>
                <c:ptCount val="2"/>
                <c:pt idx="0">
                  <c:v>Y1 Medical Knowledge</c:v>
                </c:pt>
                <c:pt idx="1">
                  <c:v>Y2 Medical Knowledge</c:v>
                </c:pt>
              </c:strCache>
            </c:strRef>
          </c:cat>
          <c:val>
            <c:numRef>
              <c:f>Sheet1!$F$95:$G$95</c:f>
              <c:numCache>
                <c:formatCode>0.00</c:formatCode>
                <c:ptCount val="2"/>
                <c:pt idx="0">
                  <c:v>2.5</c:v>
                </c:pt>
                <c:pt idx="1">
                  <c:v>4.0</c:v>
                </c:pt>
              </c:numCache>
            </c:numRef>
          </c:val>
          <c:smooth val="0"/>
        </c:ser>
        <c:ser>
          <c:idx val="94"/>
          <c:order val="94"/>
          <c:marker>
            <c:symbol val="none"/>
          </c:marker>
          <c:cat>
            <c:strRef>
              <c:f>Sheet1!$F$1:$G$1</c:f>
              <c:strCache>
                <c:ptCount val="2"/>
                <c:pt idx="0">
                  <c:v>Y1 Medical Knowledge</c:v>
                </c:pt>
                <c:pt idx="1">
                  <c:v>Y2 Medical Knowledge</c:v>
                </c:pt>
              </c:strCache>
            </c:strRef>
          </c:cat>
          <c:val>
            <c:numRef>
              <c:f>Sheet1!$F$96:$G$96</c:f>
              <c:numCache>
                <c:formatCode>0.00</c:formatCode>
                <c:ptCount val="2"/>
                <c:pt idx="0">
                  <c:v>3.0</c:v>
                </c:pt>
                <c:pt idx="1">
                  <c:v>4.25</c:v>
                </c:pt>
              </c:numCache>
            </c:numRef>
          </c:val>
          <c:smooth val="0"/>
        </c:ser>
        <c:ser>
          <c:idx val="95"/>
          <c:order val="95"/>
          <c:marker>
            <c:symbol val="none"/>
          </c:marker>
          <c:cat>
            <c:strRef>
              <c:f>Sheet1!$F$1:$G$1</c:f>
              <c:strCache>
                <c:ptCount val="2"/>
                <c:pt idx="0">
                  <c:v>Y1 Medical Knowledge</c:v>
                </c:pt>
                <c:pt idx="1">
                  <c:v>Y2 Medical Knowledge</c:v>
                </c:pt>
              </c:strCache>
            </c:strRef>
          </c:cat>
          <c:val>
            <c:numRef>
              <c:f>Sheet1!$F$97:$G$97</c:f>
              <c:numCache>
                <c:formatCode>0.00</c:formatCode>
                <c:ptCount val="2"/>
                <c:pt idx="0">
                  <c:v>2.5</c:v>
                </c:pt>
                <c:pt idx="1">
                  <c:v>4.0</c:v>
                </c:pt>
              </c:numCache>
            </c:numRef>
          </c:val>
          <c:smooth val="0"/>
        </c:ser>
        <c:ser>
          <c:idx val="96"/>
          <c:order val="96"/>
          <c:marker>
            <c:symbol val="none"/>
          </c:marker>
          <c:cat>
            <c:strRef>
              <c:f>Sheet1!$F$1:$G$1</c:f>
              <c:strCache>
                <c:ptCount val="2"/>
                <c:pt idx="0">
                  <c:v>Y1 Medical Knowledge</c:v>
                </c:pt>
                <c:pt idx="1">
                  <c:v>Y2 Medical Knowledge</c:v>
                </c:pt>
              </c:strCache>
            </c:strRef>
          </c:cat>
          <c:val>
            <c:numRef>
              <c:f>Sheet1!$F$98:$G$98</c:f>
              <c:numCache>
                <c:formatCode>0.00</c:formatCode>
                <c:ptCount val="2"/>
                <c:pt idx="0">
                  <c:v>2.0</c:v>
                </c:pt>
                <c:pt idx="1">
                  <c:v>3.0</c:v>
                </c:pt>
              </c:numCache>
            </c:numRef>
          </c:val>
          <c:smooth val="0"/>
        </c:ser>
        <c:ser>
          <c:idx val="97"/>
          <c:order val="97"/>
          <c:marker>
            <c:symbol val="none"/>
          </c:marker>
          <c:cat>
            <c:strRef>
              <c:f>Sheet1!$F$1:$G$1</c:f>
              <c:strCache>
                <c:ptCount val="2"/>
                <c:pt idx="0">
                  <c:v>Y1 Medical Knowledge</c:v>
                </c:pt>
                <c:pt idx="1">
                  <c:v>Y2 Medical Knowledge</c:v>
                </c:pt>
              </c:strCache>
            </c:strRef>
          </c:cat>
          <c:val>
            <c:numRef>
              <c:f>Sheet1!$F$99:$G$99</c:f>
              <c:numCache>
                <c:formatCode>0.00</c:formatCode>
                <c:ptCount val="2"/>
                <c:pt idx="0">
                  <c:v>3.0</c:v>
                </c:pt>
                <c:pt idx="1">
                  <c:v>4.0</c:v>
                </c:pt>
              </c:numCache>
            </c:numRef>
          </c:val>
          <c:smooth val="0"/>
        </c:ser>
        <c:ser>
          <c:idx val="98"/>
          <c:order val="98"/>
          <c:marker>
            <c:symbol val="none"/>
          </c:marker>
          <c:cat>
            <c:strRef>
              <c:f>Sheet1!$F$1:$G$1</c:f>
              <c:strCache>
                <c:ptCount val="2"/>
                <c:pt idx="0">
                  <c:v>Y1 Medical Knowledge</c:v>
                </c:pt>
                <c:pt idx="1">
                  <c:v>Y2 Medical Knowledge</c:v>
                </c:pt>
              </c:strCache>
            </c:strRef>
          </c:cat>
          <c:val>
            <c:numRef>
              <c:f>Sheet1!$F$100:$G$100</c:f>
              <c:numCache>
                <c:formatCode>0.00</c:formatCode>
                <c:ptCount val="2"/>
                <c:pt idx="0">
                  <c:v>1.5</c:v>
                </c:pt>
                <c:pt idx="1">
                  <c:v>2.25</c:v>
                </c:pt>
              </c:numCache>
            </c:numRef>
          </c:val>
          <c:smooth val="0"/>
        </c:ser>
        <c:ser>
          <c:idx val="99"/>
          <c:order val="99"/>
          <c:marker>
            <c:symbol val="none"/>
          </c:marker>
          <c:cat>
            <c:strRef>
              <c:f>Sheet1!$F$1:$G$1</c:f>
              <c:strCache>
                <c:ptCount val="2"/>
                <c:pt idx="0">
                  <c:v>Y1 Medical Knowledge</c:v>
                </c:pt>
                <c:pt idx="1">
                  <c:v>Y2 Medical Knowledge</c:v>
                </c:pt>
              </c:strCache>
            </c:strRef>
          </c:cat>
          <c:val>
            <c:numRef>
              <c:f>Sheet1!$F$101:$G$101</c:f>
              <c:numCache>
                <c:formatCode>0.00</c:formatCode>
                <c:ptCount val="2"/>
                <c:pt idx="0">
                  <c:v>2.75</c:v>
                </c:pt>
                <c:pt idx="1">
                  <c:v>4.0</c:v>
                </c:pt>
              </c:numCache>
            </c:numRef>
          </c:val>
          <c:smooth val="0"/>
        </c:ser>
        <c:ser>
          <c:idx val="100"/>
          <c:order val="100"/>
          <c:marker>
            <c:symbol val="none"/>
          </c:marker>
          <c:cat>
            <c:strRef>
              <c:f>Sheet1!$F$1:$G$1</c:f>
              <c:strCache>
                <c:ptCount val="2"/>
                <c:pt idx="0">
                  <c:v>Y1 Medical Knowledge</c:v>
                </c:pt>
                <c:pt idx="1">
                  <c:v>Y2 Medical Knowledge</c:v>
                </c:pt>
              </c:strCache>
            </c:strRef>
          </c:cat>
          <c:val>
            <c:numRef>
              <c:f>Sheet1!$F$102:$G$102</c:f>
              <c:numCache>
                <c:formatCode>0.00</c:formatCode>
                <c:ptCount val="2"/>
                <c:pt idx="0">
                  <c:v>3.0</c:v>
                </c:pt>
                <c:pt idx="1">
                  <c:v>4.25</c:v>
                </c:pt>
              </c:numCache>
            </c:numRef>
          </c:val>
          <c:smooth val="0"/>
        </c:ser>
        <c:ser>
          <c:idx val="101"/>
          <c:order val="101"/>
          <c:marker>
            <c:symbol val="none"/>
          </c:marker>
          <c:cat>
            <c:strRef>
              <c:f>Sheet1!$F$1:$G$1</c:f>
              <c:strCache>
                <c:ptCount val="2"/>
                <c:pt idx="0">
                  <c:v>Y1 Medical Knowledge</c:v>
                </c:pt>
                <c:pt idx="1">
                  <c:v>Y2 Medical Knowledge</c:v>
                </c:pt>
              </c:strCache>
            </c:strRef>
          </c:cat>
          <c:val>
            <c:numRef>
              <c:f>Sheet1!$F$103:$G$103</c:f>
              <c:numCache>
                <c:formatCode>0.00</c:formatCode>
                <c:ptCount val="2"/>
                <c:pt idx="0">
                  <c:v>3.0</c:v>
                </c:pt>
                <c:pt idx="1">
                  <c:v>4.0</c:v>
                </c:pt>
              </c:numCache>
            </c:numRef>
          </c:val>
          <c:smooth val="0"/>
        </c:ser>
        <c:ser>
          <c:idx val="102"/>
          <c:order val="102"/>
          <c:marker>
            <c:symbol val="none"/>
          </c:marker>
          <c:cat>
            <c:strRef>
              <c:f>Sheet1!$F$1:$G$1</c:f>
              <c:strCache>
                <c:ptCount val="2"/>
                <c:pt idx="0">
                  <c:v>Y1 Medical Knowledge</c:v>
                </c:pt>
                <c:pt idx="1">
                  <c:v>Y2 Medical Knowledge</c:v>
                </c:pt>
              </c:strCache>
            </c:strRef>
          </c:cat>
          <c:val>
            <c:numRef>
              <c:f>Sheet1!$F$104:$G$104</c:f>
              <c:numCache>
                <c:formatCode>0.00</c:formatCode>
                <c:ptCount val="2"/>
                <c:pt idx="0">
                  <c:v>1.5</c:v>
                </c:pt>
                <c:pt idx="1">
                  <c:v>3.5</c:v>
                </c:pt>
              </c:numCache>
            </c:numRef>
          </c:val>
          <c:smooth val="0"/>
        </c:ser>
        <c:ser>
          <c:idx val="103"/>
          <c:order val="103"/>
          <c:marker>
            <c:symbol val="none"/>
          </c:marker>
          <c:cat>
            <c:strRef>
              <c:f>Sheet1!$F$1:$G$1</c:f>
              <c:strCache>
                <c:ptCount val="2"/>
                <c:pt idx="0">
                  <c:v>Y1 Medical Knowledge</c:v>
                </c:pt>
                <c:pt idx="1">
                  <c:v>Y2 Medical Knowledge</c:v>
                </c:pt>
              </c:strCache>
            </c:strRef>
          </c:cat>
          <c:val>
            <c:numRef>
              <c:f>Sheet1!$F$105:$G$105</c:f>
              <c:numCache>
                <c:formatCode>0.00</c:formatCode>
                <c:ptCount val="2"/>
                <c:pt idx="0">
                  <c:v>3.75</c:v>
                </c:pt>
                <c:pt idx="1">
                  <c:v>4.0</c:v>
                </c:pt>
              </c:numCache>
            </c:numRef>
          </c:val>
          <c:smooth val="0"/>
        </c:ser>
        <c:ser>
          <c:idx val="104"/>
          <c:order val="104"/>
          <c:marker>
            <c:symbol val="none"/>
          </c:marker>
          <c:cat>
            <c:strRef>
              <c:f>Sheet1!$F$1:$G$1</c:f>
              <c:strCache>
                <c:ptCount val="2"/>
                <c:pt idx="0">
                  <c:v>Y1 Medical Knowledge</c:v>
                </c:pt>
                <c:pt idx="1">
                  <c:v>Y2 Medical Knowledge</c:v>
                </c:pt>
              </c:strCache>
            </c:strRef>
          </c:cat>
          <c:val>
            <c:numRef>
              <c:f>Sheet1!$F$106:$G$106</c:f>
              <c:numCache>
                <c:formatCode>0.00</c:formatCode>
                <c:ptCount val="2"/>
                <c:pt idx="0">
                  <c:v>3.75</c:v>
                </c:pt>
                <c:pt idx="1">
                  <c:v>4.0</c:v>
                </c:pt>
              </c:numCache>
            </c:numRef>
          </c:val>
          <c:smooth val="0"/>
        </c:ser>
        <c:ser>
          <c:idx val="105"/>
          <c:order val="105"/>
          <c:marker>
            <c:symbol val="none"/>
          </c:marker>
          <c:cat>
            <c:strRef>
              <c:f>Sheet1!$F$1:$G$1</c:f>
              <c:strCache>
                <c:ptCount val="2"/>
                <c:pt idx="0">
                  <c:v>Y1 Medical Knowledge</c:v>
                </c:pt>
                <c:pt idx="1">
                  <c:v>Y2 Medical Knowledge</c:v>
                </c:pt>
              </c:strCache>
            </c:strRef>
          </c:cat>
          <c:val>
            <c:numRef>
              <c:f>Sheet1!$F$107:$G$107</c:f>
              <c:numCache>
                <c:formatCode>0.00</c:formatCode>
                <c:ptCount val="2"/>
                <c:pt idx="0">
                  <c:v>3.75</c:v>
                </c:pt>
                <c:pt idx="1">
                  <c:v>4.0</c:v>
                </c:pt>
              </c:numCache>
            </c:numRef>
          </c:val>
          <c:smooth val="0"/>
        </c:ser>
        <c:ser>
          <c:idx val="106"/>
          <c:order val="106"/>
          <c:marker>
            <c:symbol val="none"/>
          </c:marker>
          <c:cat>
            <c:strRef>
              <c:f>Sheet1!$F$1:$G$1</c:f>
              <c:strCache>
                <c:ptCount val="2"/>
                <c:pt idx="0">
                  <c:v>Y1 Medical Knowledge</c:v>
                </c:pt>
                <c:pt idx="1">
                  <c:v>Y2 Medical Knowledge</c:v>
                </c:pt>
              </c:strCache>
            </c:strRef>
          </c:cat>
          <c:val>
            <c:numRef>
              <c:f>Sheet1!$F$108:$G$108</c:f>
              <c:numCache>
                <c:formatCode>0.00</c:formatCode>
                <c:ptCount val="2"/>
                <c:pt idx="0">
                  <c:v>3.75</c:v>
                </c:pt>
                <c:pt idx="1">
                  <c:v>4.0</c:v>
                </c:pt>
              </c:numCache>
            </c:numRef>
          </c:val>
          <c:smooth val="0"/>
        </c:ser>
        <c:ser>
          <c:idx val="107"/>
          <c:order val="107"/>
          <c:marker>
            <c:symbol val="none"/>
          </c:marker>
          <c:cat>
            <c:strRef>
              <c:f>Sheet1!$F$1:$G$1</c:f>
              <c:strCache>
                <c:ptCount val="2"/>
                <c:pt idx="0">
                  <c:v>Y1 Medical Knowledge</c:v>
                </c:pt>
                <c:pt idx="1">
                  <c:v>Y2 Medical Knowledge</c:v>
                </c:pt>
              </c:strCache>
            </c:strRef>
          </c:cat>
          <c:val>
            <c:numRef>
              <c:f>Sheet1!$F$109:$G$109</c:f>
              <c:numCache>
                <c:formatCode>0.00</c:formatCode>
                <c:ptCount val="2"/>
                <c:pt idx="0">
                  <c:v>5.0</c:v>
                </c:pt>
                <c:pt idx="1">
                  <c:v>4.25</c:v>
                </c:pt>
              </c:numCache>
            </c:numRef>
          </c:val>
          <c:smooth val="0"/>
        </c:ser>
        <c:ser>
          <c:idx val="108"/>
          <c:order val="108"/>
          <c:marker>
            <c:symbol val="none"/>
          </c:marker>
          <c:cat>
            <c:strRef>
              <c:f>Sheet1!$F$1:$G$1</c:f>
              <c:strCache>
                <c:ptCount val="2"/>
                <c:pt idx="0">
                  <c:v>Y1 Medical Knowledge</c:v>
                </c:pt>
                <c:pt idx="1">
                  <c:v>Y2 Medical Knowledge</c:v>
                </c:pt>
              </c:strCache>
            </c:strRef>
          </c:cat>
          <c:val>
            <c:numRef>
              <c:f>Sheet1!$F$110:$G$110</c:f>
              <c:numCache>
                <c:formatCode>0.00</c:formatCode>
                <c:ptCount val="2"/>
                <c:pt idx="0">
                  <c:v>5.0</c:v>
                </c:pt>
                <c:pt idx="1">
                  <c:v>4.0</c:v>
                </c:pt>
              </c:numCache>
            </c:numRef>
          </c:val>
          <c:smooth val="0"/>
        </c:ser>
        <c:ser>
          <c:idx val="109"/>
          <c:order val="109"/>
          <c:marker>
            <c:symbol val="none"/>
          </c:marker>
          <c:cat>
            <c:strRef>
              <c:f>Sheet1!$F$1:$G$1</c:f>
              <c:strCache>
                <c:ptCount val="2"/>
                <c:pt idx="0">
                  <c:v>Y1 Medical Knowledge</c:v>
                </c:pt>
                <c:pt idx="1">
                  <c:v>Y2 Medical Knowledge</c:v>
                </c:pt>
              </c:strCache>
            </c:strRef>
          </c:cat>
          <c:val>
            <c:numRef>
              <c:f>Sheet1!$F$111:$G$111</c:f>
              <c:numCache>
                <c:formatCode>0.00</c:formatCode>
                <c:ptCount val="2"/>
                <c:pt idx="0">
                  <c:v>4.0</c:v>
                </c:pt>
                <c:pt idx="1">
                  <c:v>3.0</c:v>
                </c:pt>
              </c:numCache>
            </c:numRef>
          </c:val>
          <c:smooth val="0"/>
        </c:ser>
        <c:ser>
          <c:idx val="110"/>
          <c:order val="110"/>
          <c:marker>
            <c:symbol val="none"/>
          </c:marker>
          <c:cat>
            <c:strRef>
              <c:f>Sheet1!$F$1:$G$1</c:f>
              <c:strCache>
                <c:ptCount val="2"/>
                <c:pt idx="0">
                  <c:v>Y1 Medical Knowledge</c:v>
                </c:pt>
                <c:pt idx="1">
                  <c:v>Y2 Medical Knowledge</c:v>
                </c:pt>
              </c:strCache>
            </c:strRef>
          </c:cat>
          <c:val>
            <c:numRef>
              <c:f>Sheet1!$F$112:$G$112</c:f>
              <c:numCache>
                <c:formatCode>0.00</c:formatCode>
                <c:ptCount val="2"/>
                <c:pt idx="0">
                  <c:v>1.5</c:v>
                </c:pt>
                <c:pt idx="1">
                  <c:v>3.0</c:v>
                </c:pt>
              </c:numCache>
            </c:numRef>
          </c:val>
          <c:smooth val="0"/>
        </c:ser>
        <c:ser>
          <c:idx val="111"/>
          <c:order val="111"/>
          <c:marker>
            <c:symbol val="none"/>
          </c:marker>
          <c:cat>
            <c:strRef>
              <c:f>Sheet1!$F$1:$G$1</c:f>
              <c:strCache>
                <c:ptCount val="2"/>
                <c:pt idx="0">
                  <c:v>Y1 Medical Knowledge</c:v>
                </c:pt>
                <c:pt idx="1">
                  <c:v>Y2 Medical Knowledge</c:v>
                </c:pt>
              </c:strCache>
            </c:strRef>
          </c:cat>
          <c:val>
            <c:numRef>
              <c:f>Sheet1!$F$113:$G$113</c:f>
              <c:numCache>
                <c:formatCode>0.00</c:formatCode>
                <c:ptCount val="2"/>
                <c:pt idx="0">
                  <c:v>2.75</c:v>
                </c:pt>
                <c:pt idx="1">
                  <c:v>3.0</c:v>
                </c:pt>
              </c:numCache>
            </c:numRef>
          </c:val>
          <c:smooth val="0"/>
        </c:ser>
        <c:ser>
          <c:idx val="112"/>
          <c:order val="112"/>
          <c:marker>
            <c:symbol val="none"/>
          </c:marker>
          <c:cat>
            <c:strRef>
              <c:f>Sheet1!$F$1:$G$1</c:f>
              <c:strCache>
                <c:ptCount val="2"/>
                <c:pt idx="0">
                  <c:v>Y1 Medical Knowledge</c:v>
                </c:pt>
                <c:pt idx="1">
                  <c:v>Y2 Medical Knowledge</c:v>
                </c:pt>
              </c:strCache>
            </c:strRef>
          </c:cat>
          <c:val>
            <c:numRef>
              <c:f>Sheet1!$F$114:$G$114</c:f>
              <c:numCache>
                <c:formatCode>0.00</c:formatCode>
                <c:ptCount val="2"/>
                <c:pt idx="0">
                  <c:v>3.25</c:v>
                </c:pt>
                <c:pt idx="1">
                  <c:v>3.25</c:v>
                </c:pt>
              </c:numCache>
            </c:numRef>
          </c:val>
          <c:smooth val="0"/>
        </c:ser>
        <c:ser>
          <c:idx val="113"/>
          <c:order val="113"/>
          <c:marker>
            <c:symbol val="none"/>
          </c:marker>
          <c:cat>
            <c:strRef>
              <c:f>Sheet1!$F$1:$G$1</c:f>
              <c:strCache>
                <c:ptCount val="2"/>
                <c:pt idx="0">
                  <c:v>Y1 Medical Knowledge</c:v>
                </c:pt>
                <c:pt idx="1">
                  <c:v>Y2 Medical Knowledge</c:v>
                </c:pt>
              </c:strCache>
            </c:strRef>
          </c:cat>
          <c:val>
            <c:numRef>
              <c:f>Sheet1!$F$115:$G$115</c:f>
              <c:numCache>
                <c:formatCode>0.00</c:formatCode>
                <c:ptCount val="2"/>
                <c:pt idx="0">
                  <c:v>2.0</c:v>
                </c:pt>
                <c:pt idx="1">
                  <c:v>2.0</c:v>
                </c:pt>
              </c:numCache>
            </c:numRef>
          </c:val>
          <c:smooth val="0"/>
        </c:ser>
        <c:ser>
          <c:idx val="114"/>
          <c:order val="114"/>
          <c:marker>
            <c:symbol val="none"/>
          </c:marker>
          <c:cat>
            <c:strRef>
              <c:f>Sheet1!$F$1:$G$1</c:f>
              <c:strCache>
                <c:ptCount val="2"/>
                <c:pt idx="0">
                  <c:v>Y1 Medical Knowledge</c:v>
                </c:pt>
                <c:pt idx="1">
                  <c:v>Y2 Medical Knowledge</c:v>
                </c:pt>
              </c:strCache>
            </c:strRef>
          </c:cat>
          <c:val>
            <c:numRef>
              <c:f>Sheet1!$F$116:$G$116</c:f>
              <c:numCache>
                <c:formatCode>0.00</c:formatCode>
                <c:ptCount val="2"/>
                <c:pt idx="0">
                  <c:v>3.0</c:v>
                </c:pt>
                <c:pt idx="1">
                  <c:v>3.0</c:v>
                </c:pt>
              </c:numCache>
            </c:numRef>
          </c:val>
          <c:smooth val="0"/>
        </c:ser>
        <c:ser>
          <c:idx val="115"/>
          <c:order val="115"/>
          <c:marker>
            <c:symbol val="none"/>
          </c:marker>
          <c:cat>
            <c:strRef>
              <c:f>Sheet1!$F$1:$G$1</c:f>
              <c:strCache>
                <c:ptCount val="2"/>
                <c:pt idx="0">
                  <c:v>Y1 Medical Knowledge</c:v>
                </c:pt>
                <c:pt idx="1">
                  <c:v>Y2 Medical Knowledge</c:v>
                </c:pt>
              </c:strCache>
            </c:strRef>
          </c:cat>
          <c:val>
            <c:numRef>
              <c:f>Sheet1!$F$117:$G$117</c:f>
              <c:numCache>
                <c:formatCode>0.00</c:formatCode>
                <c:ptCount val="2"/>
                <c:pt idx="0">
                  <c:v>3.75</c:v>
                </c:pt>
                <c:pt idx="1">
                  <c:v>4.0</c:v>
                </c:pt>
              </c:numCache>
            </c:numRef>
          </c:val>
          <c:smooth val="0"/>
        </c:ser>
        <c:ser>
          <c:idx val="116"/>
          <c:order val="116"/>
          <c:marker>
            <c:symbol val="none"/>
          </c:marker>
          <c:cat>
            <c:strRef>
              <c:f>Sheet1!$F$1:$G$1</c:f>
              <c:strCache>
                <c:ptCount val="2"/>
                <c:pt idx="0">
                  <c:v>Y1 Medical Knowledge</c:v>
                </c:pt>
                <c:pt idx="1">
                  <c:v>Y2 Medical Knowledge</c:v>
                </c:pt>
              </c:strCache>
            </c:strRef>
          </c:cat>
          <c:val>
            <c:numRef>
              <c:f>Sheet1!$F$118:$G$118</c:f>
              <c:numCache>
                <c:formatCode>0.00</c:formatCode>
                <c:ptCount val="2"/>
                <c:pt idx="0">
                  <c:v>3.0</c:v>
                </c:pt>
                <c:pt idx="1">
                  <c:v>3.0</c:v>
                </c:pt>
              </c:numCache>
            </c:numRef>
          </c:val>
          <c:smooth val="0"/>
        </c:ser>
        <c:ser>
          <c:idx val="117"/>
          <c:order val="117"/>
          <c:marker>
            <c:symbol val="none"/>
          </c:marker>
          <c:cat>
            <c:strRef>
              <c:f>Sheet1!$F$1:$G$1</c:f>
              <c:strCache>
                <c:ptCount val="2"/>
                <c:pt idx="0">
                  <c:v>Y1 Medical Knowledge</c:v>
                </c:pt>
                <c:pt idx="1">
                  <c:v>Y2 Medical Knowledge</c:v>
                </c:pt>
              </c:strCache>
            </c:strRef>
          </c:cat>
          <c:val>
            <c:numRef>
              <c:f>Sheet1!$F$119:$G$119</c:f>
              <c:numCache>
                <c:formatCode>0.00</c:formatCode>
                <c:ptCount val="2"/>
                <c:pt idx="0">
                  <c:v>3.5</c:v>
                </c:pt>
                <c:pt idx="1">
                  <c:v>3.5</c:v>
                </c:pt>
              </c:numCache>
            </c:numRef>
          </c:val>
          <c:smooth val="0"/>
        </c:ser>
        <c:ser>
          <c:idx val="118"/>
          <c:order val="118"/>
          <c:marker>
            <c:symbol val="none"/>
          </c:marker>
          <c:cat>
            <c:strRef>
              <c:f>Sheet1!$F$1:$G$1</c:f>
              <c:strCache>
                <c:ptCount val="2"/>
                <c:pt idx="0">
                  <c:v>Y1 Medical Knowledge</c:v>
                </c:pt>
                <c:pt idx="1">
                  <c:v>Y2 Medical Knowledge</c:v>
                </c:pt>
              </c:strCache>
            </c:strRef>
          </c:cat>
          <c:val>
            <c:numRef>
              <c:f>Sheet1!$F$120:$G$120</c:f>
              <c:numCache>
                <c:formatCode>0.00</c:formatCode>
                <c:ptCount val="2"/>
                <c:pt idx="0">
                  <c:v>3.25</c:v>
                </c:pt>
                <c:pt idx="1">
                  <c:v>3.75</c:v>
                </c:pt>
              </c:numCache>
            </c:numRef>
          </c:val>
          <c:smooth val="0"/>
        </c:ser>
        <c:ser>
          <c:idx val="119"/>
          <c:order val="119"/>
          <c:marker>
            <c:symbol val="none"/>
          </c:marker>
          <c:cat>
            <c:strRef>
              <c:f>Sheet1!$F$1:$G$1</c:f>
              <c:strCache>
                <c:ptCount val="2"/>
                <c:pt idx="0">
                  <c:v>Y1 Medical Knowledge</c:v>
                </c:pt>
                <c:pt idx="1">
                  <c:v>Y2 Medical Knowledge</c:v>
                </c:pt>
              </c:strCache>
            </c:strRef>
          </c:cat>
          <c:val>
            <c:numRef>
              <c:f>Sheet1!$F$121:$G$121</c:f>
              <c:numCache>
                <c:formatCode>0.00</c:formatCode>
                <c:ptCount val="2"/>
                <c:pt idx="0">
                  <c:v>4.0</c:v>
                </c:pt>
                <c:pt idx="1">
                  <c:v>4.0</c:v>
                </c:pt>
              </c:numCache>
            </c:numRef>
          </c:val>
          <c:smooth val="0"/>
        </c:ser>
        <c:ser>
          <c:idx val="120"/>
          <c:order val="120"/>
          <c:marker>
            <c:symbol val="none"/>
          </c:marker>
          <c:cat>
            <c:strRef>
              <c:f>Sheet1!$F$1:$G$1</c:f>
              <c:strCache>
                <c:ptCount val="2"/>
                <c:pt idx="0">
                  <c:v>Y1 Medical Knowledge</c:v>
                </c:pt>
                <c:pt idx="1">
                  <c:v>Y2 Medical Knowledge</c:v>
                </c:pt>
              </c:strCache>
            </c:strRef>
          </c:cat>
          <c:val>
            <c:numRef>
              <c:f>Sheet1!$F$122:$G$122</c:f>
              <c:numCache>
                <c:formatCode>0.00</c:formatCode>
                <c:ptCount val="2"/>
                <c:pt idx="0">
                  <c:v>4.0</c:v>
                </c:pt>
                <c:pt idx="1">
                  <c:v>4.0</c:v>
                </c:pt>
              </c:numCache>
            </c:numRef>
          </c:val>
          <c:smooth val="0"/>
        </c:ser>
        <c:ser>
          <c:idx val="121"/>
          <c:order val="121"/>
          <c:marker>
            <c:symbol val="none"/>
          </c:marker>
          <c:cat>
            <c:strRef>
              <c:f>Sheet1!$F$1:$G$1</c:f>
              <c:strCache>
                <c:ptCount val="2"/>
                <c:pt idx="0">
                  <c:v>Y1 Medical Knowledge</c:v>
                </c:pt>
                <c:pt idx="1">
                  <c:v>Y2 Medical Knowledge</c:v>
                </c:pt>
              </c:strCache>
            </c:strRef>
          </c:cat>
          <c:val>
            <c:numRef>
              <c:f>Sheet1!$F$123:$G$123</c:f>
              <c:numCache>
                <c:formatCode>0.00</c:formatCode>
                <c:ptCount val="2"/>
                <c:pt idx="0">
                  <c:v>5.0</c:v>
                </c:pt>
                <c:pt idx="1">
                  <c:v>5.0</c:v>
                </c:pt>
              </c:numCache>
            </c:numRef>
          </c:val>
          <c:smooth val="0"/>
        </c:ser>
        <c:dLbls>
          <c:showLegendKey val="0"/>
          <c:showVal val="0"/>
          <c:showCatName val="0"/>
          <c:showSerName val="0"/>
          <c:showPercent val="0"/>
          <c:showBubbleSize val="0"/>
        </c:dLbls>
        <c:marker val="1"/>
        <c:smooth val="0"/>
        <c:axId val="-1996082136"/>
        <c:axId val="-1996084936"/>
      </c:lineChart>
      <c:catAx>
        <c:axId val="-1996082136"/>
        <c:scaling>
          <c:orientation val="minMax"/>
        </c:scaling>
        <c:delete val="0"/>
        <c:axPos val="b"/>
        <c:majorTickMark val="out"/>
        <c:minorTickMark val="none"/>
        <c:tickLblPos val="nextTo"/>
        <c:crossAx val="-1996084936"/>
        <c:crosses val="autoZero"/>
        <c:auto val="1"/>
        <c:lblAlgn val="ctr"/>
        <c:lblOffset val="100"/>
        <c:noMultiLvlLbl val="0"/>
      </c:catAx>
      <c:valAx>
        <c:axId val="-1996084936"/>
        <c:scaling>
          <c:orientation val="minMax"/>
          <c:max val="9.0"/>
          <c:min val="1.0"/>
        </c:scaling>
        <c:delete val="0"/>
        <c:axPos val="l"/>
        <c:majorGridlines/>
        <c:numFmt formatCode="0" sourceLinked="0"/>
        <c:majorTickMark val="out"/>
        <c:minorTickMark val="none"/>
        <c:tickLblPos val="nextTo"/>
        <c:crossAx val="-1996082136"/>
        <c:crosses val="autoZero"/>
        <c:crossBetween val="between"/>
      </c:valAx>
      <c:spPr>
        <a:noFill/>
        <a:ln w="25400">
          <a:noFill/>
        </a:ln>
      </c:spPr>
    </c:plotArea>
    <c:plotVisOnly val="1"/>
    <c:dispBlanksAs val="gap"/>
    <c:showDLblsOverMax val="0"/>
  </c:chart>
  <c:txPr>
    <a:bodyPr/>
    <a:lstStyle/>
    <a:p>
      <a:pPr>
        <a:defRPr sz="800">
          <a:latin typeface="Arial" pitchFamily="34" charset="0"/>
          <a:cs typeface="Arial"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654115410486"/>
          <c:y val="0.0189701897018971"/>
          <c:w val="0.811563384058144"/>
          <c:h val="0.875578174679387"/>
        </c:manualLayout>
      </c:layout>
      <c:lineChart>
        <c:grouping val="standard"/>
        <c:varyColors val="0"/>
        <c:ser>
          <c:idx val="0"/>
          <c:order val="0"/>
          <c:marker>
            <c:symbol val="none"/>
          </c:marker>
          <c:cat>
            <c:strRef>
              <c:f>Sheet1!$H$1:$I$1</c:f>
              <c:strCache>
                <c:ptCount val="2"/>
                <c:pt idx="0">
                  <c:v>Y1 Patient Care and Technical Skills</c:v>
                </c:pt>
                <c:pt idx="1">
                  <c:v>Y2 Patient Care and Technical Skills</c:v>
                </c:pt>
              </c:strCache>
            </c:strRef>
          </c:cat>
          <c:val>
            <c:numRef>
              <c:f>Sheet1!$H$2:$I$2</c:f>
              <c:numCache>
                <c:formatCode>0.00</c:formatCode>
                <c:ptCount val="2"/>
                <c:pt idx="0">
                  <c:v>3.714285714285714</c:v>
                </c:pt>
                <c:pt idx="1">
                  <c:v>5.428571428571429</c:v>
                </c:pt>
              </c:numCache>
            </c:numRef>
          </c:val>
          <c:smooth val="0"/>
        </c:ser>
        <c:ser>
          <c:idx val="1"/>
          <c:order val="1"/>
          <c:marker>
            <c:symbol val="none"/>
          </c:marker>
          <c:cat>
            <c:strRef>
              <c:f>Sheet1!$H$1:$I$1</c:f>
              <c:strCache>
                <c:ptCount val="2"/>
                <c:pt idx="0">
                  <c:v>Y1 Patient Care and Technical Skills</c:v>
                </c:pt>
                <c:pt idx="1">
                  <c:v>Y2 Patient Care and Technical Skills</c:v>
                </c:pt>
              </c:strCache>
            </c:strRef>
          </c:cat>
          <c:val>
            <c:numRef>
              <c:f>Sheet1!$H$3:$I$3</c:f>
              <c:numCache>
                <c:formatCode>0.00</c:formatCode>
                <c:ptCount val="2"/>
                <c:pt idx="0">
                  <c:v>5.285714285714287</c:v>
                </c:pt>
                <c:pt idx="1">
                  <c:v>6.285714285714287</c:v>
                </c:pt>
              </c:numCache>
            </c:numRef>
          </c:val>
          <c:smooth val="0"/>
        </c:ser>
        <c:ser>
          <c:idx val="2"/>
          <c:order val="2"/>
          <c:marker>
            <c:symbol val="none"/>
          </c:marker>
          <c:cat>
            <c:strRef>
              <c:f>Sheet1!$H$1:$I$1</c:f>
              <c:strCache>
                <c:ptCount val="2"/>
                <c:pt idx="0">
                  <c:v>Y1 Patient Care and Technical Skills</c:v>
                </c:pt>
                <c:pt idx="1">
                  <c:v>Y2 Patient Care and Technical Skills</c:v>
                </c:pt>
              </c:strCache>
            </c:strRef>
          </c:cat>
          <c:val>
            <c:numRef>
              <c:f>Sheet1!$H$4:$I$4</c:f>
              <c:numCache>
                <c:formatCode>0.00</c:formatCode>
                <c:ptCount val="2"/>
                <c:pt idx="0">
                  <c:v>4.285714285714287</c:v>
                </c:pt>
                <c:pt idx="1">
                  <c:v>3.0</c:v>
                </c:pt>
              </c:numCache>
            </c:numRef>
          </c:val>
          <c:smooth val="0"/>
        </c:ser>
        <c:ser>
          <c:idx val="3"/>
          <c:order val="3"/>
          <c:marker>
            <c:symbol val="none"/>
          </c:marker>
          <c:cat>
            <c:strRef>
              <c:f>Sheet1!$H$1:$I$1</c:f>
              <c:strCache>
                <c:ptCount val="2"/>
                <c:pt idx="0">
                  <c:v>Y1 Patient Care and Technical Skills</c:v>
                </c:pt>
                <c:pt idx="1">
                  <c:v>Y2 Patient Care and Technical Skills</c:v>
                </c:pt>
              </c:strCache>
            </c:strRef>
          </c:cat>
          <c:val>
            <c:numRef>
              <c:f>Sheet1!$H$5:$I$5</c:f>
              <c:numCache>
                <c:formatCode>0.00</c:formatCode>
                <c:ptCount val="2"/>
                <c:pt idx="0">
                  <c:v>4.142857142857141</c:v>
                </c:pt>
                <c:pt idx="1">
                  <c:v>4.142857142857141</c:v>
                </c:pt>
              </c:numCache>
            </c:numRef>
          </c:val>
          <c:smooth val="0"/>
        </c:ser>
        <c:ser>
          <c:idx val="4"/>
          <c:order val="4"/>
          <c:marker>
            <c:symbol val="none"/>
          </c:marker>
          <c:cat>
            <c:strRef>
              <c:f>Sheet1!$H$1:$I$1</c:f>
              <c:strCache>
                <c:ptCount val="2"/>
                <c:pt idx="0">
                  <c:v>Y1 Patient Care and Technical Skills</c:v>
                </c:pt>
                <c:pt idx="1">
                  <c:v>Y2 Patient Care and Technical Skills</c:v>
                </c:pt>
              </c:strCache>
            </c:strRef>
          </c:cat>
          <c:val>
            <c:numRef>
              <c:f>Sheet1!$H$6:$I$6</c:f>
              <c:numCache>
                <c:formatCode>0.00</c:formatCode>
                <c:ptCount val="2"/>
                <c:pt idx="0">
                  <c:v>4.142857142857141</c:v>
                </c:pt>
                <c:pt idx="1">
                  <c:v>5.0</c:v>
                </c:pt>
              </c:numCache>
            </c:numRef>
          </c:val>
          <c:smooth val="0"/>
        </c:ser>
        <c:ser>
          <c:idx val="5"/>
          <c:order val="5"/>
          <c:marker>
            <c:symbol val="none"/>
          </c:marker>
          <c:cat>
            <c:strRef>
              <c:f>Sheet1!$H$1:$I$1</c:f>
              <c:strCache>
                <c:ptCount val="2"/>
                <c:pt idx="0">
                  <c:v>Y1 Patient Care and Technical Skills</c:v>
                </c:pt>
                <c:pt idx="1">
                  <c:v>Y2 Patient Care and Technical Skills</c:v>
                </c:pt>
              </c:strCache>
            </c:strRef>
          </c:cat>
          <c:val>
            <c:numRef>
              <c:f>Sheet1!$H$7:$I$7</c:f>
              <c:numCache>
                <c:formatCode>0.00</c:formatCode>
                <c:ptCount val="2"/>
                <c:pt idx="0">
                  <c:v>4.0</c:v>
                </c:pt>
                <c:pt idx="1">
                  <c:v>5.0</c:v>
                </c:pt>
              </c:numCache>
            </c:numRef>
          </c:val>
          <c:smooth val="0"/>
        </c:ser>
        <c:ser>
          <c:idx val="6"/>
          <c:order val="6"/>
          <c:marker>
            <c:symbol val="none"/>
          </c:marker>
          <c:cat>
            <c:strRef>
              <c:f>Sheet1!$H$1:$I$1</c:f>
              <c:strCache>
                <c:ptCount val="2"/>
                <c:pt idx="0">
                  <c:v>Y1 Patient Care and Technical Skills</c:v>
                </c:pt>
                <c:pt idx="1">
                  <c:v>Y2 Patient Care and Technical Skills</c:v>
                </c:pt>
              </c:strCache>
            </c:strRef>
          </c:cat>
          <c:val>
            <c:numRef>
              <c:f>Sheet1!$H$8:$I$8</c:f>
              <c:numCache>
                <c:formatCode>0.00</c:formatCode>
                <c:ptCount val="2"/>
                <c:pt idx="0">
                  <c:v>4.571428571428571</c:v>
                </c:pt>
                <c:pt idx="1">
                  <c:v>6.142857142857141</c:v>
                </c:pt>
              </c:numCache>
            </c:numRef>
          </c:val>
          <c:smooth val="0"/>
        </c:ser>
        <c:ser>
          <c:idx val="7"/>
          <c:order val="7"/>
          <c:marker>
            <c:symbol val="none"/>
          </c:marker>
          <c:cat>
            <c:strRef>
              <c:f>Sheet1!$H$1:$I$1</c:f>
              <c:strCache>
                <c:ptCount val="2"/>
                <c:pt idx="0">
                  <c:v>Y1 Patient Care and Technical Skills</c:v>
                </c:pt>
                <c:pt idx="1">
                  <c:v>Y2 Patient Care and Technical Skills</c:v>
                </c:pt>
              </c:strCache>
            </c:strRef>
          </c:cat>
          <c:val>
            <c:numRef>
              <c:f>Sheet1!$H$9:$I$9</c:f>
              <c:numCache>
                <c:formatCode>0.00</c:formatCode>
                <c:ptCount val="2"/>
                <c:pt idx="0">
                  <c:v>4.0</c:v>
                </c:pt>
                <c:pt idx="1">
                  <c:v>5.857142857142835</c:v>
                </c:pt>
              </c:numCache>
            </c:numRef>
          </c:val>
          <c:smooth val="0"/>
        </c:ser>
        <c:ser>
          <c:idx val="8"/>
          <c:order val="8"/>
          <c:marker>
            <c:symbol val="none"/>
          </c:marker>
          <c:cat>
            <c:strRef>
              <c:f>Sheet1!$H$1:$I$1</c:f>
              <c:strCache>
                <c:ptCount val="2"/>
                <c:pt idx="0">
                  <c:v>Y1 Patient Care and Technical Skills</c:v>
                </c:pt>
                <c:pt idx="1">
                  <c:v>Y2 Patient Care and Technical Skills</c:v>
                </c:pt>
              </c:strCache>
            </c:strRef>
          </c:cat>
          <c:val>
            <c:numRef>
              <c:f>Sheet1!$H$10:$I$10</c:f>
              <c:numCache>
                <c:formatCode>0.00</c:formatCode>
                <c:ptCount val="2"/>
                <c:pt idx="0">
                  <c:v>4.142857142857141</c:v>
                </c:pt>
                <c:pt idx="1">
                  <c:v>5.857142857142835</c:v>
                </c:pt>
              </c:numCache>
            </c:numRef>
          </c:val>
          <c:smooth val="0"/>
        </c:ser>
        <c:ser>
          <c:idx val="9"/>
          <c:order val="9"/>
          <c:marker>
            <c:symbol val="none"/>
          </c:marker>
          <c:cat>
            <c:strRef>
              <c:f>Sheet1!$H$1:$I$1</c:f>
              <c:strCache>
                <c:ptCount val="2"/>
                <c:pt idx="0">
                  <c:v>Y1 Patient Care and Technical Skills</c:v>
                </c:pt>
                <c:pt idx="1">
                  <c:v>Y2 Patient Care and Technical Skills</c:v>
                </c:pt>
              </c:strCache>
            </c:strRef>
          </c:cat>
          <c:val>
            <c:numRef>
              <c:f>Sheet1!$H$11:$I$11</c:f>
              <c:numCache>
                <c:formatCode>0.00</c:formatCode>
                <c:ptCount val="2"/>
                <c:pt idx="0">
                  <c:v>4.0</c:v>
                </c:pt>
                <c:pt idx="1">
                  <c:v>5.714285714285705</c:v>
                </c:pt>
              </c:numCache>
            </c:numRef>
          </c:val>
          <c:smooth val="0"/>
        </c:ser>
        <c:ser>
          <c:idx val="10"/>
          <c:order val="10"/>
          <c:marker>
            <c:symbol val="none"/>
          </c:marker>
          <c:cat>
            <c:strRef>
              <c:f>Sheet1!$H$1:$I$1</c:f>
              <c:strCache>
                <c:ptCount val="2"/>
                <c:pt idx="0">
                  <c:v>Y1 Patient Care and Technical Skills</c:v>
                </c:pt>
                <c:pt idx="1">
                  <c:v>Y2 Patient Care and Technical Skills</c:v>
                </c:pt>
              </c:strCache>
            </c:strRef>
          </c:cat>
          <c:val>
            <c:numRef>
              <c:f>Sheet1!$H$12:$I$12</c:f>
              <c:numCache>
                <c:formatCode>0.00</c:formatCode>
                <c:ptCount val="2"/>
                <c:pt idx="0">
                  <c:v>4.0</c:v>
                </c:pt>
                <c:pt idx="1">
                  <c:v>5.714285714285705</c:v>
                </c:pt>
              </c:numCache>
            </c:numRef>
          </c:val>
          <c:smooth val="0"/>
        </c:ser>
        <c:ser>
          <c:idx val="11"/>
          <c:order val="11"/>
          <c:marker>
            <c:symbol val="none"/>
          </c:marker>
          <c:cat>
            <c:strRef>
              <c:f>Sheet1!$H$1:$I$1</c:f>
              <c:strCache>
                <c:ptCount val="2"/>
                <c:pt idx="0">
                  <c:v>Y1 Patient Care and Technical Skills</c:v>
                </c:pt>
                <c:pt idx="1">
                  <c:v>Y2 Patient Care and Technical Skills</c:v>
                </c:pt>
              </c:strCache>
            </c:strRef>
          </c:cat>
          <c:val>
            <c:numRef>
              <c:f>Sheet1!$H$13:$I$13</c:f>
              <c:numCache>
                <c:formatCode>0.00</c:formatCode>
                <c:ptCount val="2"/>
                <c:pt idx="0">
                  <c:v>4.0</c:v>
                </c:pt>
                <c:pt idx="1">
                  <c:v>5.714285714285705</c:v>
                </c:pt>
              </c:numCache>
            </c:numRef>
          </c:val>
          <c:smooth val="0"/>
        </c:ser>
        <c:ser>
          <c:idx val="12"/>
          <c:order val="12"/>
          <c:marker>
            <c:symbol val="none"/>
          </c:marker>
          <c:cat>
            <c:strRef>
              <c:f>Sheet1!$H$1:$I$1</c:f>
              <c:strCache>
                <c:ptCount val="2"/>
                <c:pt idx="0">
                  <c:v>Y1 Patient Care and Technical Skills</c:v>
                </c:pt>
                <c:pt idx="1">
                  <c:v>Y2 Patient Care and Technical Skills</c:v>
                </c:pt>
              </c:strCache>
            </c:strRef>
          </c:cat>
          <c:val>
            <c:numRef>
              <c:f>Sheet1!$H$14:$I$14</c:f>
              <c:numCache>
                <c:formatCode>0.00</c:formatCode>
                <c:ptCount val="2"/>
                <c:pt idx="0">
                  <c:v>4.0</c:v>
                </c:pt>
                <c:pt idx="1">
                  <c:v>6.142857142857141</c:v>
                </c:pt>
              </c:numCache>
            </c:numRef>
          </c:val>
          <c:smooth val="0"/>
        </c:ser>
        <c:ser>
          <c:idx val="13"/>
          <c:order val="13"/>
          <c:marker>
            <c:symbol val="none"/>
          </c:marker>
          <c:cat>
            <c:strRef>
              <c:f>Sheet1!$H$1:$I$1</c:f>
              <c:strCache>
                <c:ptCount val="2"/>
                <c:pt idx="0">
                  <c:v>Y1 Patient Care and Technical Skills</c:v>
                </c:pt>
                <c:pt idx="1">
                  <c:v>Y2 Patient Care and Technical Skills</c:v>
                </c:pt>
              </c:strCache>
            </c:strRef>
          </c:cat>
          <c:val>
            <c:numRef>
              <c:f>Sheet1!$H$15:$I$15</c:f>
              <c:numCache>
                <c:formatCode>0.00</c:formatCode>
                <c:ptCount val="2"/>
                <c:pt idx="0">
                  <c:v>4.0</c:v>
                </c:pt>
                <c:pt idx="1">
                  <c:v>5.714285714285705</c:v>
                </c:pt>
              </c:numCache>
            </c:numRef>
          </c:val>
          <c:smooth val="0"/>
        </c:ser>
        <c:ser>
          <c:idx val="14"/>
          <c:order val="14"/>
          <c:marker>
            <c:symbol val="none"/>
          </c:marker>
          <c:cat>
            <c:strRef>
              <c:f>Sheet1!$H$1:$I$1</c:f>
              <c:strCache>
                <c:ptCount val="2"/>
                <c:pt idx="0">
                  <c:v>Y1 Patient Care and Technical Skills</c:v>
                </c:pt>
                <c:pt idx="1">
                  <c:v>Y2 Patient Care and Technical Skills</c:v>
                </c:pt>
              </c:strCache>
            </c:strRef>
          </c:cat>
          <c:val>
            <c:numRef>
              <c:f>Sheet1!$H$16:$I$16</c:f>
              <c:numCache>
                <c:formatCode>0.00</c:formatCode>
                <c:ptCount val="2"/>
                <c:pt idx="0">
                  <c:v>3.857142857142857</c:v>
                </c:pt>
                <c:pt idx="1">
                  <c:v>5.714285714285705</c:v>
                </c:pt>
              </c:numCache>
            </c:numRef>
          </c:val>
          <c:smooth val="0"/>
        </c:ser>
        <c:ser>
          <c:idx val="15"/>
          <c:order val="15"/>
          <c:marker>
            <c:symbol val="none"/>
          </c:marker>
          <c:cat>
            <c:strRef>
              <c:f>Sheet1!$H$1:$I$1</c:f>
              <c:strCache>
                <c:ptCount val="2"/>
                <c:pt idx="0">
                  <c:v>Y1 Patient Care and Technical Skills</c:v>
                </c:pt>
                <c:pt idx="1">
                  <c:v>Y2 Patient Care and Technical Skills</c:v>
                </c:pt>
              </c:strCache>
            </c:strRef>
          </c:cat>
          <c:val>
            <c:numRef>
              <c:f>Sheet1!$H$17:$I$17</c:f>
              <c:numCache>
                <c:formatCode>0.00</c:formatCode>
                <c:ptCount val="2"/>
                <c:pt idx="0">
                  <c:v>4.0</c:v>
                </c:pt>
                <c:pt idx="1">
                  <c:v>5.0</c:v>
                </c:pt>
              </c:numCache>
            </c:numRef>
          </c:val>
          <c:smooth val="0"/>
        </c:ser>
        <c:ser>
          <c:idx val="16"/>
          <c:order val="16"/>
          <c:marker>
            <c:symbol val="none"/>
          </c:marker>
          <c:cat>
            <c:strRef>
              <c:f>Sheet1!$H$1:$I$1</c:f>
              <c:strCache>
                <c:ptCount val="2"/>
                <c:pt idx="0">
                  <c:v>Y1 Patient Care and Technical Skills</c:v>
                </c:pt>
                <c:pt idx="1">
                  <c:v>Y2 Patient Care and Technical Skills</c:v>
                </c:pt>
              </c:strCache>
            </c:strRef>
          </c:cat>
          <c:val>
            <c:numRef>
              <c:f>Sheet1!$H$18:$I$18</c:f>
              <c:numCache>
                <c:formatCode>0.00</c:formatCode>
                <c:ptCount val="2"/>
                <c:pt idx="0">
                  <c:v>4.428571428571429</c:v>
                </c:pt>
                <c:pt idx="1">
                  <c:v>5.714285714285705</c:v>
                </c:pt>
              </c:numCache>
            </c:numRef>
          </c:val>
          <c:smooth val="0"/>
        </c:ser>
        <c:ser>
          <c:idx val="17"/>
          <c:order val="17"/>
          <c:marker>
            <c:symbol val="none"/>
          </c:marker>
          <c:cat>
            <c:strRef>
              <c:f>Sheet1!$H$1:$I$1</c:f>
              <c:strCache>
                <c:ptCount val="2"/>
                <c:pt idx="0">
                  <c:v>Y1 Patient Care and Technical Skills</c:v>
                </c:pt>
                <c:pt idx="1">
                  <c:v>Y2 Patient Care and Technical Skills</c:v>
                </c:pt>
              </c:strCache>
            </c:strRef>
          </c:cat>
          <c:val>
            <c:numRef>
              <c:f>Sheet1!$H$19:$I$19</c:f>
              <c:numCache>
                <c:formatCode>0.00</c:formatCode>
                <c:ptCount val="2"/>
                <c:pt idx="0">
                  <c:v>4.0</c:v>
                </c:pt>
                <c:pt idx="1">
                  <c:v>5.714285714285705</c:v>
                </c:pt>
              </c:numCache>
            </c:numRef>
          </c:val>
          <c:smooth val="0"/>
        </c:ser>
        <c:ser>
          <c:idx val="18"/>
          <c:order val="18"/>
          <c:marker>
            <c:symbol val="none"/>
          </c:marker>
          <c:cat>
            <c:strRef>
              <c:f>Sheet1!$H$1:$I$1</c:f>
              <c:strCache>
                <c:ptCount val="2"/>
                <c:pt idx="0">
                  <c:v>Y1 Patient Care and Technical Skills</c:v>
                </c:pt>
                <c:pt idx="1">
                  <c:v>Y2 Patient Care and Technical Skills</c:v>
                </c:pt>
              </c:strCache>
            </c:strRef>
          </c:cat>
          <c:val>
            <c:numRef>
              <c:f>Sheet1!$H$20:$I$20</c:f>
              <c:numCache>
                <c:formatCode>0.00</c:formatCode>
                <c:ptCount val="2"/>
                <c:pt idx="0">
                  <c:v>4.0</c:v>
                </c:pt>
                <c:pt idx="1">
                  <c:v>5.428571428571429</c:v>
                </c:pt>
              </c:numCache>
            </c:numRef>
          </c:val>
          <c:smooth val="0"/>
        </c:ser>
        <c:ser>
          <c:idx val="19"/>
          <c:order val="19"/>
          <c:marker>
            <c:symbol val="none"/>
          </c:marker>
          <c:cat>
            <c:strRef>
              <c:f>Sheet1!$H$1:$I$1</c:f>
              <c:strCache>
                <c:ptCount val="2"/>
                <c:pt idx="0">
                  <c:v>Y1 Patient Care and Technical Skills</c:v>
                </c:pt>
                <c:pt idx="1">
                  <c:v>Y2 Patient Care and Technical Skills</c:v>
                </c:pt>
              </c:strCache>
            </c:strRef>
          </c:cat>
          <c:val>
            <c:numRef>
              <c:f>Sheet1!$H$21:$I$21</c:f>
              <c:numCache>
                <c:formatCode>0.00</c:formatCode>
                <c:ptCount val="2"/>
                <c:pt idx="0">
                  <c:v>4.428571428571429</c:v>
                </c:pt>
                <c:pt idx="1">
                  <c:v>5.857142857142835</c:v>
                </c:pt>
              </c:numCache>
            </c:numRef>
          </c:val>
          <c:smooth val="0"/>
        </c:ser>
        <c:ser>
          <c:idx val="20"/>
          <c:order val="20"/>
          <c:marker>
            <c:symbol val="none"/>
          </c:marker>
          <c:cat>
            <c:strRef>
              <c:f>Sheet1!$H$1:$I$1</c:f>
              <c:strCache>
                <c:ptCount val="2"/>
                <c:pt idx="0">
                  <c:v>Y1 Patient Care and Technical Skills</c:v>
                </c:pt>
                <c:pt idx="1">
                  <c:v>Y2 Patient Care and Technical Skills</c:v>
                </c:pt>
              </c:strCache>
            </c:strRef>
          </c:cat>
          <c:val>
            <c:numRef>
              <c:f>Sheet1!$H$22:$I$22</c:f>
              <c:numCache>
                <c:formatCode>0.00</c:formatCode>
                <c:ptCount val="2"/>
                <c:pt idx="0">
                  <c:v>4.0</c:v>
                </c:pt>
                <c:pt idx="1">
                  <c:v>5.0</c:v>
                </c:pt>
              </c:numCache>
            </c:numRef>
          </c:val>
          <c:smooth val="0"/>
        </c:ser>
        <c:ser>
          <c:idx val="21"/>
          <c:order val="21"/>
          <c:marker>
            <c:symbol val="none"/>
          </c:marker>
          <c:cat>
            <c:strRef>
              <c:f>Sheet1!$H$1:$I$1</c:f>
              <c:strCache>
                <c:ptCount val="2"/>
                <c:pt idx="0">
                  <c:v>Y1 Patient Care and Technical Skills</c:v>
                </c:pt>
                <c:pt idx="1">
                  <c:v>Y2 Patient Care and Technical Skills</c:v>
                </c:pt>
              </c:strCache>
            </c:strRef>
          </c:cat>
          <c:val>
            <c:numRef>
              <c:f>Sheet1!$H$23:$I$23</c:f>
              <c:numCache>
                <c:formatCode>0.00</c:formatCode>
                <c:ptCount val="2"/>
                <c:pt idx="0">
                  <c:v>4.142857142857141</c:v>
                </c:pt>
                <c:pt idx="1">
                  <c:v>5.857142857142835</c:v>
                </c:pt>
              </c:numCache>
            </c:numRef>
          </c:val>
          <c:smooth val="0"/>
        </c:ser>
        <c:ser>
          <c:idx val="22"/>
          <c:order val="22"/>
          <c:marker>
            <c:symbol val="none"/>
          </c:marker>
          <c:cat>
            <c:strRef>
              <c:f>Sheet1!$H$1:$I$1</c:f>
              <c:strCache>
                <c:ptCount val="2"/>
                <c:pt idx="0">
                  <c:v>Y1 Patient Care and Technical Skills</c:v>
                </c:pt>
                <c:pt idx="1">
                  <c:v>Y2 Patient Care and Technical Skills</c:v>
                </c:pt>
              </c:strCache>
            </c:strRef>
          </c:cat>
          <c:val>
            <c:numRef>
              <c:f>Sheet1!$H$24:$I$24</c:f>
              <c:numCache>
                <c:formatCode>0.00</c:formatCode>
                <c:ptCount val="2"/>
                <c:pt idx="0">
                  <c:v>4.428571428571429</c:v>
                </c:pt>
                <c:pt idx="1">
                  <c:v>6.0</c:v>
                </c:pt>
              </c:numCache>
            </c:numRef>
          </c:val>
          <c:smooth val="0"/>
        </c:ser>
        <c:ser>
          <c:idx val="23"/>
          <c:order val="23"/>
          <c:marker>
            <c:symbol val="none"/>
          </c:marker>
          <c:cat>
            <c:strRef>
              <c:f>Sheet1!$H$1:$I$1</c:f>
              <c:strCache>
                <c:ptCount val="2"/>
                <c:pt idx="0">
                  <c:v>Y1 Patient Care and Technical Skills</c:v>
                </c:pt>
                <c:pt idx="1">
                  <c:v>Y2 Patient Care and Technical Skills</c:v>
                </c:pt>
              </c:strCache>
            </c:strRef>
          </c:cat>
          <c:val>
            <c:numRef>
              <c:f>Sheet1!$H$25:$I$25</c:f>
              <c:numCache>
                <c:formatCode>0.00</c:formatCode>
                <c:ptCount val="2"/>
                <c:pt idx="0">
                  <c:v>4.0</c:v>
                </c:pt>
                <c:pt idx="1">
                  <c:v>5.714285714285705</c:v>
                </c:pt>
              </c:numCache>
            </c:numRef>
          </c:val>
          <c:smooth val="0"/>
        </c:ser>
        <c:ser>
          <c:idx val="24"/>
          <c:order val="24"/>
          <c:marker>
            <c:symbol val="none"/>
          </c:marker>
          <c:cat>
            <c:strRef>
              <c:f>Sheet1!$H$1:$I$1</c:f>
              <c:strCache>
                <c:ptCount val="2"/>
                <c:pt idx="0">
                  <c:v>Y1 Patient Care and Technical Skills</c:v>
                </c:pt>
                <c:pt idx="1">
                  <c:v>Y2 Patient Care and Technical Skills</c:v>
                </c:pt>
              </c:strCache>
            </c:strRef>
          </c:cat>
          <c:val>
            <c:numRef>
              <c:f>Sheet1!$H$26:$I$26</c:f>
              <c:numCache>
                <c:formatCode>0.00</c:formatCode>
                <c:ptCount val="2"/>
                <c:pt idx="0">
                  <c:v>3.857142857142857</c:v>
                </c:pt>
                <c:pt idx="1">
                  <c:v>5.714285714285705</c:v>
                </c:pt>
              </c:numCache>
            </c:numRef>
          </c:val>
          <c:smooth val="0"/>
        </c:ser>
        <c:ser>
          <c:idx val="25"/>
          <c:order val="25"/>
          <c:marker>
            <c:symbol val="none"/>
          </c:marker>
          <c:cat>
            <c:strRef>
              <c:f>Sheet1!$H$1:$I$1</c:f>
              <c:strCache>
                <c:ptCount val="2"/>
                <c:pt idx="0">
                  <c:v>Y1 Patient Care and Technical Skills</c:v>
                </c:pt>
                <c:pt idx="1">
                  <c:v>Y2 Patient Care and Technical Skills</c:v>
                </c:pt>
              </c:strCache>
            </c:strRef>
          </c:cat>
          <c:val>
            <c:numRef>
              <c:f>Sheet1!$H$27:$I$27</c:f>
              <c:numCache>
                <c:formatCode>0.00</c:formatCode>
                <c:ptCount val="2"/>
                <c:pt idx="0">
                  <c:v>3.714285714285714</c:v>
                </c:pt>
                <c:pt idx="1">
                  <c:v>5.0</c:v>
                </c:pt>
              </c:numCache>
            </c:numRef>
          </c:val>
          <c:smooth val="0"/>
        </c:ser>
        <c:ser>
          <c:idx val="26"/>
          <c:order val="26"/>
          <c:marker>
            <c:symbol val="none"/>
          </c:marker>
          <c:cat>
            <c:strRef>
              <c:f>Sheet1!$H$1:$I$1</c:f>
              <c:strCache>
                <c:ptCount val="2"/>
                <c:pt idx="0">
                  <c:v>Y1 Patient Care and Technical Skills</c:v>
                </c:pt>
                <c:pt idx="1">
                  <c:v>Y2 Patient Care and Technical Skills</c:v>
                </c:pt>
              </c:strCache>
            </c:strRef>
          </c:cat>
          <c:val>
            <c:numRef>
              <c:f>Sheet1!$H$28:$I$28</c:f>
              <c:numCache>
                <c:formatCode>0.00</c:formatCode>
                <c:ptCount val="2"/>
                <c:pt idx="0">
                  <c:v>4.0</c:v>
                </c:pt>
                <c:pt idx="1">
                  <c:v>5.428571428571429</c:v>
                </c:pt>
              </c:numCache>
            </c:numRef>
          </c:val>
          <c:smooth val="0"/>
        </c:ser>
        <c:ser>
          <c:idx val="27"/>
          <c:order val="27"/>
          <c:marker>
            <c:symbol val="none"/>
          </c:marker>
          <c:cat>
            <c:strRef>
              <c:f>Sheet1!$H$1:$I$1</c:f>
              <c:strCache>
                <c:ptCount val="2"/>
                <c:pt idx="0">
                  <c:v>Y1 Patient Care and Technical Skills</c:v>
                </c:pt>
                <c:pt idx="1">
                  <c:v>Y2 Patient Care and Technical Skills</c:v>
                </c:pt>
              </c:strCache>
            </c:strRef>
          </c:cat>
          <c:val>
            <c:numRef>
              <c:f>Sheet1!$H$29:$I$29</c:f>
              <c:numCache>
                <c:formatCode>0.00</c:formatCode>
                <c:ptCount val="2"/>
                <c:pt idx="0">
                  <c:v>3.714285714285714</c:v>
                </c:pt>
                <c:pt idx="1">
                  <c:v>6.571428571428571</c:v>
                </c:pt>
              </c:numCache>
            </c:numRef>
          </c:val>
          <c:smooth val="0"/>
        </c:ser>
        <c:ser>
          <c:idx val="28"/>
          <c:order val="28"/>
          <c:marker>
            <c:symbol val="none"/>
          </c:marker>
          <c:cat>
            <c:strRef>
              <c:f>Sheet1!$H$1:$I$1</c:f>
              <c:strCache>
                <c:ptCount val="2"/>
                <c:pt idx="0">
                  <c:v>Y1 Patient Care and Technical Skills</c:v>
                </c:pt>
                <c:pt idx="1">
                  <c:v>Y2 Patient Care and Technical Skills</c:v>
                </c:pt>
              </c:strCache>
            </c:strRef>
          </c:cat>
          <c:val>
            <c:numRef>
              <c:f>Sheet1!$H$30:$I$30</c:f>
              <c:numCache>
                <c:formatCode>0.00</c:formatCode>
                <c:ptCount val="2"/>
                <c:pt idx="0">
                  <c:v>3.714285714285714</c:v>
                </c:pt>
                <c:pt idx="1">
                  <c:v>7.0</c:v>
                </c:pt>
              </c:numCache>
            </c:numRef>
          </c:val>
          <c:smooth val="0"/>
        </c:ser>
        <c:ser>
          <c:idx val="29"/>
          <c:order val="29"/>
          <c:marker>
            <c:symbol val="none"/>
          </c:marker>
          <c:cat>
            <c:strRef>
              <c:f>Sheet1!$H$1:$I$1</c:f>
              <c:strCache>
                <c:ptCount val="2"/>
                <c:pt idx="0">
                  <c:v>Y1 Patient Care and Technical Skills</c:v>
                </c:pt>
                <c:pt idx="1">
                  <c:v>Y2 Patient Care and Technical Skills</c:v>
                </c:pt>
              </c:strCache>
            </c:strRef>
          </c:cat>
          <c:val>
            <c:numRef>
              <c:f>Sheet1!$H$31:$I$31</c:f>
              <c:numCache>
                <c:formatCode>0.00</c:formatCode>
                <c:ptCount val="2"/>
                <c:pt idx="0">
                  <c:v>3.714285714285714</c:v>
                </c:pt>
                <c:pt idx="1">
                  <c:v>5.0</c:v>
                </c:pt>
              </c:numCache>
            </c:numRef>
          </c:val>
          <c:smooth val="0"/>
        </c:ser>
        <c:ser>
          <c:idx val="30"/>
          <c:order val="30"/>
          <c:marker>
            <c:symbol val="none"/>
          </c:marker>
          <c:cat>
            <c:strRef>
              <c:f>Sheet1!$H$1:$I$1</c:f>
              <c:strCache>
                <c:ptCount val="2"/>
                <c:pt idx="0">
                  <c:v>Y1 Patient Care and Technical Skills</c:v>
                </c:pt>
                <c:pt idx="1">
                  <c:v>Y2 Patient Care and Technical Skills</c:v>
                </c:pt>
              </c:strCache>
            </c:strRef>
          </c:cat>
          <c:val>
            <c:numRef>
              <c:f>Sheet1!$H$32:$I$32</c:f>
              <c:numCache>
                <c:formatCode>0.00</c:formatCode>
                <c:ptCount val="2"/>
                <c:pt idx="0">
                  <c:v>3.714285714285714</c:v>
                </c:pt>
                <c:pt idx="1">
                  <c:v>6.571428571428571</c:v>
                </c:pt>
              </c:numCache>
            </c:numRef>
          </c:val>
          <c:smooth val="0"/>
        </c:ser>
        <c:ser>
          <c:idx val="31"/>
          <c:order val="31"/>
          <c:marker>
            <c:symbol val="none"/>
          </c:marker>
          <c:cat>
            <c:strRef>
              <c:f>Sheet1!$H$1:$I$1</c:f>
              <c:strCache>
                <c:ptCount val="2"/>
                <c:pt idx="0">
                  <c:v>Y1 Patient Care and Technical Skills</c:v>
                </c:pt>
                <c:pt idx="1">
                  <c:v>Y2 Patient Care and Technical Skills</c:v>
                </c:pt>
              </c:strCache>
            </c:strRef>
          </c:cat>
          <c:val>
            <c:numRef>
              <c:f>Sheet1!$H$33:$I$33</c:f>
              <c:numCache>
                <c:formatCode>0.00</c:formatCode>
                <c:ptCount val="2"/>
                <c:pt idx="0">
                  <c:v>4.714285714285705</c:v>
                </c:pt>
                <c:pt idx="1">
                  <c:v>6.571428571428571</c:v>
                </c:pt>
              </c:numCache>
            </c:numRef>
          </c:val>
          <c:smooth val="0"/>
        </c:ser>
        <c:ser>
          <c:idx val="32"/>
          <c:order val="32"/>
          <c:marker>
            <c:symbol val="none"/>
          </c:marker>
          <c:cat>
            <c:strRef>
              <c:f>Sheet1!$H$1:$I$1</c:f>
              <c:strCache>
                <c:ptCount val="2"/>
                <c:pt idx="0">
                  <c:v>Y1 Patient Care and Technical Skills</c:v>
                </c:pt>
                <c:pt idx="1">
                  <c:v>Y2 Patient Care and Technical Skills</c:v>
                </c:pt>
              </c:strCache>
            </c:strRef>
          </c:cat>
          <c:val>
            <c:numRef>
              <c:f>Sheet1!$H$34:$I$34</c:f>
              <c:numCache>
                <c:formatCode>0.00</c:formatCode>
                <c:ptCount val="2"/>
                <c:pt idx="0">
                  <c:v>4.714285714285705</c:v>
                </c:pt>
                <c:pt idx="1">
                  <c:v>6.571428571428571</c:v>
                </c:pt>
              </c:numCache>
            </c:numRef>
          </c:val>
          <c:smooth val="0"/>
        </c:ser>
        <c:ser>
          <c:idx val="33"/>
          <c:order val="33"/>
          <c:marker>
            <c:symbol val="none"/>
          </c:marker>
          <c:cat>
            <c:strRef>
              <c:f>Sheet1!$H$1:$I$1</c:f>
              <c:strCache>
                <c:ptCount val="2"/>
                <c:pt idx="0">
                  <c:v>Y1 Patient Care and Technical Skills</c:v>
                </c:pt>
                <c:pt idx="1">
                  <c:v>Y2 Patient Care and Technical Skills</c:v>
                </c:pt>
              </c:strCache>
            </c:strRef>
          </c:cat>
          <c:val>
            <c:numRef>
              <c:f>Sheet1!$H$35:$I$35</c:f>
              <c:numCache>
                <c:formatCode>0.00</c:formatCode>
                <c:ptCount val="2"/>
                <c:pt idx="0">
                  <c:v>3.714285714285714</c:v>
                </c:pt>
                <c:pt idx="1">
                  <c:v>6.571428571428571</c:v>
                </c:pt>
              </c:numCache>
            </c:numRef>
          </c:val>
          <c:smooth val="0"/>
        </c:ser>
        <c:ser>
          <c:idx val="34"/>
          <c:order val="34"/>
          <c:marker>
            <c:symbol val="none"/>
          </c:marker>
          <c:cat>
            <c:strRef>
              <c:f>Sheet1!$H$1:$I$1</c:f>
              <c:strCache>
                <c:ptCount val="2"/>
                <c:pt idx="0">
                  <c:v>Y1 Patient Care and Technical Skills</c:v>
                </c:pt>
                <c:pt idx="1">
                  <c:v>Y2 Patient Care and Technical Skills</c:v>
                </c:pt>
              </c:strCache>
            </c:strRef>
          </c:cat>
          <c:val>
            <c:numRef>
              <c:f>Sheet1!$H$36:$I$36</c:f>
              <c:numCache>
                <c:formatCode>0.00</c:formatCode>
                <c:ptCount val="2"/>
                <c:pt idx="0">
                  <c:v>4.714285714285705</c:v>
                </c:pt>
                <c:pt idx="1">
                  <c:v>7.0</c:v>
                </c:pt>
              </c:numCache>
            </c:numRef>
          </c:val>
          <c:smooth val="0"/>
        </c:ser>
        <c:ser>
          <c:idx val="35"/>
          <c:order val="35"/>
          <c:marker>
            <c:symbol val="none"/>
          </c:marker>
          <c:cat>
            <c:strRef>
              <c:f>Sheet1!$H$1:$I$1</c:f>
              <c:strCache>
                <c:ptCount val="2"/>
                <c:pt idx="0">
                  <c:v>Y1 Patient Care and Technical Skills</c:v>
                </c:pt>
                <c:pt idx="1">
                  <c:v>Y2 Patient Care and Technical Skills</c:v>
                </c:pt>
              </c:strCache>
            </c:strRef>
          </c:cat>
          <c:val>
            <c:numRef>
              <c:f>Sheet1!$H$37:$I$37</c:f>
              <c:numCache>
                <c:formatCode>0.00</c:formatCode>
                <c:ptCount val="2"/>
                <c:pt idx="0">
                  <c:v>4.714285714285705</c:v>
                </c:pt>
                <c:pt idx="1">
                  <c:v>6.571428571428571</c:v>
                </c:pt>
              </c:numCache>
            </c:numRef>
          </c:val>
          <c:smooth val="0"/>
        </c:ser>
        <c:ser>
          <c:idx val="36"/>
          <c:order val="36"/>
          <c:marker>
            <c:symbol val="none"/>
          </c:marker>
          <c:cat>
            <c:strRef>
              <c:f>Sheet1!$H$1:$I$1</c:f>
              <c:strCache>
                <c:ptCount val="2"/>
                <c:pt idx="0">
                  <c:v>Y1 Patient Care and Technical Skills</c:v>
                </c:pt>
                <c:pt idx="1">
                  <c:v>Y2 Patient Care and Technical Skills</c:v>
                </c:pt>
              </c:strCache>
            </c:strRef>
          </c:cat>
          <c:val>
            <c:numRef>
              <c:f>Sheet1!$H$38:$I$38</c:f>
              <c:numCache>
                <c:formatCode>0.00</c:formatCode>
                <c:ptCount val="2"/>
                <c:pt idx="0">
                  <c:v>3.714285714285714</c:v>
                </c:pt>
                <c:pt idx="1">
                  <c:v>7.0</c:v>
                </c:pt>
              </c:numCache>
            </c:numRef>
          </c:val>
          <c:smooth val="0"/>
        </c:ser>
        <c:ser>
          <c:idx val="37"/>
          <c:order val="37"/>
          <c:marker>
            <c:symbol val="none"/>
          </c:marker>
          <c:cat>
            <c:strRef>
              <c:f>Sheet1!$H$1:$I$1</c:f>
              <c:strCache>
                <c:ptCount val="2"/>
                <c:pt idx="0">
                  <c:v>Y1 Patient Care and Technical Skills</c:v>
                </c:pt>
                <c:pt idx="1">
                  <c:v>Y2 Patient Care and Technical Skills</c:v>
                </c:pt>
              </c:strCache>
            </c:strRef>
          </c:cat>
          <c:val>
            <c:numRef>
              <c:f>Sheet1!$H$39:$I$39</c:f>
              <c:numCache>
                <c:formatCode>0.00</c:formatCode>
                <c:ptCount val="2"/>
                <c:pt idx="0">
                  <c:v>4.714285714285705</c:v>
                </c:pt>
                <c:pt idx="1">
                  <c:v>7.0</c:v>
                </c:pt>
              </c:numCache>
            </c:numRef>
          </c:val>
          <c:smooth val="0"/>
        </c:ser>
        <c:ser>
          <c:idx val="38"/>
          <c:order val="38"/>
          <c:marker>
            <c:symbol val="none"/>
          </c:marker>
          <c:cat>
            <c:strRef>
              <c:f>Sheet1!$H$1:$I$1</c:f>
              <c:strCache>
                <c:ptCount val="2"/>
                <c:pt idx="0">
                  <c:v>Y1 Patient Care and Technical Skills</c:v>
                </c:pt>
                <c:pt idx="1">
                  <c:v>Y2 Patient Care and Technical Skills</c:v>
                </c:pt>
              </c:strCache>
            </c:strRef>
          </c:cat>
          <c:val>
            <c:numRef>
              <c:f>Sheet1!$H$40:$I$40</c:f>
              <c:numCache>
                <c:formatCode>0.00</c:formatCode>
                <c:ptCount val="2"/>
                <c:pt idx="0">
                  <c:v>4.714285714285705</c:v>
                </c:pt>
                <c:pt idx="1">
                  <c:v>7.0</c:v>
                </c:pt>
              </c:numCache>
            </c:numRef>
          </c:val>
          <c:smooth val="0"/>
        </c:ser>
        <c:ser>
          <c:idx val="39"/>
          <c:order val="39"/>
          <c:marker>
            <c:symbol val="none"/>
          </c:marker>
          <c:cat>
            <c:strRef>
              <c:f>Sheet1!$H$1:$I$1</c:f>
              <c:strCache>
                <c:ptCount val="2"/>
                <c:pt idx="0">
                  <c:v>Y1 Patient Care and Technical Skills</c:v>
                </c:pt>
                <c:pt idx="1">
                  <c:v>Y2 Patient Care and Technical Skills</c:v>
                </c:pt>
              </c:strCache>
            </c:strRef>
          </c:cat>
          <c:val>
            <c:numRef>
              <c:f>Sheet1!$H$41:$I$41</c:f>
              <c:numCache>
                <c:formatCode>0.00</c:formatCode>
                <c:ptCount val="2"/>
                <c:pt idx="0">
                  <c:v>3.714285714285714</c:v>
                </c:pt>
                <c:pt idx="1">
                  <c:v>6.571428571428571</c:v>
                </c:pt>
              </c:numCache>
            </c:numRef>
          </c:val>
          <c:smooth val="0"/>
        </c:ser>
        <c:ser>
          <c:idx val="40"/>
          <c:order val="40"/>
          <c:marker>
            <c:symbol val="none"/>
          </c:marker>
          <c:cat>
            <c:strRef>
              <c:f>Sheet1!$H$1:$I$1</c:f>
              <c:strCache>
                <c:ptCount val="2"/>
                <c:pt idx="0">
                  <c:v>Y1 Patient Care and Technical Skills</c:v>
                </c:pt>
                <c:pt idx="1">
                  <c:v>Y2 Patient Care and Technical Skills</c:v>
                </c:pt>
              </c:strCache>
            </c:strRef>
          </c:cat>
          <c:val>
            <c:numRef>
              <c:f>Sheet1!$H$42:$I$42</c:f>
              <c:numCache>
                <c:formatCode>0.00</c:formatCode>
                <c:ptCount val="2"/>
                <c:pt idx="0">
                  <c:v>4.714285714285705</c:v>
                </c:pt>
                <c:pt idx="1">
                  <c:v>7.0</c:v>
                </c:pt>
              </c:numCache>
            </c:numRef>
          </c:val>
          <c:smooth val="0"/>
        </c:ser>
        <c:ser>
          <c:idx val="41"/>
          <c:order val="41"/>
          <c:marker>
            <c:symbol val="none"/>
          </c:marker>
          <c:cat>
            <c:strRef>
              <c:f>Sheet1!$H$1:$I$1</c:f>
              <c:strCache>
                <c:ptCount val="2"/>
                <c:pt idx="0">
                  <c:v>Y1 Patient Care and Technical Skills</c:v>
                </c:pt>
                <c:pt idx="1">
                  <c:v>Y2 Patient Care and Technical Skills</c:v>
                </c:pt>
              </c:strCache>
            </c:strRef>
          </c:cat>
          <c:val>
            <c:numRef>
              <c:f>Sheet1!$H$43:$I$43</c:f>
              <c:numCache>
                <c:formatCode>0.00</c:formatCode>
                <c:ptCount val="2"/>
                <c:pt idx="0">
                  <c:v>4.714285714285705</c:v>
                </c:pt>
                <c:pt idx="1">
                  <c:v>7.0</c:v>
                </c:pt>
              </c:numCache>
            </c:numRef>
          </c:val>
          <c:smooth val="0"/>
        </c:ser>
        <c:ser>
          <c:idx val="42"/>
          <c:order val="42"/>
          <c:marker>
            <c:symbol val="none"/>
          </c:marker>
          <c:cat>
            <c:strRef>
              <c:f>Sheet1!$H$1:$I$1</c:f>
              <c:strCache>
                <c:ptCount val="2"/>
                <c:pt idx="0">
                  <c:v>Y1 Patient Care and Technical Skills</c:v>
                </c:pt>
                <c:pt idx="1">
                  <c:v>Y2 Patient Care and Technical Skills</c:v>
                </c:pt>
              </c:strCache>
            </c:strRef>
          </c:cat>
          <c:val>
            <c:numRef>
              <c:f>Sheet1!$H$44:$I$44</c:f>
              <c:numCache>
                <c:formatCode>0.00</c:formatCode>
                <c:ptCount val="2"/>
                <c:pt idx="0">
                  <c:v>4.714285714285705</c:v>
                </c:pt>
                <c:pt idx="1">
                  <c:v>7.0</c:v>
                </c:pt>
              </c:numCache>
            </c:numRef>
          </c:val>
          <c:smooth val="0"/>
        </c:ser>
        <c:ser>
          <c:idx val="43"/>
          <c:order val="43"/>
          <c:marker>
            <c:symbol val="none"/>
          </c:marker>
          <c:cat>
            <c:strRef>
              <c:f>Sheet1!$H$1:$I$1</c:f>
              <c:strCache>
                <c:ptCount val="2"/>
                <c:pt idx="0">
                  <c:v>Y1 Patient Care and Technical Skills</c:v>
                </c:pt>
                <c:pt idx="1">
                  <c:v>Y2 Patient Care and Technical Skills</c:v>
                </c:pt>
              </c:strCache>
            </c:strRef>
          </c:cat>
          <c:val>
            <c:numRef>
              <c:f>Sheet1!$H$45:$I$45</c:f>
              <c:numCache>
                <c:formatCode>0.00</c:formatCode>
                <c:ptCount val="2"/>
                <c:pt idx="0">
                  <c:v>3.714285714285714</c:v>
                </c:pt>
                <c:pt idx="1">
                  <c:v>6.571428571428571</c:v>
                </c:pt>
              </c:numCache>
            </c:numRef>
          </c:val>
          <c:smooth val="0"/>
        </c:ser>
        <c:ser>
          <c:idx val="44"/>
          <c:order val="44"/>
          <c:marker>
            <c:symbol val="none"/>
          </c:marker>
          <c:cat>
            <c:strRef>
              <c:f>Sheet1!$H$1:$I$1</c:f>
              <c:strCache>
                <c:ptCount val="2"/>
                <c:pt idx="0">
                  <c:v>Y1 Patient Care and Technical Skills</c:v>
                </c:pt>
                <c:pt idx="1">
                  <c:v>Y2 Patient Care and Technical Skills</c:v>
                </c:pt>
              </c:strCache>
            </c:strRef>
          </c:cat>
          <c:val>
            <c:numRef>
              <c:f>Sheet1!$H$46:$I$46</c:f>
              <c:numCache>
                <c:formatCode>0.00</c:formatCode>
                <c:ptCount val="2"/>
                <c:pt idx="0">
                  <c:v>2.285714285714286</c:v>
                </c:pt>
                <c:pt idx="1">
                  <c:v>4.142857142857141</c:v>
                </c:pt>
              </c:numCache>
            </c:numRef>
          </c:val>
          <c:smooth val="0"/>
        </c:ser>
        <c:ser>
          <c:idx val="45"/>
          <c:order val="45"/>
          <c:marker>
            <c:symbol val="none"/>
          </c:marker>
          <c:cat>
            <c:strRef>
              <c:f>Sheet1!$H$1:$I$1</c:f>
              <c:strCache>
                <c:ptCount val="2"/>
                <c:pt idx="0">
                  <c:v>Y1 Patient Care and Technical Skills</c:v>
                </c:pt>
                <c:pt idx="1">
                  <c:v>Y2 Patient Care and Technical Skills</c:v>
                </c:pt>
              </c:strCache>
            </c:strRef>
          </c:cat>
          <c:val>
            <c:numRef>
              <c:f>Sheet1!$H$47:$I$47</c:f>
              <c:numCache>
                <c:formatCode>0.00</c:formatCode>
                <c:ptCount val="2"/>
                <c:pt idx="0">
                  <c:v>4.714285714285705</c:v>
                </c:pt>
                <c:pt idx="1">
                  <c:v>7.0</c:v>
                </c:pt>
              </c:numCache>
            </c:numRef>
          </c:val>
          <c:smooth val="0"/>
        </c:ser>
        <c:ser>
          <c:idx val="46"/>
          <c:order val="46"/>
          <c:marker>
            <c:symbol val="none"/>
          </c:marker>
          <c:cat>
            <c:strRef>
              <c:f>Sheet1!$H$1:$I$1</c:f>
              <c:strCache>
                <c:ptCount val="2"/>
                <c:pt idx="0">
                  <c:v>Y1 Patient Care and Technical Skills</c:v>
                </c:pt>
                <c:pt idx="1">
                  <c:v>Y2 Patient Care and Technical Skills</c:v>
                </c:pt>
              </c:strCache>
            </c:strRef>
          </c:cat>
          <c:val>
            <c:numRef>
              <c:f>Sheet1!$H$48:$I$48</c:f>
              <c:numCache>
                <c:formatCode>0.00</c:formatCode>
                <c:ptCount val="2"/>
                <c:pt idx="0">
                  <c:v>3.714285714285714</c:v>
                </c:pt>
                <c:pt idx="1">
                  <c:v>5.0</c:v>
                </c:pt>
              </c:numCache>
            </c:numRef>
          </c:val>
          <c:smooth val="0"/>
        </c:ser>
        <c:ser>
          <c:idx val="47"/>
          <c:order val="47"/>
          <c:marker>
            <c:symbol val="none"/>
          </c:marker>
          <c:cat>
            <c:strRef>
              <c:f>Sheet1!$H$1:$I$1</c:f>
              <c:strCache>
                <c:ptCount val="2"/>
                <c:pt idx="0">
                  <c:v>Y1 Patient Care and Technical Skills</c:v>
                </c:pt>
                <c:pt idx="1">
                  <c:v>Y2 Patient Care and Technical Skills</c:v>
                </c:pt>
              </c:strCache>
            </c:strRef>
          </c:cat>
          <c:val>
            <c:numRef>
              <c:f>Sheet1!$H$49:$I$49</c:f>
              <c:numCache>
                <c:formatCode>0.00</c:formatCode>
                <c:ptCount val="2"/>
                <c:pt idx="0">
                  <c:v>3.714285714285714</c:v>
                </c:pt>
                <c:pt idx="1">
                  <c:v>6.571428571428571</c:v>
                </c:pt>
              </c:numCache>
            </c:numRef>
          </c:val>
          <c:smooth val="0"/>
        </c:ser>
        <c:ser>
          <c:idx val="48"/>
          <c:order val="48"/>
          <c:marker>
            <c:symbol val="none"/>
          </c:marker>
          <c:cat>
            <c:strRef>
              <c:f>Sheet1!$H$1:$I$1</c:f>
              <c:strCache>
                <c:ptCount val="2"/>
                <c:pt idx="0">
                  <c:v>Y1 Patient Care and Technical Skills</c:v>
                </c:pt>
                <c:pt idx="1">
                  <c:v>Y2 Patient Care and Technical Skills</c:v>
                </c:pt>
              </c:strCache>
            </c:strRef>
          </c:cat>
          <c:val>
            <c:numRef>
              <c:f>Sheet1!$H$50:$I$50</c:f>
              <c:numCache>
                <c:formatCode>0.00</c:formatCode>
                <c:ptCount val="2"/>
                <c:pt idx="0">
                  <c:v>3.714285714285714</c:v>
                </c:pt>
                <c:pt idx="1">
                  <c:v>6.571428571428571</c:v>
                </c:pt>
              </c:numCache>
            </c:numRef>
          </c:val>
          <c:smooth val="0"/>
        </c:ser>
        <c:ser>
          <c:idx val="49"/>
          <c:order val="49"/>
          <c:marker>
            <c:symbol val="none"/>
          </c:marker>
          <c:cat>
            <c:strRef>
              <c:f>Sheet1!$H$1:$I$1</c:f>
              <c:strCache>
                <c:ptCount val="2"/>
                <c:pt idx="0">
                  <c:v>Y1 Patient Care and Technical Skills</c:v>
                </c:pt>
                <c:pt idx="1">
                  <c:v>Y2 Patient Care and Technical Skills</c:v>
                </c:pt>
              </c:strCache>
            </c:strRef>
          </c:cat>
          <c:val>
            <c:numRef>
              <c:f>Sheet1!$H$51:$I$51</c:f>
              <c:numCache>
                <c:formatCode>0.00</c:formatCode>
                <c:ptCount val="2"/>
                <c:pt idx="0">
                  <c:v>3.0</c:v>
                </c:pt>
                <c:pt idx="1">
                  <c:v>5.0</c:v>
                </c:pt>
              </c:numCache>
            </c:numRef>
          </c:val>
          <c:smooth val="0"/>
        </c:ser>
        <c:ser>
          <c:idx val="50"/>
          <c:order val="50"/>
          <c:marker>
            <c:symbol val="none"/>
          </c:marker>
          <c:cat>
            <c:strRef>
              <c:f>Sheet1!$H$1:$I$1</c:f>
              <c:strCache>
                <c:ptCount val="2"/>
                <c:pt idx="0">
                  <c:v>Y1 Patient Care and Technical Skills</c:v>
                </c:pt>
                <c:pt idx="1">
                  <c:v>Y2 Patient Care and Technical Skills</c:v>
                </c:pt>
              </c:strCache>
            </c:strRef>
          </c:cat>
          <c:val>
            <c:numRef>
              <c:f>Sheet1!$H$52:$I$52</c:f>
              <c:numCache>
                <c:formatCode>0.00</c:formatCode>
                <c:ptCount val="2"/>
                <c:pt idx="0">
                  <c:v>3.0</c:v>
                </c:pt>
                <c:pt idx="1">
                  <c:v>5.428571428571429</c:v>
                </c:pt>
              </c:numCache>
            </c:numRef>
          </c:val>
          <c:smooth val="0"/>
        </c:ser>
        <c:ser>
          <c:idx val="51"/>
          <c:order val="51"/>
          <c:marker>
            <c:symbol val="none"/>
          </c:marker>
          <c:cat>
            <c:strRef>
              <c:f>Sheet1!$H$1:$I$1</c:f>
              <c:strCache>
                <c:ptCount val="2"/>
                <c:pt idx="0">
                  <c:v>Y1 Patient Care and Technical Skills</c:v>
                </c:pt>
                <c:pt idx="1">
                  <c:v>Y2 Patient Care and Technical Skills</c:v>
                </c:pt>
              </c:strCache>
            </c:strRef>
          </c:cat>
          <c:val>
            <c:numRef>
              <c:f>Sheet1!$H$53:$I$53</c:f>
              <c:numCache>
                <c:formatCode>0.00</c:formatCode>
                <c:ptCount val="2"/>
                <c:pt idx="0">
                  <c:v>3.0</c:v>
                </c:pt>
                <c:pt idx="1">
                  <c:v>5.0</c:v>
                </c:pt>
              </c:numCache>
            </c:numRef>
          </c:val>
          <c:smooth val="0"/>
        </c:ser>
        <c:ser>
          <c:idx val="52"/>
          <c:order val="52"/>
          <c:marker>
            <c:symbol val="none"/>
          </c:marker>
          <c:cat>
            <c:strRef>
              <c:f>Sheet1!$H$1:$I$1</c:f>
              <c:strCache>
                <c:ptCount val="2"/>
                <c:pt idx="0">
                  <c:v>Y1 Patient Care and Technical Skills</c:v>
                </c:pt>
                <c:pt idx="1">
                  <c:v>Y2 Patient Care and Technical Skills</c:v>
                </c:pt>
              </c:strCache>
            </c:strRef>
          </c:cat>
          <c:val>
            <c:numRef>
              <c:f>Sheet1!$H$54:$I$54</c:f>
              <c:numCache>
                <c:formatCode>0.00</c:formatCode>
                <c:ptCount val="2"/>
                <c:pt idx="0">
                  <c:v>2.714285714285714</c:v>
                </c:pt>
                <c:pt idx="1">
                  <c:v>3.0</c:v>
                </c:pt>
              </c:numCache>
            </c:numRef>
          </c:val>
          <c:smooth val="0"/>
        </c:ser>
        <c:ser>
          <c:idx val="53"/>
          <c:order val="53"/>
          <c:marker>
            <c:symbol val="none"/>
          </c:marker>
          <c:cat>
            <c:strRef>
              <c:f>Sheet1!$H$1:$I$1</c:f>
              <c:strCache>
                <c:ptCount val="2"/>
                <c:pt idx="0">
                  <c:v>Y1 Patient Care and Technical Skills</c:v>
                </c:pt>
                <c:pt idx="1">
                  <c:v>Y2 Patient Care and Technical Skills</c:v>
                </c:pt>
              </c:strCache>
            </c:strRef>
          </c:cat>
          <c:val>
            <c:numRef>
              <c:f>Sheet1!$H$55:$I$55</c:f>
              <c:numCache>
                <c:formatCode>0.00</c:formatCode>
                <c:ptCount val="2"/>
                <c:pt idx="0">
                  <c:v>2.714285714285714</c:v>
                </c:pt>
                <c:pt idx="1">
                  <c:v>5.0</c:v>
                </c:pt>
              </c:numCache>
            </c:numRef>
          </c:val>
          <c:smooth val="0"/>
        </c:ser>
        <c:ser>
          <c:idx val="54"/>
          <c:order val="54"/>
          <c:marker>
            <c:symbol val="none"/>
          </c:marker>
          <c:cat>
            <c:strRef>
              <c:f>Sheet1!$H$1:$I$1</c:f>
              <c:strCache>
                <c:ptCount val="2"/>
                <c:pt idx="0">
                  <c:v>Y1 Patient Care and Technical Skills</c:v>
                </c:pt>
                <c:pt idx="1">
                  <c:v>Y2 Patient Care and Technical Skills</c:v>
                </c:pt>
              </c:strCache>
            </c:strRef>
          </c:cat>
          <c:val>
            <c:numRef>
              <c:f>Sheet1!$H$56:$I$56</c:f>
              <c:numCache>
                <c:formatCode>0.00</c:formatCode>
                <c:ptCount val="2"/>
                <c:pt idx="0">
                  <c:v>3.0</c:v>
                </c:pt>
                <c:pt idx="1">
                  <c:v>5.0</c:v>
                </c:pt>
              </c:numCache>
            </c:numRef>
          </c:val>
          <c:smooth val="0"/>
        </c:ser>
        <c:ser>
          <c:idx val="55"/>
          <c:order val="55"/>
          <c:marker>
            <c:symbol val="none"/>
          </c:marker>
          <c:cat>
            <c:strRef>
              <c:f>Sheet1!$H$1:$I$1</c:f>
              <c:strCache>
                <c:ptCount val="2"/>
                <c:pt idx="0">
                  <c:v>Y1 Patient Care and Technical Skills</c:v>
                </c:pt>
                <c:pt idx="1">
                  <c:v>Y2 Patient Care and Technical Skills</c:v>
                </c:pt>
              </c:strCache>
            </c:strRef>
          </c:cat>
          <c:val>
            <c:numRef>
              <c:f>Sheet1!$H$57:$I$57</c:f>
              <c:numCache>
                <c:formatCode>0.00</c:formatCode>
                <c:ptCount val="2"/>
                <c:pt idx="0">
                  <c:v>2.714285714285714</c:v>
                </c:pt>
                <c:pt idx="1">
                  <c:v>5.0</c:v>
                </c:pt>
              </c:numCache>
            </c:numRef>
          </c:val>
          <c:smooth val="0"/>
        </c:ser>
        <c:ser>
          <c:idx val="56"/>
          <c:order val="56"/>
          <c:marker>
            <c:symbol val="none"/>
          </c:marker>
          <c:cat>
            <c:strRef>
              <c:f>Sheet1!$H$1:$I$1</c:f>
              <c:strCache>
                <c:ptCount val="2"/>
                <c:pt idx="0">
                  <c:v>Y1 Patient Care and Technical Skills</c:v>
                </c:pt>
                <c:pt idx="1">
                  <c:v>Y2 Patient Care and Technical Skills</c:v>
                </c:pt>
              </c:strCache>
            </c:strRef>
          </c:cat>
          <c:val>
            <c:numRef>
              <c:f>Sheet1!$H$58:$I$58</c:f>
              <c:numCache>
                <c:formatCode>0.00</c:formatCode>
                <c:ptCount val="2"/>
                <c:pt idx="0">
                  <c:v>3.0</c:v>
                </c:pt>
                <c:pt idx="1">
                  <c:v>5.0</c:v>
                </c:pt>
              </c:numCache>
            </c:numRef>
          </c:val>
          <c:smooth val="0"/>
        </c:ser>
        <c:ser>
          <c:idx val="57"/>
          <c:order val="57"/>
          <c:marker>
            <c:symbol val="none"/>
          </c:marker>
          <c:cat>
            <c:strRef>
              <c:f>Sheet1!$H$1:$I$1</c:f>
              <c:strCache>
                <c:ptCount val="2"/>
                <c:pt idx="0">
                  <c:v>Y1 Patient Care and Technical Skills</c:v>
                </c:pt>
                <c:pt idx="1">
                  <c:v>Y2 Patient Care and Technical Skills</c:v>
                </c:pt>
              </c:strCache>
            </c:strRef>
          </c:cat>
          <c:val>
            <c:numRef>
              <c:f>Sheet1!$H$59:$I$59</c:f>
              <c:numCache>
                <c:formatCode>0.00</c:formatCode>
                <c:ptCount val="2"/>
                <c:pt idx="0">
                  <c:v>2.714285714285714</c:v>
                </c:pt>
                <c:pt idx="1">
                  <c:v>5.0</c:v>
                </c:pt>
              </c:numCache>
            </c:numRef>
          </c:val>
          <c:smooth val="0"/>
        </c:ser>
        <c:ser>
          <c:idx val="58"/>
          <c:order val="58"/>
          <c:marker>
            <c:symbol val="none"/>
          </c:marker>
          <c:cat>
            <c:strRef>
              <c:f>Sheet1!$H$1:$I$1</c:f>
              <c:strCache>
                <c:ptCount val="2"/>
                <c:pt idx="0">
                  <c:v>Y1 Patient Care and Technical Skills</c:v>
                </c:pt>
                <c:pt idx="1">
                  <c:v>Y2 Patient Care and Technical Skills</c:v>
                </c:pt>
              </c:strCache>
            </c:strRef>
          </c:cat>
          <c:val>
            <c:numRef>
              <c:f>Sheet1!$H$60:$I$60</c:f>
              <c:numCache>
                <c:formatCode>0.00</c:formatCode>
                <c:ptCount val="2"/>
                <c:pt idx="0">
                  <c:v>3.0</c:v>
                </c:pt>
                <c:pt idx="1">
                  <c:v>5.0</c:v>
                </c:pt>
              </c:numCache>
            </c:numRef>
          </c:val>
          <c:smooth val="0"/>
        </c:ser>
        <c:ser>
          <c:idx val="59"/>
          <c:order val="59"/>
          <c:marker>
            <c:symbol val="none"/>
          </c:marker>
          <c:cat>
            <c:strRef>
              <c:f>Sheet1!$H$1:$I$1</c:f>
              <c:strCache>
                <c:ptCount val="2"/>
                <c:pt idx="0">
                  <c:v>Y1 Patient Care and Technical Skills</c:v>
                </c:pt>
                <c:pt idx="1">
                  <c:v>Y2 Patient Care and Technical Skills</c:v>
                </c:pt>
              </c:strCache>
            </c:strRef>
          </c:cat>
          <c:val>
            <c:numRef>
              <c:f>Sheet1!$H$61:$I$61</c:f>
              <c:numCache>
                <c:formatCode>0.00</c:formatCode>
                <c:ptCount val="2"/>
                <c:pt idx="0">
                  <c:v>4.0</c:v>
                </c:pt>
                <c:pt idx="1">
                  <c:v>5.0</c:v>
                </c:pt>
              </c:numCache>
            </c:numRef>
          </c:val>
          <c:smooth val="0"/>
        </c:ser>
        <c:ser>
          <c:idx val="60"/>
          <c:order val="60"/>
          <c:marker>
            <c:symbol val="none"/>
          </c:marker>
          <c:cat>
            <c:strRef>
              <c:f>Sheet1!$H$1:$I$1</c:f>
              <c:strCache>
                <c:ptCount val="2"/>
                <c:pt idx="0">
                  <c:v>Y1 Patient Care and Technical Skills</c:v>
                </c:pt>
                <c:pt idx="1">
                  <c:v>Y2 Patient Care and Technical Skills</c:v>
                </c:pt>
              </c:strCache>
            </c:strRef>
          </c:cat>
          <c:val>
            <c:numRef>
              <c:f>Sheet1!$H$62:$I$62</c:f>
              <c:numCache>
                <c:formatCode>0.00</c:formatCode>
                <c:ptCount val="2"/>
                <c:pt idx="0">
                  <c:v>3.0</c:v>
                </c:pt>
                <c:pt idx="1">
                  <c:v>4.857142857142835</c:v>
                </c:pt>
              </c:numCache>
            </c:numRef>
          </c:val>
          <c:smooth val="0"/>
        </c:ser>
        <c:ser>
          <c:idx val="61"/>
          <c:order val="61"/>
          <c:marker>
            <c:symbol val="none"/>
          </c:marker>
          <c:cat>
            <c:strRef>
              <c:f>Sheet1!$H$1:$I$1</c:f>
              <c:strCache>
                <c:ptCount val="2"/>
                <c:pt idx="0">
                  <c:v>Y1 Patient Care and Technical Skills</c:v>
                </c:pt>
                <c:pt idx="1">
                  <c:v>Y2 Patient Care and Technical Skills</c:v>
                </c:pt>
              </c:strCache>
            </c:strRef>
          </c:cat>
          <c:val>
            <c:numRef>
              <c:f>Sheet1!$H$63:$I$63</c:f>
              <c:numCache>
                <c:formatCode>0.00</c:formatCode>
                <c:ptCount val="2"/>
                <c:pt idx="0">
                  <c:v>4.0</c:v>
                </c:pt>
                <c:pt idx="1">
                  <c:v>5.0</c:v>
                </c:pt>
              </c:numCache>
            </c:numRef>
          </c:val>
          <c:smooth val="0"/>
        </c:ser>
        <c:ser>
          <c:idx val="62"/>
          <c:order val="62"/>
          <c:marker>
            <c:symbol val="none"/>
          </c:marker>
          <c:cat>
            <c:strRef>
              <c:f>Sheet1!$H$1:$I$1</c:f>
              <c:strCache>
                <c:ptCount val="2"/>
                <c:pt idx="0">
                  <c:v>Y1 Patient Care and Technical Skills</c:v>
                </c:pt>
                <c:pt idx="1">
                  <c:v>Y2 Patient Care and Technical Skills</c:v>
                </c:pt>
              </c:strCache>
            </c:strRef>
          </c:cat>
          <c:val>
            <c:numRef>
              <c:f>Sheet1!$H$64:$I$64</c:f>
              <c:numCache>
                <c:formatCode>0.00</c:formatCode>
                <c:ptCount val="2"/>
                <c:pt idx="0">
                  <c:v>3.0</c:v>
                </c:pt>
                <c:pt idx="1">
                  <c:v>5.0</c:v>
                </c:pt>
              </c:numCache>
            </c:numRef>
          </c:val>
          <c:smooth val="0"/>
        </c:ser>
        <c:ser>
          <c:idx val="63"/>
          <c:order val="63"/>
          <c:marker>
            <c:symbol val="none"/>
          </c:marker>
          <c:cat>
            <c:strRef>
              <c:f>Sheet1!$H$1:$I$1</c:f>
              <c:strCache>
                <c:ptCount val="2"/>
                <c:pt idx="0">
                  <c:v>Y1 Patient Care and Technical Skills</c:v>
                </c:pt>
                <c:pt idx="1">
                  <c:v>Y2 Patient Care and Technical Skills</c:v>
                </c:pt>
              </c:strCache>
            </c:strRef>
          </c:cat>
          <c:val>
            <c:numRef>
              <c:f>Sheet1!$H$65:$I$65</c:f>
              <c:numCache>
                <c:formatCode>0.00</c:formatCode>
                <c:ptCount val="2"/>
                <c:pt idx="0">
                  <c:v>3.0</c:v>
                </c:pt>
                <c:pt idx="1">
                  <c:v>4.428571428571429</c:v>
                </c:pt>
              </c:numCache>
            </c:numRef>
          </c:val>
          <c:smooth val="0"/>
        </c:ser>
        <c:ser>
          <c:idx val="64"/>
          <c:order val="64"/>
          <c:marker>
            <c:symbol val="none"/>
          </c:marker>
          <c:cat>
            <c:strRef>
              <c:f>Sheet1!$H$1:$I$1</c:f>
              <c:strCache>
                <c:ptCount val="2"/>
                <c:pt idx="0">
                  <c:v>Y1 Patient Care and Technical Skills</c:v>
                </c:pt>
                <c:pt idx="1">
                  <c:v>Y2 Patient Care and Technical Skills</c:v>
                </c:pt>
              </c:strCache>
            </c:strRef>
          </c:cat>
          <c:val>
            <c:numRef>
              <c:f>Sheet1!$H$66:$I$66</c:f>
              <c:numCache>
                <c:formatCode>0.00</c:formatCode>
                <c:ptCount val="2"/>
                <c:pt idx="0">
                  <c:v>4.0</c:v>
                </c:pt>
                <c:pt idx="1">
                  <c:v>5.0</c:v>
                </c:pt>
              </c:numCache>
            </c:numRef>
          </c:val>
          <c:smooth val="0"/>
        </c:ser>
        <c:ser>
          <c:idx val="65"/>
          <c:order val="65"/>
          <c:marker>
            <c:symbol val="none"/>
          </c:marker>
          <c:cat>
            <c:strRef>
              <c:f>Sheet1!$H$1:$I$1</c:f>
              <c:strCache>
                <c:ptCount val="2"/>
                <c:pt idx="0">
                  <c:v>Y1 Patient Care and Technical Skills</c:v>
                </c:pt>
                <c:pt idx="1">
                  <c:v>Y2 Patient Care and Technical Skills</c:v>
                </c:pt>
              </c:strCache>
            </c:strRef>
          </c:cat>
          <c:val>
            <c:numRef>
              <c:f>Sheet1!$H$67:$I$67</c:f>
              <c:numCache>
                <c:formatCode>0.00</c:formatCode>
                <c:ptCount val="2"/>
                <c:pt idx="0">
                  <c:v>3.0</c:v>
                </c:pt>
                <c:pt idx="1">
                  <c:v>5.0</c:v>
                </c:pt>
              </c:numCache>
            </c:numRef>
          </c:val>
          <c:smooth val="0"/>
        </c:ser>
        <c:ser>
          <c:idx val="66"/>
          <c:order val="66"/>
          <c:marker>
            <c:symbol val="none"/>
          </c:marker>
          <c:cat>
            <c:strRef>
              <c:f>Sheet1!$H$1:$I$1</c:f>
              <c:strCache>
                <c:ptCount val="2"/>
                <c:pt idx="0">
                  <c:v>Y1 Patient Care and Technical Skills</c:v>
                </c:pt>
                <c:pt idx="1">
                  <c:v>Y2 Patient Care and Technical Skills</c:v>
                </c:pt>
              </c:strCache>
            </c:strRef>
          </c:cat>
          <c:val>
            <c:numRef>
              <c:f>Sheet1!$H$68:$I$68</c:f>
              <c:numCache>
                <c:formatCode>0.00</c:formatCode>
                <c:ptCount val="2"/>
                <c:pt idx="0">
                  <c:v>4.0</c:v>
                </c:pt>
                <c:pt idx="1">
                  <c:v>6.0</c:v>
                </c:pt>
              </c:numCache>
            </c:numRef>
          </c:val>
          <c:smooth val="0"/>
        </c:ser>
        <c:ser>
          <c:idx val="67"/>
          <c:order val="67"/>
          <c:marker>
            <c:symbol val="none"/>
          </c:marker>
          <c:cat>
            <c:strRef>
              <c:f>Sheet1!$H$1:$I$1</c:f>
              <c:strCache>
                <c:ptCount val="2"/>
                <c:pt idx="0">
                  <c:v>Y1 Patient Care and Technical Skills</c:v>
                </c:pt>
                <c:pt idx="1">
                  <c:v>Y2 Patient Care and Technical Skills</c:v>
                </c:pt>
              </c:strCache>
            </c:strRef>
          </c:cat>
          <c:val>
            <c:numRef>
              <c:f>Sheet1!$H$69:$I$69</c:f>
              <c:numCache>
                <c:formatCode>0.00</c:formatCode>
                <c:ptCount val="2"/>
                <c:pt idx="0">
                  <c:v>3.0</c:v>
                </c:pt>
                <c:pt idx="1">
                  <c:v>5.0</c:v>
                </c:pt>
              </c:numCache>
            </c:numRef>
          </c:val>
          <c:smooth val="0"/>
        </c:ser>
        <c:ser>
          <c:idx val="68"/>
          <c:order val="68"/>
          <c:marker>
            <c:symbol val="none"/>
          </c:marker>
          <c:cat>
            <c:strRef>
              <c:f>Sheet1!$H$1:$I$1</c:f>
              <c:strCache>
                <c:ptCount val="2"/>
                <c:pt idx="0">
                  <c:v>Y1 Patient Care and Technical Skills</c:v>
                </c:pt>
                <c:pt idx="1">
                  <c:v>Y2 Patient Care and Technical Skills</c:v>
                </c:pt>
              </c:strCache>
            </c:strRef>
          </c:cat>
          <c:val>
            <c:numRef>
              <c:f>Sheet1!$H$70:$I$70</c:f>
              <c:numCache>
                <c:formatCode>0.00</c:formatCode>
                <c:ptCount val="2"/>
                <c:pt idx="0">
                  <c:v>3.0</c:v>
                </c:pt>
                <c:pt idx="1">
                  <c:v>4.142857142857141</c:v>
                </c:pt>
              </c:numCache>
            </c:numRef>
          </c:val>
          <c:smooth val="0"/>
        </c:ser>
        <c:ser>
          <c:idx val="69"/>
          <c:order val="69"/>
          <c:marker>
            <c:symbol val="none"/>
          </c:marker>
          <c:cat>
            <c:strRef>
              <c:f>Sheet1!$H$1:$I$1</c:f>
              <c:strCache>
                <c:ptCount val="2"/>
                <c:pt idx="0">
                  <c:v>Y1 Patient Care and Technical Skills</c:v>
                </c:pt>
                <c:pt idx="1">
                  <c:v>Y2 Patient Care and Technical Skills</c:v>
                </c:pt>
              </c:strCache>
            </c:strRef>
          </c:cat>
          <c:val>
            <c:numRef>
              <c:f>Sheet1!$H$71:$I$71</c:f>
              <c:numCache>
                <c:formatCode>0.00</c:formatCode>
                <c:ptCount val="2"/>
                <c:pt idx="0">
                  <c:v>3.0</c:v>
                </c:pt>
                <c:pt idx="1">
                  <c:v>5.0</c:v>
                </c:pt>
              </c:numCache>
            </c:numRef>
          </c:val>
          <c:smooth val="0"/>
        </c:ser>
        <c:ser>
          <c:idx val="70"/>
          <c:order val="70"/>
          <c:marker>
            <c:symbol val="none"/>
          </c:marker>
          <c:cat>
            <c:strRef>
              <c:f>Sheet1!$H$1:$I$1</c:f>
              <c:strCache>
                <c:ptCount val="2"/>
                <c:pt idx="0">
                  <c:v>Y1 Patient Care and Technical Skills</c:v>
                </c:pt>
                <c:pt idx="1">
                  <c:v>Y2 Patient Care and Technical Skills</c:v>
                </c:pt>
              </c:strCache>
            </c:strRef>
          </c:cat>
          <c:val>
            <c:numRef>
              <c:f>Sheet1!$H$72:$I$72</c:f>
              <c:numCache>
                <c:formatCode>0.00</c:formatCode>
                <c:ptCount val="2"/>
                <c:pt idx="0">
                  <c:v>3.0</c:v>
                </c:pt>
                <c:pt idx="1">
                  <c:v>5.0</c:v>
                </c:pt>
              </c:numCache>
            </c:numRef>
          </c:val>
          <c:smooth val="0"/>
        </c:ser>
        <c:ser>
          <c:idx val="71"/>
          <c:order val="71"/>
          <c:marker>
            <c:symbol val="none"/>
          </c:marker>
          <c:cat>
            <c:strRef>
              <c:f>Sheet1!$H$1:$I$1</c:f>
              <c:strCache>
                <c:ptCount val="2"/>
                <c:pt idx="0">
                  <c:v>Y1 Patient Care and Technical Skills</c:v>
                </c:pt>
                <c:pt idx="1">
                  <c:v>Y2 Patient Care and Technical Skills</c:v>
                </c:pt>
              </c:strCache>
            </c:strRef>
          </c:cat>
          <c:val>
            <c:numRef>
              <c:f>Sheet1!$H$73:$I$73</c:f>
              <c:numCache>
                <c:formatCode>0.00</c:formatCode>
                <c:ptCount val="2"/>
                <c:pt idx="0">
                  <c:v>3.0</c:v>
                </c:pt>
                <c:pt idx="1">
                  <c:v>3.0</c:v>
                </c:pt>
              </c:numCache>
            </c:numRef>
          </c:val>
          <c:smooth val="0"/>
        </c:ser>
        <c:ser>
          <c:idx val="72"/>
          <c:order val="72"/>
          <c:marker>
            <c:symbol val="none"/>
          </c:marker>
          <c:cat>
            <c:strRef>
              <c:f>Sheet1!$H$1:$I$1</c:f>
              <c:strCache>
                <c:ptCount val="2"/>
                <c:pt idx="0">
                  <c:v>Y1 Patient Care and Technical Skills</c:v>
                </c:pt>
                <c:pt idx="1">
                  <c:v>Y2 Patient Care and Technical Skills</c:v>
                </c:pt>
              </c:strCache>
            </c:strRef>
          </c:cat>
          <c:val>
            <c:numRef>
              <c:f>Sheet1!$H$74:$I$74</c:f>
              <c:numCache>
                <c:formatCode>0.00</c:formatCode>
                <c:ptCount val="2"/>
                <c:pt idx="0">
                  <c:v>3.0</c:v>
                </c:pt>
                <c:pt idx="1">
                  <c:v>4.0</c:v>
                </c:pt>
              </c:numCache>
            </c:numRef>
          </c:val>
          <c:smooth val="0"/>
        </c:ser>
        <c:ser>
          <c:idx val="73"/>
          <c:order val="73"/>
          <c:marker>
            <c:symbol val="none"/>
          </c:marker>
          <c:cat>
            <c:strRef>
              <c:f>Sheet1!$H$1:$I$1</c:f>
              <c:strCache>
                <c:ptCount val="2"/>
                <c:pt idx="0">
                  <c:v>Y1 Patient Care and Technical Skills</c:v>
                </c:pt>
                <c:pt idx="1">
                  <c:v>Y2 Patient Care and Technical Skills</c:v>
                </c:pt>
              </c:strCache>
            </c:strRef>
          </c:cat>
          <c:val>
            <c:numRef>
              <c:f>Sheet1!$H$75:$I$75</c:f>
              <c:numCache>
                <c:formatCode>0.00</c:formatCode>
                <c:ptCount val="2"/>
                <c:pt idx="0">
                  <c:v>5.0</c:v>
                </c:pt>
                <c:pt idx="1">
                  <c:v>4.857142857142835</c:v>
                </c:pt>
              </c:numCache>
            </c:numRef>
          </c:val>
          <c:smooth val="0"/>
        </c:ser>
        <c:ser>
          <c:idx val="74"/>
          <c:order val="74"/>
          <c:marker>
            <c:symbol val="none"/>
          </c:marker>
          <c:cat>
            <c:strRef>
              <c:f>Sheet1!$H$1:$I$1</c:f>
              <c:strCache>
                <c:ptCount val="2"/>
                <c:pt idx="0">
                  <c:v>Y1 Patient Care and Technical Skills</c:v>
                </c:pt>
                <c:pt idx="1">
                  <c:v>Y2 Patient Care and Technical Skills</c:v>
                </c:pt>
              </c:strCache>
            </c:strRef>
          </c:cat>
          <c:val>
            <c:numRef>
              <c:f>Sheet1!$H$76:$I$76</c:f>
              <c:numCache>
                <c:formatCode>0.00</c:formatCode>
                <c:ptCount val="2"/>
                <c:pt idx="0">
                  <c:v>4.428571428571429</c:v>
                </c:pt>
                <c:pt idx="1">
                  <c:v>4.285714285714287</c:v>
                </c:pt>
              </c:numCache>
            </c:numRef>
          </c:val>
          <c:smooth val="0"/>
        </c:ser>
        <c:ser>
          <c:idx val="75"/>
          <c:order val="75"/>
          <c:marker>
            <c:symbol val="none"/>
          </c:marker>
          <c:cat>
            <c:strRef>
              <c:f>Sheet1!$H$1:$I$1</c:f>
              <c:strCache>
                <c:ptCount val="2"/>
                <c:pt idx="0">
                  <c:v>Y1 Patient Care and Technical Skills</c:v>
                </c:pt>
                <c:pt idx="1">
                  <c:v>Y2 Patient Care and Technical Skills</c:v>
                </c:pt>
              </c:strCache>
            </c:strRef>
          </c:cat>
          <c:val>
            <c:numRef>
              <c:f>Sheet1!$H$77:$I$77</c:f>
              <c:numCache>
                <c:formatCode>0.00</c:formatCode>
                <c:ptCount val="2"/>
                <c:pt idx="0">
                  <c:v>3.571428571428571</c:v>
                </c:pt>
                <c:pt idx="1">
                  <c:v>4.285714285714287</c:v>
                </c:pt>
              </c:numCache>
            </c:numRef>
          </c:val>
          <c:smooth val="0"/>
        </c:ser>
        <c:ser>
          <c:idx val="76"/>
          <c:order val="76"/>
          <c:marker>
            <c:symbol val="none"/>
          </c:marker>
          <c:cat>
            <c:strRef>
              <c:f>Sheet1!$H$1:$I$1</c:f>
              <c:strCache>
                <c:ptCount val="2"/>
                <c:pt idx="0">
                  <c:v>Y1 Patient Care and Technical Skills</c:v>
                </c:pt>
                <c:pt idx="1">
                  <c:v>Y2 Patient Care and Technical Skills</c:v>
                </c:pt>
              </c:strCache>
            </c:strRef>
          </c:cat>
          <c:val>
            <c:numRef>
              <c:f>Sheet1!$H$78:$I$78</c:f>
              <c:numCache>
                <c:formatCode>0.00</c:formatCode>
                <c:ptCount val="2"/>
                <c:pt idx="0">
                  <c:v>4.571428571428571</c:v>
                </c:pt>
                <c:pt idx="1">
                  <c:v>5.0</c:v>
                </c:pt>
              </c:numCache>
            </c:numRef>
          </c:val>
          <c:smooth val="0"/>
        </c:ser>
        <c:ser>
          <c:idx val="77"/>
          <c:order val="77"/>
          <c:marker>
            <c:symbol val="none"/>
          </c:marker>
          <c:cat>
            <c:strRef>
              <c:f>Sheet1!$H$1:$I$1</c:f>
              <c:strCache>
                <c:ptCount val="2"/>
                <c:pt idx="0">
                  <c:v>Y1 Patient Care and Technical Skills</c:v>
                </c:pt>
                <c:pt idx="1">
                  <c:v>Y2 Patient Care and Technical Skills</c:v>
                </c:pt>
              </c:strCache>
            </c:strRef>
          </c:cat>
          <c:val>
            <c:numRef>
              <c:f>Sheet1!$H$79:$I$79</c:f>
              <c:numCache>
                <c:formatCode>0.00</c:formatCode>
                <c:ptCount val="2"/>
                <c:pt idx="0">
                  <c:v>4.285714285714287</c:v>
                </c:pt>
                <c:pt idx="1">
                  <c:v>4.857142857142835</c:v>
                </c:pt>
              </c:numCache>
            </c:numRef>
          </c:val>
          <c:smooth val="0"/>
        </c:ser>
        <c:ser>
          <c:idx val="78"/>
          <c:order val="78"/>
          <c:marker>
            <c:symbol val="none"/>
          </c:marker>
          <c:cat>
            <c:strRef>
              <c:f>Sheet1!$H$1:$I$1</c:f>
              <c:strCache>
                <c:ptCount val="2"/>
                <c:pt idx="0">
                  <c:v>Y1 Patient Care and Technical Skills</c:v>
                </c:pt>
                <c:pt idx="1">
                  <c:v>Y2 Patient Care and Technical Skills</c:v>
                </c:pt>
              </c:strCache>
            </c:strRef>
          </c:cat>
          <c:val>
            <c:numRef>
              <c:f>Sheet1!$H$80:$I$80</c:f>
              <c:numCache>
                <c:formatCode>0.00</c:formatCode>
                <c:ptCount val="2"/>
                <c:pt idx="0">
                  <c:v>3.857142857142857</c:v>
                </c:pt>
                <c:pt idx="1">
                  <c:v>4.714285714285705</c:v>
                </c:pt>
              </c:numCache>
            </c:numRef>
          </c:val>
          <c:smooth val="0"/>
        </c:ser>
        <c:ser>
          <c:idx val="79"/>
          <c:order val="79"/>
          <c:marker>
            <c:symbol val="none"/>
          </c:marker>
          <c:cat>
            <c:strRef>
              <c:f>Sheet1!$H$1:$I$1</c:f>
              <c:strCache>
                <c:ptCount val="2"/>
                <c:pt idx="0">
                  <c:v>Y1 Patient Care and Technical Skills</c:v>
                </c:pt>
                <c:pt idx="1">
                  <c:v>Y2 Patient Care and Technical Skills</c:v>
                </c:pt>
              </c:strCache>
            </c:strRef>
          </c:cat>
          <c:val>
            <c:numRef>
              <c:f>Sheet1!$H$81:$I$81</c:f>
              <c:numCache>
                <c:formatCode>0.00</c:formatCode>
                <c:ptCount val="2"/>
                <c:pt idx="0">
                  <c:v>1.142857142857144</c:v>
                </c:pt>
                <c:pt idx="1">
                  <c:v>3.0</c:v>
                </c:pt>
              </c:numCache>
            </c:numRef>
          </c:val>
          <c:smooth val="0"/>
        </c:ser>
        <c:ser>
          <c:idx val="80"/>
          <c:order val="80"/>
          <c:marker>
            <c:symbol val="none"/>
          </c:marker>
          <c:cat>
            <c:strRef>
              <c:f>Sheet1!$H$1:$I$1</c:f>
              <c:strCache>
                <c:ptCount val="2"/>
                <c:pt idx="0">
                  <c:v>Y1 Patient Care and Technical Skills</c:v>
                </c:pt>
                <c:pt idx="1">
                  <c:v>Y2 Patient Care and Technical Skills</c:v>
                </c:pt>
              </c:strCache>
            </c:strRef>
          </c:cat>
          <c:val>
            <c:numRef>
              <c:f>Sheet1!$H$82:$I$82</c:f>
              <c:numCache>
                <c:formatCode>0.00</c:formatCode>
                <c:ptCount val="2"/>
                <c:pt idx="0">
                  <c:v>2.0</c:v>
                </c:pt>
                <c:pt idx="1">
                  <c:v>3.0</c:v>
                </c:pt>
              </c:numCache>
            </c:numRef>
          </c:val>
          <c:smooth val="0"/>
        </c:ser>
        <c:ser>
          <c:idx val="81"/>
          <c:order val="81"/>
          <c:marker>
            <c:symbol val="none"/>
          </c:marker>
          <c:cat>
            <c:strRef>
              <c:f>Sheet1!$H$1:$I$1</c:f>
              <c:strCache>
                <c:ptCount val="2"/>
                <c:pt idx="0">
                  <c:v>Y1 Patient Care and Technical Skills</c:v>
                </c:pt>
                <c:pt idx="1">
                  <c:v>Y2 Patient Care and Technical Skills</c:v>
                </c:pt>
              </c:strCache>
            </c:strRef>
          </c:cat>
          <c:val>
            <c:numRef>
              <c:f>Sheet1!$H$83:$I$83</c:f>
              <c:numCache>
                <c:formatCode>0.00</c:formatCode>
                <c:ptCount val="2"/>
                <c:pt idx="0">
                  <c:v>1.857142857142857</c:v>
                </c:pt>
                <c:pt idx="1">
                  <c:v>3.0</c:v>
                </c:pt>
              </c:numCache>
            </c:numRef>
          </c:val>
          <c:smooth val="0"/>
        </c:ser>
        <c:ser>
          <c:idx val="82"/>
          <c:order val="82"/>
          <c:marker>
            <c:symbol val="none"/>
          </c:marker>
          <c:cat>
            <c:strRef>
              <c:f>Sheet1!$H$1:$I$1</c:f>
              <c:strCache>
                <c:ptCount val="2"/>
                <c:pt idx="0">
                  <c:v>Y1 Patient Care and Technical Skills</c:v>
                </c:pt>
                <c:pt idx="1">
                  <c:v>Y2 Patient Care and Technical Skills</c:v>
                </c:pt>
              </c:strCache>
            </c:strRef>
          </c:cat>
          <c:val>
            <c:numRef>
              <c:f>Sheet1!$H$84:$I$84</c:f>
              <c:numCache>
                <c:formatCode>0.00</c:formatCode>
                <c:ptCount val="2"/>
                <c:pt idx="0">
                  <c:v>1.857142857142857</c:v>
                </c:pt>
                <c:pt idx="1">
                  <c:v>3.0</c:v>
                </c:pt>
              </c:numCache>
            </c:numRef>
          </c:val>
          <c:smooth val="0"/>
        </c:ser>
        <c:ser>
          <c:idx val="83"/>
          <c:order val="83"/>
          <c:marker>
            <c:symbol val="none"/>
          </c:marker>
          <c:cat>
            <c:strRef>
              <c:f>Sheet1!$H$1:$I$1</c:f>
              <c:strCache>
                <c:ptCount val="2"/>
                <c:pt idx="0">
                  <c:v>Y1 Patient Care and Technical Skills</c:v>
                </c:pt>
                <c:pt idx="1">
                  <c:v>Y2 Patient Care and Technical Skills</c:v>
                </c:pt>
              </c:strCache>
            </c:strRef>
          </c:cat>
          <c:val>
            <c:numRef>
              <c:f>Sheet1!$H$85:$I$85</c:f>
              <c:numCache>
                <c:formatCode>0.00</c:formatCode>
                <c:ptCount val="2"/>
                <c:pt idx="0">
                  <c:v>2.285714285714286</c:v>
                </c:pt>
                <c:pt idx="1">
                  <c:v>3.0</c:v>
                </c:pt>
              </c:numCache>
            </c:numRef>
          </c:val>
          <c:smooth val="0"/>
        </c:ser>
        <c:ser>
          <c:idx val="84"/>
          <c:order val="84"/>
          <c:marker>
            <c:symbol val="none"/>
          </c:marker>
          <c:cat>
            <c:strRef>
              <c:f>Sheet1!$H$1:$I$1</c:f>
              <c:strCache>
                <c:ptCount val="2"/>
                <c:pt idx="0">
                  <c:v>Y1 Patient Care and Technical Skills</c:v>
                </c:pt>
                <c:pt idx="1">
                  <c:v>Y2 Patient Care and Technical Skills</c:v>
                </c:pt>
              </c:strCache>
            </c:strRef>
          </c:cat>
          <c:val>
            <c:numRef>
              <c:f>Sheet1!$H$86:$I$86</c:f>
              <c:numCache>
                <c:formatCode>0.00</c:formatCode>
                <c:ptCount val="2"/>
                <c:pt idx="0">
                  <c:v>1.571428571428572</c:v>
                </c:pt>
                <c:pt idx="1">
                  <c:v>3.142857142857143</c:v>
                </c:pt>
              </c:numCache>
            </c:numRef>
          </c:val>
          <c:smooth val="0"/>
        </c:ser>
        <c:ser>
          <c:idx val="85"/>
          <c:order val="85"/>
          <c:marker>
            <c:symbol val="none"/>
          </c:marker>
          <c:cat>
            <c:strRef>
              <c:f>Sheet1!$H$1:$I$1</c:f>
              <c:strCache>
                <c:ptCount val="2"/>
                <c:pt idx="0">
                  <c:v>Y1 Patient Care and Technical Skills</c:v>
                </c:pt>
                <c:pt idx="1">
                  <c:v>Y2 Patient Care and Technical Skills</c:v>
                </c:pt>
              </c:strCache>
            </c:strRef>
          </c:cat>
          <c:val>
            <c:numRef>
              <c:f>Sheet1!$H$87:$I$87</c:f>
              <c:numCache>
                <c:formatCode>0.00</c:formatCode>
                <c:ptCount val="2"/>
                <c:pt idx="0">
                  <c:v>2.0</c:v>
                </c:pt>
                <c:pt idx="1">
                  <c:v>3.0</c:v>
                </c:pt>
              </c:numCache>
            </c:numRef>
          </c:val>
          <c:smooth val="0"/>
        </c:ser>
        <c:ser>
          <c:idx val="86"/>
          <c:order val="86"/>
          <c:marker>
            <c:symbol val="none"/>
          </c:marker>
          <c:cat>
            <c:strRef>
              <c:f>Sheet1!$H$1:$I$1</c:f>
              <c:strCache>
                <c:ptCount val="2"/>
                <c:pt idx="0">
                  <c:v>Y1 Patient Care and Technical Skills</c:v>
                </c:pt>
                <c:pt idx="1">
                  <c:v>Y2 Patient Care and Technical Skills</c:v>
                </c:pt>
              </c:strCache>
            </c:strRef>
          </c:cat>
          <c:val>
            <c:numRef>
              <c:f>Sheet1!$H$88:$I$88</c:f>
              <c:numCache>
                <c:formatCode>0.00</c:formatCode>
                <c:ptCount val="2"/>
                <c:pt idx="0">
                  <c:v>3.0</c:v>
                </c:pt>
                <c:pt idx="1">
                  <c:v>3.142857142857143</c:v>
                </c:pt>
              </c:numCache>
            </c:numRef>
          </c:val>
          <c:smooth val="0"/>
        </c:ser>
        <c:ser>
          <c:idx val="87"/>
          <c:order val="87"/>
          <c:marker>
            <c:symbol val="none"/>
          </c:marker>
          <c:cat>
            <c:strRef>
              <c:f>Sheet1!$H$1:$I$1</c:f>
              <c:strCache>
                <c:ptCount val="2"/>
                <c:pt idx="0">
                  <c:v>Y1 Patient Care and Technical Skills</c:v>
                </c:pt>
                <c:pt idx="1">
                  <c:v>Y2 Patient Care and Technical Skills</c:v>
                </c:pt>
              </c:strCache>
            </c:strRef>
          </c:cat>
          <c:val>
            <c:numRef>
              <c:f>Sheet1!$H$89:$I$89</c:f>
              <c:numCache>
                <c:formatCode>0.00</c:formatCode>
                <c:ptCount val="2"/>
                <c:pt idx="0">
                  <c:v>3.0</c:v>
                </c:pt>
                <c:pt idx="1">
                  <c:v>4.0</c:v>
                </c:pt>
              </c:numCache>
            </c:numRef>
          </c:val>
          <c:smooth val="0"/>
        </c:ser>
        <c:ser>
          <c:idx val="88"/>
          <c:order val="88"/>
          <c:marker>
            <c:symbol val="none"/>
          </c:marker>
          <c:cat>
            <c:strRef>
              <c:f>Sheet1!$H$1:$I$1</c:f>
              <c:strCache>
                <c:ptCount val="2"/>
                <c:pt idx="0">
                  <c:v>Y1 Patient Care and Technical Skills</c:v>
                </c:pt>
                <c:pt idx="1">
                  <c:v>Y2 Patient Care and Technical Skills</c:v>
                </c:pt>
              </c:strCache>
            </c:strRef>
          </c:cat>
          <c:val>
            <c:numRef>
              <c:f>Sheet1!$H$90:$I$90</c:f>
              <c:numCache>
                <c:formatCode>0.00</c:formatCode>
                <c:ptCount val="2"/>
                <c:pt idx="0">
                  <c:v>3.0</c:v>
                </c:pt>
                <c:pt idx="1">
                  <c:v>4.0</c:v>
                </c:pt>
              </c:numCache>
            </c:numRef>
          </c:val>
          <c:smooth val="0"/>
        </c:ser>
        <c:ser>
          <c:idx val="89"/>
          <c:order val="89"/>
          <c:marker>
            <c:symbol val="none"/>
          </c:marker>
          <c:cat>
            <c:strRef>
              <c:f>Sheet1!$H$1:$I$1</c:f>
              <c:strCache>
                <c:ptCount val="2"/>
                <c:pt idx="0">
                  <c:v>Y1 Patient Care and Technical Skills</c:v>
                </c:pt>
                <c:pt idx="1">
                  <c:v>Y2 Patient Care and Technical Skills</c:v>
                </c:pt>
              </c:strCache>
            </c:strRef>
          </c:cat>
          <c:val>
            <c:numRef>
              <c:f>Sheet1!$H$91:$I$91</c:f>
              <c:numCache>
                <c:formatCode>0.00</c:formatCode>
                <c:ptCount val="2"/>
                <c:pt idx="0">
                  <c:v>2.0</c:v>
                </c:pt>
                <c:pt idx="1">
                  <c:v>3.0</c:v>
                </c:pt>
              </c:numCache>
            </c:numRef>
          </c:val>
          <c:smooth val="0"/>
        </c:ser>
        <c:ser>
          <c:idx val="90"/>
          <c:order val="90"/>
          <c:marker>
            <c:symbol val="none"/>
          </c:marker>
          <c:cat>
            <c:strRef>
              <c:f>Sheet1!$H$1:$I$1</c:f>
              <c:strCache>
                <c:ptCount val="2"/>
                <c:pt idx="0">
                  <c:v>Y1 Patient Care and Technical Skills</c:v>
                </c:pt>
                <c:pt idx="1">
                  <c:v>Y2 Patient Care and Technical Skills</c:v>
                </c:pt>
              </c:strCache>
            </c:strRef>
          </c:cat>
          <c:val>
            <c:numRef>
              <c:f>Sheet1!$H$92:$I$92</c:f>
              <c:numCache>
                <c:formatCode>0.00</c:formatCode>
                <c:ptCount val="2"/>
                <c:pt idx="0">
                  <c:v>2.0</c:v>
                </c:pt>
                <c:pt idx="1">
                  <c:v>4.0</c:v>
                </c:pt>
              </c:numCache>
            </c:numRef>
          </c:val>
          <c:smooth val="0"/>
        </c:ser>
        <c:ser>
          <c:idx val="91"/>
          <c:order val="91"/>
          <c:marker>
            <c:symbol val="none"/>
          </c:marker>
          <c:cat>
            <c:strRef>
              <c:f>Sheet1!$H$1:$I$1</c:f>
              <c:strCache>
                <c:ptCount val="2"/>
                <c:pt idx="0">
                  <c:v>Y1 Patient Care and Technical Skills</c:v>
                </c:pt>
                <c:pt idx="1">
                  <c:v>Y2 Patient Care and Technical Skills</c:v>
                </c:pt>
              </c:strCache>
            </c:strRef>
          </c:cat>
          <c:val>
            <c:numRef>
              <c:f>Sheet1!$H$93:$I$93</c:f>
              <c:numCache>
                <c:formatCode>0.00</c:formatCode>
                <c:ptCount val="2"/>
                <c:pt idx="0">
                  <c:v>2.142857142857143</c:v>
                </c:pt>
                <c:pt idx="1">
                  <c:v>3.0</c:v>
                </c:pt>
              </c:numCache>
            </c:numRef>
          </c:val>
          <c:smooth val="0"/>
        </c:ser>
        <c:ser>
          <c:idx val="92"/>
          <c:order val="92"/>
          <c:marker>
            <c:symbol val="none"/>
          </c:marker>
          <c:cat>
            <c:strRef>
              <c:f>Sheet1!$H$1:$I$1</c:f>
              <c:strCache>
                <c:ptCount val="2"/>
                <c:pt idx="0">
                  <c:v>Y1 Patient Care and Technical Skills</c:v>
                </c:pt>
                <c:pt idx="1">
                  <c:v>Y2 Patient Care and Technical Skills</c:v>
                </c:pt>
              </c:strCache>
            </c:strRef>
          </c:cat>
          <c:val>
            <c:numRef>
              <c:f>Sheet1!$H$94:$I$94</c:f>
              <c:numCache>
                <c:formatCode>0.00</c:formatCode>
                <c:ptCount val="2"/>
                <c:pt idx="0">
                  <c:v>2.857142857142857</c:v>
                </c:pt>
                <c:pt idx="1">
                  <c:v>4.0</c:v>
                </c:pt>
              </c:numCache>
            </c:numRef>
          </c:val>
          <c:smooth val="0"/>
        </c:ser>
        <c:ser>
          <c:idx val="93"/>
          <c:order val="93"/>
          <c:marker>
            <c:symbol val="none"/>
          </c:marker>
          <c:cat>
            <c:strRef>
              <c:f>Sheet1!$H$1:$I$1</c:f>
              <c:strCache>
                <c:ptCount val="2"/>
                <c:pt idx="0">
                  <c:v>Y1 Patient Care and Technical Skills</c:v>
                </c:pt>
                <c:pt idx="1">
                  <c:v>Y2 Patient Care and Technical Skills</c:v>
                </c:pt>
              </c:strCache>
            </c:strRef>
          </c:cat>
          <c:val>
            <c:numRef>
              <c:f>Sheet1!$H$95:$I$95</c:f>
              <c:numCache>
                <c:formatCode>0.00</c:formatCode>
                <c:ptCount val="2"/>
                <c:pt idx="0">
                  <c:v>3.285714285714286</c:v>
                </c:pt>
                <c:pt idx="1">
                  <c:v>5.285714285714287</c:v>
                </c:pt>
              </c:numCache>
            </c:numRef>
          </c:val>
          <c:smooth val="0"/>
        </c:ser>
        <c:ser>
          <c:idx val="94"/>
          <c:order val="94"/>
          <c:marker>
            <c:symbol val="none"/>
          </c:marker>
          <c:cat>
            <c:strRef>
              <c:f>Sheet1!$H$1:$I$1</c:f>
              <c:strCache>
                <c:ptCount val="2"/>
                <c:pt idx="0">
                  <c:v>Y1 Patient Care and Technical Skills</c:v>
                </c:pt>
                <c:pt idx="1">
                  <c:v>Y2 Patient Care and Technical Skills</c:v>
                </c:pt>
              </c:strCache>
            </c:strRef>
          </c:cat>
          <c:val>
            <c:numRef>
              <c:f>Sheet1!$H$96:$I$96</c:f>
              <c:numCache>
                <c:formatCode>0.00</c:formatCode>
                <c:ptCount val="2"/>
                <c:pt idx="0">
                  <c:v>3.0</c:v>
                </c:pt>
                <c:pt idx="1">
                  <c:v>4.857142857142835</c:v>
                </c:pt>
              </c:numCache>
            </c:numRef>
          </c:val>
          <c:smooth val="0"/>
        </c:ser>
        <c:ser>
          <c:idx val="95"/>
          <c:order val="95"/>
          <c:marker>
            <c:symbol val="none"/>
          </c:marker>
          <c:cat>
            <c:strRef>
              <c:f>Sheet1!$H$1:$I$1</c:f>
              <c:strCache>
                <c:ptCount val="2"/>
                <c:pt idx="0">
                  <c:v>Y1 Patient Care and Technical Skills</c:v>
                </c:pt>
                <c:pt idx="1">
                  <c:v>Y2 Patient Care and Technical Skills</c:v>
                </c:pt>
              </c:strCache>
            </c:strRef>
          </c:cat>
          <c:val>
            <c:numRef>
              <c:f>Sheet1!$H$97:$I$97</c:f>
              <c:numCache>
                <c:formatCode>0.00</c:formatCode>
                <c:ptCount val="2"/>
                <c:pt idx="0">
                  <c:v>2.142857142857143</c:v>
                </c:pt>
                <c:pt idx="1">
                  <c:v>4.857142857142835</c:v>
                </c:pt>
              </c:numCache>
            </c:numRef>
          </c:val>
          <c:smooth val="0"/>
        </c:ser>
        <c:ser>
          <c:idx val="96"/>
          <c:order val="96"/>
          <c:marker>
            <c:symbol val="none"/>
          </c:marker>
          <c:cat>
            <c:strRef>
              <c:f>Sheet1!$H$1:$I$1</c:f>
              <c:strCache>
                <c:ptCount val="2"/>
                <c:pt idx="0">
                  <c:v>Y1 Patient Care and Technical Skills</c:v>
                </c:pt>
                <c:pt idx="1">
                  <c:v>Y2 Patient Care and Technical Skills</c:v>
                </c:pt>
              </c:strCache>
            </c:strRef>
          </c:cat>
          <c:val>
            <c:numRef>
              <c:f>Sheet1!$H$98:$I$98</c:f>
              <c:numCache>
                <c:formatCode>0.00</c:formatCode>
                <c:ptCount val="2"/>
                <c:pt idx="0">
                  <c:v>2.142857142857143</c:v>
                </c:pt>
                <c:pt idx="1">
                  <c:v>4.0</c:v>
                </c:pt>
              </c:numCache>
            </c:numRef>
          </c:val>
          <c:smooth val="0"/>
        </c:ser>
        <c:ser>
          <c:idx val="97"/>
          <c:order val="97"/>
          <c:marker>
            <c:symbol val="none"/>
          </c:marker>
          <c:cat>
            <c:strRef>
              <c:f>Sheet1!$H$1:$I$1</c:f>
              <c:strCache>
                <c:ptCount val="2"/>
                <c:pt idx="0">
                  <c:v>Y1 Patient Care and Technical Skills</c:v>
                </c:pt>
                <c:pt idx="1">
                  <c:v>Y2 Patient Care and Technical Skills</c:v>
                </c:pt>
              </c:strCache>
            </c:strRef>
          </c:cat>
          <c:val>
            <c:numRef>
              <c:f>Sheet1!$H$99:$I$99</c:f>
              <c:numCache>
                <c:formatCode>0.00</c:formatCode>
                <c:ptCount val="2"/>
                <c:pt idx="0">
                  <c:v>3.428571428571438</c:v>
                </c:pt>
                <c:pt idx="1">
                  <c:v>3.285714285714286</c:v>
                </c:pt>
              </c:numCache>
            </c:numRef>
          </c:val>
          <c:smooth val="0"/>
        </c:ser>
        <c:ser>
          <c:idx val="98"/>
          <c:order val="98"/>
          <c:marker>
            <c:symbol val="none"/>
          </c:marker>
          <c:cat>
            <c:strRef>
              <c:f>Sheet1!$H$1:$I$1</c:f>
              <c:strCache>
                <c:ptCount val="2"/>
                <c:pt idx="0">
                  <c:v>Y1 Patient Care and Technical Skills</c:v>
                </c:pt>
                <c:pt idx="1">
                  <c:v>Y2 Patient Care and Technical Skills</c:v>
                </c:pt>
              </c:strCache>
            </c:strRef>
          </c:cat>
          <c:val>
            <c:numRef>
              <c:f>Sheet1!$H$100:$I$100</c:f>
              <c:numCache>
                <c:formatCode>0.00</c:formatCode>
                <c:ptCount val="2"/>
                <c:pt idx="0">
                  <c:v>3.285714285714286</c:v>
                </c:pt>
                <c:pt idx="1">
                  <c:v>3.285714285714286</c:v>
                </c:pt>
              </c:numCache>
            </c:numRef>
          </c:val>
          <c:smooth val="0"/>
        </c:ser>
        <c:ser>
          <c:idx val="99"/>
          <c:order val="99"/>
          <c:marker>
            <c:symbol val="none"/>
          </c:marker>
          <c:cat>
            <c:strRef>
              <c:f>Sheet1!$H$1:$I$1</c:f>
              <c:strCache>
                <c:ptCount val="2"/>
                <c:pt idx="0">
                  <c:v>Y1 Patient Care and Technical Skills</c:v>
                </c:pt>
                <c:pt idx="1">
                  <c:v>Y2 Patient Care and Technical Skills</c:v>
                </c:pt>
              </c:strCache>
            </c:strRef>
          </c:cat>
          <c:val>
            <c:numRef>
              <c:f>Sheet1!$H$101:$I$101</c:f>
              <c:numCache>
                <c:formatCode>0.00</c:formatCode>
                <c:ptCount val="2"/>
                <c:pt idx="0">
                  <c:v>3.428571428571438</c:v>
                </c:pt>
                <c:pt idx="1">
                  <c:v>3.714285714285714</c:v>
                </c:pt>
              </c:numCache>
            </c:numRef>
          </c:val>
          <c:smooth val="0"/>
        </c:ser>
        <c:ser>
          <c:idx val="100"/>
          <c:order val="100"/>
          <c:marker>
            <c:symbol val="none"/>
          </c:marker>
          <c:cat>
            <c:strRef>
              <c:f>Sheet1!$H$1:$I$1</c:f>
              <c:strCache>
                <c:ptCount val="2"/>
                <c:pt idx="0">
                  <c:v>Y1 Patient Care and Technical Skills</c:v>
                </c:pt>
                <c:pt idx="1">
                  <c:v>Y2 Patient Care and Technical Skills</c:v>
                </c:pt>
              </c:strCache>
            </c:strRef>
          </c:cat>
          <c:val>
            <c:numRef>
              <c:f>Sheet1!$H$102:$I$102</c:f>
              <c:numCache>
                <c:formatCode>0.00</c:formatCode>
                <c:ptCount val="2"/>
                <c:pt idx="0">
                  <c:v>3.285714285714286</c:v>
                </c:pt>
                <c:pt idx="1">
                  <c:v>4.714285714285705</c:v>
                </c:pt>
              </c:numCache>
            </c:numRef>
          </c:val>
          <c:smooth val="0"/>
        </c:ser>
        <c:ser>
          <c:idx val="101"/>
          <c:order val="101"/>
          <c:marker>
            <c:symbol val="none"/>
          </c:marker>
          <c:cat>
            <c:strRef>
              <c:f>Sheet1!$H$1:$I$1</c:f>
              <c:strCache>
                <c:ptCount val="2"/>
                <c:pt idx="0">
                  <c:v>Y1 Patient Care and Technical Skills</c:v>
                </c:pt>
                <c:pt idx="1">
                  <c:v>Y2 Patient Care and Technical Skills</c:v>
                </c:pt>
              </c:strCache>
            </c:strRef>
          </c:cat>
          <c:val>
            <c:numRef>
              <c:f>Sheet1!$H$103:$I$103</c:f>
              <c:numCache>
                <c:formatCode>0.00</c:formatCode>
                <c:ptCount val="2"/>
                <c:pt idx="0">
                  <c:v>3.285714285714286</c:v>
                </c:pt>
                <c:pt idx="1">
                  <c:v>4.142857142857141</c:v>
                </c:pt>
              </c:numCache>
            </c:numRef>
          </c:val>
          <c:smooth val="0"/>
        </c:ser>
        <c:ser>
          <c:idx val="102"/>
          <c:order val="102"/>
          <c:marker>
            <c:symbol val="none"/>
          </c:marker>
          <c:cat>
            <c:strRef>
              <c:f>Sheet1!$H$1:$I$1</c:f>
              <c:strCache>
                <c:ptCount val="2"/>
                <c:pt idx="0">
                  <c:v>Y1 Patient Care and Technical Skills</c:v>
                </c:pt>
                <c:pt idx="1">
                  <c:v>Y2 Patient Care and Technical Skills</c:v>
                </c:pt>
              </c:strCache>
            </c:strRef>
          </c:cat>
          <c:val>
            <c:numRef>
              <c:f>Sheet1!$H$104:$I$104</c:f>
              <c:numCache>
                <c:formatCode>0.00</c:formatCode>
                <c:ptCount val="2"/>
                <c:pt idx="0">
                  <c:v>2.0</c:v>
                </c:pt>
                <c:pt idx="1">
                  <c:v>3.857142857142857</c:v>
                </c:pt>
              </c:numCache>
            </c:numRef>
          </c:val>
          <c:smooth val="0"/>
        </c:ser>
        <c:ser>
          <c:idx val="103"/>
          <c:order val="103"/>
          <c:marker>
            <c:symbol val="none"/>
          </c:marker>
          <c:cat>
            <c:strRef>
              <c:f>Sheet1!$H$1:$I$1</c:f>
              <c:strCache>
                <c:ptCount val="2"/>
                <c:pt idx="0">
                  <c:v>Y1 Patient Care and Technical Skills</c:v>
                </c:pt>
                <c:pt idx="1">
                  <c:v>Y2 Patient Care and Technical Skills</c:v>
                </c:pt>
              </c:strCache>
            </c:strRef>
          </c:cat>
          <c:val>
            <c:numRef>
              <c:f>Sheet1!$H$105:$I$105</c:f>
              <c:numCache>
                <c:formatCode>0.00</c:formatCode>
                <c:ptCount val="2"/>
                <c:pt idx="0">
                  <c:v>3.857142857142857</c:v>
                </c:pt>
                <c:pt idx="1">
                  <c:v>3.571428571428571</c:v>
                </c:pt>
              </c:numCache>
            </c:numRef>
          </c:val>
          <c:smooth val="0"/>
        </c:ser>
        <c:ser>
          <c:idx val="104"/>
          <c:order val="104"/>
          <c:marker>
            <c:symbol val="none"/>
          </c:marker>
          <c:cat>
            <c:strRef>
              <c:f>Sheet1!$H$1:$I$1</c:f>
              <c:strCache>
                <c:ptCount val="2"/>
                <c:pt idx="0">
                  <c:v>Y1 Patient Care and Technical Skills</c:v>
                </c:pt>
                <c:pt idx="1">
                  <c:v>Y2 Patient Care and Technical Skills</c:v>
                </c:pt>
              </c:strCache>
            </c:strRef>
          </c:cat>
          <c:val>
            <c:numRef>
              <c:f>Sheet1!$H$106:$I$106</c:f>
              <c:numCache>
                <c:formatCode>0.00</c:formatCode>
                <c:ptCount val="2"/>
                <c:pt idx="0">
                  <c:v>3.857142857142857</c:v>
                </c:pt>
                <c:pt idx="1">
                  <c:v>3.571428571428571</c:v>
                </c:pt>
              </c:numCache>
            </c:numRef>
          </c:val>
          <c:smooth val="0"/>
        </c:ser>
        <c:ser>
          <c:idx val="105"/>
          <c:order val="105"/>
          <c:marker>
            <c:symbol val="none"/>
          </c:marker>
          <c:cat>
            <c:strRef>
              <c:f>Sheet1!$H$1:$I$1</c:f>
              <c:strCache>
                <c:ptCount val="2"/>
                <c:pt idx="0">
                  <c:v>Y1 Patient Care and Technical Skills</c:v>
                </c:pt>
                <c:pt idx="1">
                  <c:v>Y2 Patient Care and Technical Skills</c:v>
                </c:pt>
              </c:strCache>
            </c:strRef>
          </c:cat>
          <c:val>
            <c:numRef>
              <c:f>Sheet1!$H$107:$I$107</c:f>
              <c:numCache>
                <c:formatCode>0.00</c:formatCode>
                <c:ptCount val="2"/>
                <c:pt idx="0">
                  <c:v>3.857142857142857</c:v>
                </c:pt>
                <c:pt idx="1">
                  <c:v>3.571428571428571</c:v>
                </c:pt>
              </c:numCache>
            </c:numRef>
          </c:val>
          <c:smooth val="0"/>
        </c:ser>
        <c:ser>
          <c:idx val="106"/>
          <c:order val="106"/>
          <c:marker>
            <c:symbol val="none"/>
          </c:marker>
          <c:cat>
            <c:strRef>
              <c:f>Sheet1!$H$1:$I$1</c:f>
              <c:strCache>
                <c:ptCount val="2"/>
                <c:pt idx="0">
                  <c:v>Y1 Patient Care and Technical Skills</c:v>
                </c:pt>
                <c:pt idx="1">
                  <c:v>Y2 Patient Care and Technical Skills</c:v>
                </c:pt>
              </c:strCache>
            </c:strRef>
          </c:cat>
          <c:val>
            <c:numRef>
              <c:f>Sheet1!$H$108:$I$108</c:f>
              <c:numCache>
                <c:formatCode>0.00</c:formatCode>
                <c:ptCount val="2"/>
                <c:pt idx="0">
                  <c:v>3.857142857142857</c:v>
                </c:pt>
                <c:pt idx="1">
                  <c:v>3.571428571428571</c:v>
                </c:pt>
              </c:numCache>
            </c:numRef>
          </c:val>
          <c:smooth val="0"/>
        </c:ser>
        <c:ser>
          <c:idx val="107"/>
          <c:order val="107"/>
          <c:marker>
            <c:symbol val="none"/>
          </c:marker>
          <c:cat>
            <c:strRef>
              <c:f>Sheet1!$H$1:$I$1</c:f>
              <c:strCache>
                <c:ptCount val="2"/>
                <c:pt idx="0">
                  <c:v>Y1 Patient Care and Technical Skills</c:v>
                </c:pt>
                <c:pt idx="1">
                  <c:v>Y2 Patient Care and Technical Skills</c:v>
                </c:pt>
              </c:strCache>
            </c:strRef>
          </c:cat>
          <c:val>
            <c:numRef>
              <c:f>Sheet1!$H$109:$I$109</c:f>
              <c:numCache>
                <c:formatCode>0.00</c:formatCode>
                <c:ptCount val="2"/>
                <c:pt idx="0">
                  <c:v>5.428571428571429</c:v>
                </c:pt>
                <c:pt idx="1">
                  <c:v>4.428571428571429</c:v>
                </c:pt>
              </c:numCache>
            </c:numRef>
          </c:val>
          <c:smooth val="0"/>
        </c:ser>
        <c:ser>
          <c:idx val="108"/>
          <c:order val="108"/>
          <c:marker>
            <c:symbol val="none"/>
          </c:marker>
          <c:cat>
            <c:strRef>
              <c:f>Sheet1!$H$1:$I$1</c:f>
              <c:strCache>
                <c:ptCount val="2"/>
                <c:pt idx="0">
                  <c:v>Y1 Patient Care and Technical Skills</c:v>
                </c:pt>
                <c:pt idx="1">
                  <c:v>Y2 Patient Care and Technical Skills</c:v>
                </c:pt>
              </c:strCache>
            </c:strRef>
          </c:cat>
          <c:val>
            <c:numRef>
              <c:f>Sheet1!$H$110:$I$110</c:f>
              <c:numCache>
                <c:formatCode>0.00</c:formatCode>
                <c:ptCount val="2"/>
                <c:pt idx="0">
                  <c:v>5.0</c:v>
                </c:pt>
                <c:pt idx="1">
                  <c:v>5.0</c:v>
                </c:pt>
              </c:numCache>
            </c:numRef>
          </c:val>
          <c:smooth val="0"/>
        </c:ser>
        <c:ser>
          <c:idx val="109"/>
          <c:order val="109"/>
          <c:marker>
            <c:symbol val="none"/>
          </c:marker>
          <c:cat>
            <c:strRef>
              <c:f>Sheet1!$H$1:$I$1</c:f>
              <c:strCache>
                <c:ptCount val="2"/>
                <c:pt idx="0">
                  <c:v>Y1 Patient Care and Technical Skills</c:v>
                </c:pt>
                <c:pt idx="1">
                  <c:v>Y2 Patient Care and Technical Skills</c:v>
                </c:pt>
              </c:strCache>
            </c:strRef>
          </c:cat>
          <c:val>
            <c:numRef>
              <c:f>Sheet1!$H$111:$I$111</c:f>
              <c:numCache>
                <c:formatCode>0.00</c:formatCode>
                <c:ptCount val="2"/>
                <c:pt idx="0">
                  <c:v>4.571428571428571</c:v>
                </c:pt>
                <c:pt idx="1">
                  <c:v>3.0</c:v>
                </c:pt>
              </c:numCache>
            </c:numRef>
          </c:val>
          <c:smooth val="0"/>
        </c:ser>
        <c:ser>
          <c:idx val="110"/>
          <c:order val="110"/>
          <c:marker>
            <c:symbol val="none"/>
          </c:marker>
          <c:cat>
            <c:strRef>
              <c:f>Sheet1!$H$1:$I$1</c:f>
              <c:strCache>
                <c:ptCount val="2"/>
                <c:pt idx="0">
                  <c:v>Y1 Patient Care and Technical Skills</c:v>
                </c:pt>
                <c:pt idx="1">
                  <c:v>Y2 Patient Care and Technical Skills</c:v>
                </c:pt>
              </c:strCache>
            </c:strRef>
          </c:cat>
          <c:val>
            <c:numRef>
              <c:f>Sheet1!$H$112:$I$112</c:f>
              <c:numCache>
                <c:formatCode>0.00</c:formatCode>
                <c:ptCount val="2"/>
                <c:pt idx="0">
                  <c:v>2.285714285714286</c:v>
                </c:pt>
                <c:pt idx="1">
                  <c:v>4.0</c:v>
                </c:pt>
              </c:numCache>
            </c:numRef>
          </c:val>
          <c:smooth val="0"/>
        </c:ser>
        <c:ser>
          <c:idx val="111"/>
          <c:order val="111"/>
          <c:marker>
            <c:symbol val="none"/>
          </c:marker>
          <c:cat>
            <c:strRef>
              <c:f>Sheet1!$H$1:$I$1</c:f>
              <c:strCache>
                <c:ptCount val="2"/>
                <c:pt idx="0">
                  <c:v>Y1 Patient Care and Technical Skills</c:v>
                </c:pt>
                <c:pt idx="1">
                  <c:v>Y2 Patient Care and Technical Skills</c:v>
                </c:pt>
              </c:strCache>
            </c:strRef>
          </c:cat>
          <c:val>
            <c:numRef>
              <c:f>Sheet1!$H$113:$I$113</c:f>
              <c:numCache>
                <c:formatCode>0.00</c:formatCode>
                <c:ptCount val="2"/>
                <c:pt idx="0">
                  <c:v>2.857142857142857</c:v>
                </c:pt>
                <c:pt idx="1">
                  <c:v>3.428571428571438</c:v>
                </c:pt>
              </c:numCache>
            </c:numRef>
          </c:val>
          <c:smooth val="0"/>
        </c:ser>
        <c:ser>
          <c:idx val="112"/>
          <c:order val="112"/>
          <c:marker>
            <c:symbol val="none"/>
          </c:marker>
          <c:cat>
            <c:strRef>
              <c:f>Sheet1!$H$1:$I$1</c:f>
              <c:strCache>
                <c:ptCount val="2"/>
                <c:pt idx="0">
                  <c:v>Y1 Patient Care and Technical Skills</c:v>
                </c:pt>
                <c:pt idx="1">
                  <c:v>Y2 Patient Care and Technical Skills</c:v>
                </c:pt>
              </c:strCache>
            </c:strRef>
          </c:cat>
          <c:val>
            <c:numRef>
              <c:f>Sheet1!$H$114:$I$114</c:f>
              <c:numCache>
                <c:formatCode>0.00</c:formatCode>
                <c:ptCount val="2"/>
                <c:pt idx="0">
                  <c:v>4.0</c:v>
                </c:pt>
                <c:pt idx="1">
                  <c:v>4.0</c:v>
                </c:pt>
              </c:numCache>
            </c:numRef>
          </c:val>
          <c:smooth val="0"/>
        </c:ser>
        <c:ser>
          <c:idx val="113"/>
          <c:order val="113"/>
          <c:marker>
            <c:symbol val="none"/>
          </c:marker>
          <c:cat>
            <c:strRef>
              <c:f>Sheet1!$H$1:$I$1</c:f>
              <c:strCache>
                <c:ptCount val="2"/>
                <c:pt idx="0">
                  <c:v>Y1 Patient Care and Technical Skills</c:v>
                </c:pt>
                <c:pt idx="1">
                  <c:v>Y2 Patient Care and Technical Skills</c:v>
                </c:pt>
              </c:strCache>
            </c:strRef>
          </c:cat>
          <c:val>
            <c:numRef>
              <c:f>Sheet1!$H$115:$I$115</c:f>
              <c:numCache>
                <c:formatCode>0.00</c:formatCode>
                <c:ptCount val="2"/>
                <c:pt idx="0">
                  <c:v>3.142857142857143</c:v>
                </c:pt>
                <c:pt idx="1">
                  <c:v>2.428571428571438</c:v>
                </c:pt>
              </c:numCache>
            </c:numRef>
          </c:val>
          <c:smooth val="0"/>
        </c:ser>
        <c:ser>
          <c:idx val="114"/>
          <c:order val="114"/>
          <c:marker>
            <c:symbol val="none"/>
          </c:marker>
          <c:cat>
            <c:strRef>
              <c:f>Sheet1!$H$1:$I$1</c:f>
              <c:strCache>
                <c:ptCount val="2"/>
                <c:pt idx="0">
                  <c:v>Y1 Patient Care and Technical Skills</c:v>
                </c:pt>
                <c:pt idx="1">
                  <c:v>Y2 Patient Care and Technical Skills</c:v>
                </c:pt>
              </c:strCache>
            </c:strRef>
          </c:cat>
          <c:val>
            <c:numRef>
              <c:f>Sheet1!$H$116:$I$116</c:f>
              <c:numCache>
                <c:formatCode>0.00</c:formatCode>
                <c:ptCount val="2"/>
                <c:pt idx="0">
                  <c:v>2.571428571428571</c:v>
                </c:pt>
                <c:pt idx="1">
                  <c:v>3.428571428571438</c:v>
                </c:pt>
              </c:numCache>
            </c:numRef>
          </c:val>
          <c:smooth val="0"/>
        </c:ser>
        <c:ser>
          <c:idx val="115"/>
          <c:order val="115"/>
          <c:marker>
            <c:symbol val="none"/>
          </c:marker>
          <c:cat>
            <c:strRef>
              <c:f>Sheet1!$H$1:$I$1</c:f>
              <c:strCache>
                <c:ptCount val="2"/>
                <c:pt idx="0">
                  <c:v>Y1 Patient Care and Technical Skills</c:v>
                </c:pt>
                <c:pt idx="1">
                  <c:v>Y2 Patient Care and Technical Skills</c:v>
                </c:pt>
              </c:strCache>
            </c:strRef>
          </c:cat>
          <c:val>
            <c:numRef>
              <c:f>Sheet1!$H$117:$I$117</c:f>
              <c:numCache>
                <c:formatCode>0.00</c:formatCode>
                <c:ptCount val="2"/>
                <c:pt idx="0">
                  <c:v>3.142857142857143</c:v>
                </c:pt>
                <c:pt idx="1">
                  <c:v>3.714285714285714</c:v>
                </c:pt>
              </c:numCache>
            </c:numRef>
          </c:val>
          <c:smooth val="0"/>
        </c:ser>
        <c:ser>
          <c:idx val="116"/>
          <c:order val="116"/>
          <c:marker>
            <c:symbol val="none"/>
          </c:marker>
          <c:cat>
            <c:strRef>
              <c:f>Sheet1!$H$1:$I$1</c:f>
              <c:strCache>
                <c:ptCount val="2"/>
                <c:pt idx="0">
                  <c:v>Y1 Patient Care and Technical Skills</c:v>
                </c:pt>
                <c:pt idx="1">
                  <c:v>Y2 Patient Care and Technical Skills</c:v>
                </c:pt>
              </c:strCache>
            </c:strRef>
          </c:cat>
          <c:val>
            <c:numRef>
              <c:f>Sheet1!$H$118:$I$118</c:f>
              <c:numCache>
                <c:formatCode>0.00</c:formatCode>
                <c:ptCount val="2"/>
                <c:pt idx="0">
                  <c:v>3.0</c:v>
                </c:pt>
                <c:pt idx="1">
                  <c:v>3.0</c:v>
                </c:pt>
              </c:numCache>
            </c:numRef>
          </c:val>
          <c:smooth val="0"/>
        </c:ser>
        <c:ser>
          <c:idx val="117"/>
          <c:order val="117"/>
          <c:marker>
            <c:symbol val="none"/>
          </c:marker>
          <c:cat>
            <c:strRef>
              <c:f>Sheet1!$H$1:$I$1</c:f>
              <c:strCache>
                <c:ptCount val="2"/>
                <c:pt idx="0">
                  <c:v>Y1 Patient Care and Technical Skills</c:v>
                </c:pt>
                <c:pt idx="1">
                  <c:v>Y2 Patient Care and Technical Skills</c:v>
                </c:pt>
              </c:strCache>
            </c:strRef>
          </c:cat>
          <c:val>
            <c:numRef>
              <c:f>Sheet1!$H$119:$I$119</c:f>
              <c:numCache>
                <c:formatCode>0.00</c:formatCode>
                <c:ptCount val="2"/>
                <c:pt idx="0">
                  <c:v>3.0</c:v>
                </c:pt>
                <c:pt idx="1">
                  <c:v>3.0</c:v>
                </c:pt>
              </c:numCache>
            </c:numRef>
          </c:val>
          <c:smooth val="0"/>
        </c:ser>
        <c:ser>
          <c:idx val="118"/>
          <c:order val="118"/>
          <c:marker>
            <c:symbol val="none"/>
          </c:marker>
          <c:cat>
            <c:strRef>
              <c:f>Sheet1!$H$1:$I$1</c:f>
              <c:strCache>
                <c:ptCount val="2"/>
                <c:pt idx="0">
                  <c:v>Y1 Patient Care and Technical Skills</c:v>
                </c:pt>
                <c:pt idx="1">
                  <c:v>Y2 Patient Care and Technical Skills</c:v>
                </c:pt>
              </c:strCache>
            </c:strRef>
          </c:cat>
          <c:val>
            <c:numRef>
              <c:f>Sheet1!$H$120:$I$120</c:f>
              <c:numCache>
                <c:formatCode>0.00</c:formatCode>
                <c:ptCount val="2"/>
                <c:pt idx="0">
                  <c:v>3.857142857142857</c:v>
                </c:pt>
                <c:pt idx="1">
                  <c:v>4.0</c:v>
                </c:pt>
              </c:numCache>
            </c:numRef>
          </c:val>
          <c:smooth val="0"/>
        </c:ser>
        <c:ser>
          <c:idx val="119"/>
          <c:order val="119"/>
          <c:marker>
            <c:symbol val="none"/>
          </c:marker>
          <c:cat>
            <c:strRef>
              <c:f>Sheet1!$H$1:$I$1</c:f>
              <c:strCache>
                <c:ptCount val="2"/>
                <c:pt idx="0">
                  <c:v>Y1 Patient Care and Technical Skills</c:v>
                </c:pt>
                <c:pt idx="1">
                  <c:v>Y2 Patient Care and Technical Skills</c:v>
                </c:pt>
              </c:strCache>
            </c:strRef>
          </c:cat>
          <c:val>
            <c:numRef>
              <c:f>Sheet1!$H$121:$I$121</c:f>
              <c:numCache>
                <c:formatCode>0.00</c:formatCode>
                <c:ptCount val="2"/>
                <c:pt idx="0">
                  <c:v>2.714285714285714</c:v>
                </c:pt>
                <c:pt idx="1">
                  <c:v>2.857142857142857</c:v>
                </c:pt>
              </c:numCache>
            </c:numRef>
          </c:val>
          <c:smooth val="0"/>
        </c:ser>
        <c:ser>
          <c:idx val="120"/>
          <c:order val="120"/>
          <c:marker>
            <c:symbol val="none"/>
          </c:marker>
          <c:cat>
            <c:strRef>
              <c:f>Sheet1!$H$1:$I$1</c:f>
              <c:strCache>
                <c:ptCount val="2"/>
                <c:pt idx="0">
                  <c:v>Y1 Patient Care and Technical Skills</c:v>
                </c:pt>
                <c:pt idx="1">
                  <c:v>Y2 Patient Care and Technical Skills</c:v>
                </c:pt>
              </c:strCache>
            </c:strRef>
          </c:cat>
          <c:val>
            <c:numRef>
              <c:f>Sheet1!$H$122:$I$122</c:f>
              <c:numCache>
                <c:formatCode>0.00</c:formatCode>
                <c:ptCount val="2"/>
                <c:pt idx="0">
                  <c:v>4.142857142857141</c:v>
                </c:pt>
                <c:pt idx="1">
                  <c:v>4.142857142857141</c:v>
                </c:pt>
              </c:numCache>
            </c:numRef>
          </c:val>
          <c:smooth val="0"/>
        </c:ser>
        <c:ser>
          <c:idx val="121"/>
          <c:order val="121"/>
          <c:marker>
            <c:symbol val="none"/>
          </c:marker>
          <c:cat>
            <c:strRef>
              <c:f>Sheet1!$H$1:$I$1</c:f>
              <c:strCache>
                <c:ptCount val="2"/>
                <c:pt idx="0">
                  <c:v>Y1 Patient Care and Technical Skills</c:v>
                </c:pt>
                <c:pt idx="1">
                  <c:v>Y2 Patient Care and Technical Skills</c:v>
                </c:pt>
              </c:strCache>
            </c:strRef>
          </c:cat>
          <c:val>
            <c:numRef>
              <c:f>Sheet1!$H$123:$I$123</c:f>
              <c:numCache>
                <c:formatCode>0.00</c:formatCode>
                <c:ptCount val="2"/>
                <c:pt idx="0">
                  <c:v>3.428571428571438</c:v>
                </c:pt>
                <c:pt idx="1">
                  <c:v>4.285714285714287</c:v>
                </c:pt>
              </c:numCache>
            </c:numRef>
          </c:val>
          <c:smooth val="0"/>
        </c:ser>
        <c:dLbls>
          <c:showLegendKey val="0"/>
          <c:showVal val="0"/>
          <c:showCatName val="0"/>
          <c:showSerName val="0"/>
          <c:showPercent val="0"/>
          <c:showBubbleSize val="0"/>
        </c:dLbls>
        <c:marker val="1"/>
        <c:smooth val="0"/>
        <c:axId val="-1996420840"/>
        <c:axId val="-1996423640"/>
      </c:lineChart>
      <c:catAx>
        <c:axId val="-1996420840"/>
        <c:scaling>
          <c:orientation val="minMax"/>
        </c:scaling>
        <c:delete val="0"/>
        <c:axPos val="b"/>
        <c:majorTickMark val="out"/>
        <c:minorTickMark val="none"/>
        <c:tickLblPos val="nextTo"/>
        <c:crossAx val="-1996423640"/>
        <c:crosses val="autoZero"/>
        <c:auto val="1"/>
        <c:lblAlgn val="ctr"/>
        <c:lblOffset val="100"/>
        <c:noMultiLvlLbl val="0"/>
      </c:catAx>
      <c:valAx>
        <c:axId val="-1996423640"/>
        <c:scaling>
          <c:orientation val="minMax"/>
          <c:max val="9.0"/>
          <c:min val="1.0"/>
        </c:scaling>
        <c:delete val="0"/>
        <c:axPos val="l"/>
        <c:majorGridlines/>
        <c:numFmt formatCode="0" sourceLinked="0"/>
        <c:majorTickMark val="out"/>
        <c:minorTickMark val="none"/>
        <c:tickLblPos val="nextTo"/>
        <c:crossAx val="-1996420840"/>
        <c:crosses val="autoZero"/>
        <c:crossBetween val="between"/>
      </c:valAx>
      <c:spPr>
        <a:noFill/>
        <a:ln w="25400">
          <a:noFill/>
        </a:ln>
      </c:spPr>
    </c:plotArea>
    <c:plotVisOnly val="1"/>
    <c:dispBlanksAs val="gap"/>
    <c:showDLblsOverMax val="0"/>
  </c:chart>
  <c:txPr>
    <a:bodyPr/>
    <a:lstStyle/>
    <a:p>
      <a:pPr>
        <a:defRPr sz="800">
          <a:latin typeface="Arial" pitchFamily="34" charset="0"/>
          <a:cs typeface="Arial"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654115410486"/>
          <c:y val="0.043626448534424"/>
          <c:w val="0.811563384058144"/>
          <c:h val="0.886253267421327"/>
        </c:manualLayout>
      </c:layout>
      <c:lineChart>
        <c:grouping val="standard"/>
        <c:varyColors val="0"/>
        <c:ser>
          <c:idx val="0"/>
          <c:order val="0"/>
          <c:marker>
            <c:symbol val="none"/>
          </c:marker>
          <c:cat>
            <c:strRef>
              <c:f>Sheet1!$J$1:$K$1</c:f>
              <c:strCache>
                <c:ptCount val="2"/>
                <c:pt idx="0">
                  <c:v>Y1 Practice Based Learning</c:v>
                </c:pt>
                <c:pt idx="1">
                  <c:v>Y2 Practice Based Learning</c:v>
                </c:pt>
              </c:strCache>
            </c:strRef>
          </c:cat>
          <c:val>
            <c:numRef>
              <c:f>Sheet1!$J$2:$K$2</c:f>
              <c:numCache>
                <c:formatCode>0.00</c:formatCode>
                <c:ptCount val="2"/>
                <c:pt idx="0">
                  <c:v>3.6</c:v>
                </c:pt>
                <c:pt idx="1">
                  <c:v>5.2</c:v>
                </c:pt>
              </c:numCache>
            </c:numRef>
          </c:val>
          <c:smooth val="0"/>
        </c:ser>
        <c:ser>
          <c:idx val="1"/>
          <c:order val="1"/>
          <c:marker>
            <c:symbol val="none"/>
          </c:marker>
          <c:cat>
            <c:strRef>
              <c:f>Sheet1!$J$1:$K$1</c:f>
              <c:strCache>
                <c:ptCount val="2"/>
                <c:pt idx="0">
                  <c:v>Y1 Practice Based Learning</c:v>
                </c:pt>
                <c:pt idx="1">
                  <c:v>Y2 Practice Based Learning</c:v>
                </c:pt>
              </c:strCache>
            </c:strRef>
          </c:cat>
          <c:val>
            <c:numRef>
              <c:f>Sheet1!$J$3:$K$3</c:f>
              <c:numCache>
                <c:formatCode>0.00</c:formatCode>
                <c:ptCount val="2"/>
                <c:pt idx="0">
                  <c:v>5.4</c:v>
                </c:pt>
                <c:pt idx="1">
                  <c:v>6.2</c:v>
                </c:pt>
              </c:numCache>
            </c:numRef>
          </c:val>
          <c:smooth val="0"/>
        </c:ser>
        <c:ser>
          <c:idx val="2"/>
          <c:order val="2"/>
          <c:marker>
            <c:symbol val="none"/>
          </c:marker>
          <c:cat>
            <c:strRef>
              <c:f>Sheet1!$J$1:$K$1</c:f>
              <c:strCache>
                <c:ptCount val="2"/>
                <c:pt idx="0">
                  <c:v>Y1 Practice Based Learning</c:v>
                </c:pt>
                <c:pt idx="1">
                  <c:v>Y2 Practice Based Learning</c:v>
                </c:pt>
              </c:strCache>
            </c:strRef>
          </c:cat>
          <c:val>
            <c:numRef>
              <c:f>Sheet1!$J$4:$K$4</c:f>
              <c:numCache>
                <c:formatCode>0.00</c:formatCode>
                <c:ptCount val="2"/>
                <c:pt idx="0">
                  <c:v>2.2</c:v>
                </c:pt>
                <c:pt idx="1">
                  <c:v>3.0</c:v>
                </c:pt>
              </c:numCache>
            </c:numRef>
          </c:val>
          <c:smooth val="0"/>
        </c:ser>
        <c:ser>
          <c:idx val="3"/>
          <c:order val="3"/>
          <c:marker>
            <c:symbol val="none"/>
          </c:marker>
          <c:cat>
            <c:strRef>
              <c:f>Sheet1!$J$1:$K$1</c:f>
              <c:strCache>
                <c:ptCount val="2"/>
                <c:pt idx="0">
                  <c:v>Y1 Practice Based Learning</c:v>
                </c:pt>
                <c:pt idx="1">
                  <c:v>Y2 Practice Based Learning</c:v>
                </c:pt>
              </c:strCache>
            </c:strRef>
          </c:cat>
          <c:val>
            <c:numRef>
              <c:f>Sheet1!$J$5:$K$5</c:f>
              <c:numCache>
                <c:formatCode>0.00</c:formatCode>
                <c:ptCount val="2"/>
                <c:pt idx="0">
                  <c:v>1.2</c:v>
                </c:pt>
                <c:pt idx="1">
                  <c:v>1.2</c:v>
                </c:pt>
              </c:numCache>
            </c:numRef>
          </c:val>
          <c:smooth val="0"/>
        </c:ser>
        <c:ser>
          <c:idx val="4"/>
          <c:order val="4"/>
          <c:marker>
            <c:symbol val="none"/>
          </c:marker>
          <c:cat>
            <c:strRef>
              <c:f>Sheet1!$J$1:$K$1</c:f>
              <c:strCache>
                <c:ptCount val="2"/>
                <c:pt idx="0">
                  <c:v>Y1 Practice Based Learning</c:v>
                </c:pt>
                <c:pt idx="1">
                  <c:v>Y2 Practice Based Learning</c:v>
                </c:pt>
              </c:strCache>
            </c:strRef>
          </c:cat>
          <c:val>
            <c:numRef>
              <c:f>Sheet1!$J$6:$K$6</c:f>
              <c:numCache>
                <c:formatCode>0.00</c:formatCode>
                <c:ptCount val="2"/>
                <c:pt idx="0">
                  <c:v>3.0</c:v>
                </c:pt>
                <c:pt idx="1">
                  <c:v>5.0</c:v>
                </c:pt>
              </c:numCache>
            </c:numRef>
          </c:val>
          <c:smooth val="0"/>
        </c:ser>
        <c:ser>
          <c:idx val="5"/>
          <c:order val="5"/>
          <c:marker>
            <c:symbol val="none"/>
          </c:marker>
          <c:cat>
            <c:strRef>
              <c:f>Sheet1!$J$1:$K$1</c:f>
              <c:strCache>
                <c:ptCount val="2"/>
                <c:pt idx="0">
                  <c:v>Y1 Practice Based Learning</c:v>
                </c:pt>
                <c:pt idx="1">
                  <c:v>Y2 Practice Based Learning</c:v>
                </c:pt>
              </c:strCache>
            </c:strRef>
          </c:cat>
          <c:val>
            <c:numRef>
              <c:f>Sheet1!$J$7:$K$7</c:f>
              <c:numCache>
                <c:formatCode>0.00</c:formatCode>
                <c:ptCount val="2"/>
                <c:pt idx="0">
                  <c:v>3.0</c:v>
                </c:pt>
                <c:pt idx="1">
                  <c:v>5.0</c:v>
                </c:pt>
              </c:numCache>
            </c:numRef>
          </c:val>
          <c:smooth val="0"/>
        </c:ser>
        <c:ser>
          <c:idx val="6"/>
          <c:order val="6"/>
          <c:marker>
            <c:symbol val="none"/>
          </c:marker>
          <c:cat>
            <c:strRef>
              <c:f>Sheet1!$J$1:$K$1</c:f>
              <c:strCache>
                <c:ptCount val="2"/>
                <c:pt idx="0">
                  <c:v>Y1 Practice Based Learning</c:v>
                </c:pt>
                <c:pt idx="1">
                  <c:v>Y2 Practice Based Learning</c:v>
                </c:pt>
              </c:strCache>
            </c:strRef>
          </c:cat>
          <c:val>
            <c:numRef>
              <c:f>Sheet1!$J$8:$K$8</c:f>
              <c:numCache>
                <c:formatCode>0.00</c:formatCode>
                <c:ptCount val="2"/>
                <c:pt idx="0">
                  <c:v>4.2</c:v>
                </c:pt>
                <c:pt idx="1">
                  <c:v>5.8</c:v>
                </c:pt>
              </c:numCache>
            </c:numRef>
          </c:val>
          <c:smooth val="0"/>
        </c:ser>
        <c:ser>
          <c:idx val="7"/>
          <c:order val="7"/>
          <c:marker>
            <c:symbol val="none"/>
          </c:marker>
          <c:cat>
            <c:strRef>
              <c:f>Sheet1!$J$1:$K$1</c:f>
              <c:strCache>
                <c:ptCount val="2"/>
                <c:pt idx="0">
                  <c:v>Y1 Practice Based Learning</c:v>
                </c:pt>
                <c:pt idx="1">
                  <c:v>Y2 Practice Based Learning</c:v>
                </c:pt>
              </c:strCache>
            </c:strRef>
          </c:cat>
          <c:val>
            <c:numRef>
              <c:f>Sheet1!$J$9:$K$9</c:f>
              <c:numCache>
                <c:formatCode>0.00</c:formatCode>
                <c:ptCount val="2"/>
                <c:pt idx="0">
                  <c:v>2.8</c:v>
                </c:pt>
                <c:pt idx="1">
                  <c:v>5.0</c:v>
                </c:pt>
              </c:numCache>
            </c:numRef>
          </c:val>
          <c:smooth val="0"/>
        </c:ser>
        <c:ser>
          <c:idx val="8"/>
          <c:order val="8"/>
          <c:marker>
            <c:symbol val="none"/>
          </c:marker>
          <c:cat>
            <c:strRef>
              <c:f>Sheet1!$J$1:$K$1</c:f>
              <c:strCache>
                <c:ptCount val="2"/>
                <c:pt idx="0">
                  <c:v>Y1 Practice Based Learning</c:v>
                </c:pt>
                <c:pt idx="1">
                  <c:v>Y2 Practice Based Learning</c:v>
                </c:pt>
              </c:strCache>
            </c:strRef>
          </c:cat>
          <c:val>
            <c:numRef>
              <c:f>Sheet1!$J$10:$K$10</c:f>
              <c:numCache>
                <c:formatCode>0.00</c:formatCode>
                <c:ptCount val="2"/>
                <c:pt idx="0">
                  <c:v>3.4</c:v>
                </c:pt>
                <c:pt idx="1">
                  <c:v>5.0</c:v>
                </c:pt>
              </c:numCache>
            </c:numRef>
          </c:val>
          <c:smooth val="0"/>
        </c:ser>
        <c:ser>
          <c:idx val="9"/>
          <c:order val="9"/>
          <c:marker>
            <c:symbol val="none"/>
          </c:marker>
          <c:cat>
            <c:strRef>
              <c:f>Sheet1!$J$1:$K$1</c:f>
              <c:strCache>
                <c:ptCount val="2"/>
                <c:pt idx="0">
                  <c:v>Y1 Practice Based Learning</c:v>
                </c:pt>
                <c:pt idx="1">
                  <c:v>Y2 Practice Based Learning</c:v>
                </c:pt>
              </c:strCache>
            </c:strRef>
          </c:cat>
          <c:val>
            <c:numRef>
              <c:f>Sheet1!$J$11:$K$11</c:f>
              <c:numCache>
                <c:formatCode>0.00</c:formatCode>
                <c:ptCount val="2"/>
                <c:pt idx="0">
                  <c:v>3.0</c:v>
                </c:pt>
                <c:pt idx="1">
                  <c:v>4.6</c:v>
                </c:pt>
              </c:numCache>
            </c:numRef>
          </c:val>
          <c:smooth val="0"/>
        </c:ser>
        <c:ser>
          <c:idx val="10"/>
          <c:order val="10"/>
          <c:marker>
            <c:symbol val="none"/>
          </c:marker>
          <c:cat>
            <c:strRef>
              <c:f>Sheet1!$J$1:$K$1</c:f>
              <c:strCache>
                <c:ptCount val="2"/>
                <c:pt idx="0">
                  <c:v>Y1 Practice Based Learning</c:v>
                </c:pt>
                <c:pt idx="1">
                  <c:v>Y2 Practice Based Learning</c:v>
                </c:pt>
              </c:strCache>
            </c:strRef>
          </c:cat>
          <c:val>
            <c:numRef>
              <c:f>Sheet1!$J$12:$K$12</c:f>
              <c:numCache>
                <c:formatCode>0.00</c:formatCode>
                <c:ptCount val="2"/>
                <c:pt idx="0">
                  <c:v>2.8</c:v>
                </c:pt>
                <c:pt idx="1">
                  <c:v>5.0</c:v>
                </c:pt>
              </c:numCache>
            </c:numRef>
          </c:val>
          <c:smooth val="0"/>
        </c:ser>
        <c:ser>
          <c:idx val="11"/>
          <c:order val="11"/>
          <c:marker>
            <c:symbol val="none"/>
          </c:marker>
          <c:cat>
            <c:strRef>
              <c:f>Sheet1!$J$1:$K$1</c:f>
              <c:strCache>
                <c:ptCount val="2"/>
                <c:pt idx="0">
                  <c:v>Y1 Practice Based Learning</c:v>
                </c:pt>
                <c:pt idx="1">
                  <c:v>Y2 Practice Based Learning</c:v>
                </c:pt>
              </c:strCache>
            </c:strRef>
          </c:cat>
          <c:val>
            <c:numRef>
              <c:f>Sheet1!$J$13:$K$13</c:f>
              <c:numCache>
                <c:formatCode>0.00</c:formatCode>
                <c:ptCount val="2"/>
                <c:pt idx="0">
                  <c:v>3.0</c:v>
                </c:pt>
                <c:pt idx="1">
                  <c:v>4.6</c:v>
                </c:pt>
              </c:numCache>
            </c:numRef>
          </c:val>
          <c:smooth val="0"/>
        </c:ser>
        <c:ser>
          <c:idx val="12"/>
          <c:order val="12"/>
          <c:marker>
            <c:symbol val="none"/>
          </c:marker>
          <c:cat>
            <c:strRef>
              <c:f>Sheet1!$J$1:$K$1</c:f>
              <c:strCache>
                <c:ptCount val="2"/>
                <c:pt idx="0">
                  <c:v>Y1 Practice Based Learning</c:v>
                </c:pt>
                <c:pt idx="1">
                  <c:v>Y2 Practice Based Learning</c:v>
                </c:pt>
              </c:strCache>
            </c:strRef>
          </c:cat>
          <c:val>
            <c:numRef>
              <c:f>Sheet1!$J$14:$K$14</c:f>
              <c:numCache>
                <c:formatCode>0.00</c:formatCode>
                <c:ptCount val="2"/>
                <c:pt idx="0">
                  <c:v>3.0</c:v>
                </c:pt>
                <c:pt idx="1">
                  <c:v>5.6</c:v>
                </c:pt>
              </c:numCache>
            </c:numRef>
          </c:val>
          <c:smooth val="0"/>
        </c:ser>
        <c:ser>
          <c:idx val="13"/>
          <c:order val="13"/>
          <c:marker>
            <c:symbol val="none"/>
          </c:marker>
          <c:cat>
            <c:strRef>
              <c:f>Sheet1!$J$1:$K$1</c:f>
              <c:strCache>
                <c:ptCount val="2"/>
                <c:pt idx="0">
                  <c:v>Y1 Practice Based Learning</c:v>
                </c:pt>
                <c:pt idx="1">
                  <c:v>Y2 Practice Based Learning</c:v>
                </c:pt>
              </c:strCache>
            </c:strRef>
          </c:cat>
          <c:val>
            <c:numRef>
              <c:f>Sheet1!$J$15:$K$15</c:f>
              <c:numCache>
                <c:formatCode>0.00</c:formatCode>
                <c:ptCount val="2"/>
                <c:pt idx="0">
                  <c:v>2.8</c:v>
                </c:pt>
                <c:pt idx="1">
                  <c:v>4.8</c:v>
                </c:pt>
              </c:numCache>
            </c:numRef>
          </c:val>
          <c:smooth val="0"/>
        </c:ser>
        <c:ser>
          <c:idx val="14"/>
          <c:order val="14"/>
          <c:marker>
            <c:symbol val="none"/>
          </c:marker>
          <c:cat>
            <c:strRef>
              <c:f>Sheet1!$J$1:$K$1</c:f>
              <c:strCache>
                <c:ptCount val="2"/>
                <c:pt idx="0">
                  <c:v>Y1 Practice Based Learning</c:v>
                </c:pt>
                <c:pt idx="1">
                  <c:v>Y2 Practice Based Learning</c:v>
                </c:pt>
              </c:strCache>
            </c:strRef>
          </c:cat>
          <c:val>
            <c:numRef>
              <c:f>Sheet1!$J$16:$K$16</c:f>
              <c:numCache>
                <c:formatCode>0.00</c:formatCode>
                <c:ptCount val="2"/>
                <c:pt idx="0">
                  <c:v>2.8</c:v>
                </c:pt>
                <c:pt idx="1">
                  <c:v>5.0</c:v>
                </c:pt>
              </c:numCache>
            </c:numRef>
          </c:val>
          <c:smooth val="0"/>
        </c:ser>
        <c:ser>
          <c:idx val="15"/>
          <c:order val="15"/>
          <c:marker>
            <c:symbol val="none"/>
          </c:marker>
          <c:cat>
            <c:strRef>
              <c:f>Sheet1!$J$1:$K$1</c:f>
              <c:strCache>
                <c:ptCount val="2"/>
                <c:pt idx="0">
                  <c:v>Y1 Practice Based Learning</c:v>
                </c:pt>
                <c:pt idx="1">
                  <c:v>Y2 Practice Based Learning</c:v>
                </c:pt>
              </c:strCache>
            </c:strRef>
          </c:cat>
          <c:val>
            <c:numRef>
              <c:f>Sheet1!$J$17:$K$17</c:f>
              <c:numCache>
                <c:formatCode>0.00</c:formatCode>
                <c:ptCount val="2"/>
                <c:pt idx="0">
                  <c:v>2.8</c:v>
                </c:pt>
                <c:pt idx="1">
                  <c:v>5.0</c:v>
                </c:pt>
              </c:numCache>
            </c:numRef>
          </c:val>
          <c:smooth val="0"/>
        </c:ser>
        <c:ser>
          <c:idx val="16"/>
          <c:order val="16"/>
          <c:marker>
            <c:symbol val="none"/>
          </c:marker>
          <c:cat>
            <c:strRef>
              <c:f>Sheet1!$J$1:$K$1</c:f>
              <c:strCache>
                <c:ptCount val="2"/>
                <c:pt idx="0">
                  <c:v>Y1 Practice Based Learning</c:v>
                </c:pt>
                <c:pt idx="1">
                  <c:v>Y2 Practice Based Learning</c:v>
                </c:pt>
              </c:strCache>
            </c:strRef>
          </c:cat>
          <c:val>
            <c:numRef>
              <c:f>Sheet1!$J$18:$K$18</c:f>
              <c:numCache>
                <c:formatCode>0.00</c:formatCode>
                <c:ptCount val="2"/>
                <c:pt idx="0">
                  <c:v>4.0</c:v>
                </c:pt>
                <c:pt idx="1">
                  <c:v>5.6</c:v>
                </c:pt>
              </c:numCache>
            </c:numRef>
          </c:val>
          <c:smooth val="0"/>
        </c:ser>
        <c:ser>
          <c:idx val="17"/>
          <c:order val="17"/>
          <c:marker>
            <c:symbol val="none"/>
          </c:marker>
          <c:cat>
            <c:strRef>
              <c:f>Sheet1!$J$1:$K$1</c:f>
              <c:strCache>
                <c:ptCount val="2"/>
                <c:pt idx="0">
                  <c:v>Y1 Practice Based Learning</c:v>
                </c:pt>
                <c:pt idx="1">
                  <c:v>Y2 Practice Based Learning</c:v>
                </c:pt>
              </c:strCache>
            </c:strRef>
          </c:cat>
          <c:val>
            <c:numRef>
              <c:f>Sheet1!$J$19:$K$19</c:f>
              <c:numCache>
                <c:formatCode>0.00</c:formatCode>
                <c:ptCount val="2"/>
                <c:pt idx="0">
                  <c:v>3.2</c:v>
                </c:pt>
                <c:pt idx="1">
                  <c:v>5.0</c:v>
                </c:pt>
              </c:numCache>
            </c:numRef>
          </c:val>
          <c:smooth val="0"/>
        </c:ser>
        <c:ser>
          <c:idx val="18"/>
          <c:order val="18"/>
          <c:marker>
            <c:symbol val="none"/>
          </c:marker>
          <c:cat>
            <c:strRef>
              <c:f>Sheet1!$J$1:$K$1</c:f>
              <c:strCache>
                <c:ptCount val="2"/>
                <c:pt idx="0">
                  <c:v>Y1 Practice Based Learning</c:v>
                </c:pt>
                <c:pt idx="1">
                  <c:v>Y2 Practice Based Learning</c:v>
                </c:pt>
              </c:strCache>
            </c:strRef>
          </c:cat>
          <c:val>
            <c:numRef>
              <c:f>Sheet1!$J$20:$K$20</c:f>
              <c:numCache>
                <c:formatCode>0.00</c:formatCode>
                <c:ptCount val="2"/>
                <c:pt idx="0">
                  <c:v>2.8</c:v>
                </c:pt>
                <c:pt idx="1">
                  <c:v>4.8</c:v>
                </c:pt>
              </c:numCache>
            </c:numRef>
          </c:val>
          <c:smooth val="0"/>
        </c:ser>
        <c:ser>
          <c:idx val="19"/>
          <c:order val="19"/>
          <c:marker>
            <c:symbol val="none"/>
          </c:marker>
          <c:cat>
            <c:strRef>
              <c:f>Sheet1!$J$1:$K$1</c:f>
              <c:strCache>
                <c:ptCount val="2"/>
                <c:pt idx="0">
                  <c:v>Y1 Practice Based Learning</c:v>
                </c:pt>
                <c:pt idx="1">
                  <c:v>Y2 Practice Based Learning</c:v>
                </c:pt>
              </c:strCache>
            </c:strRef>
          </c:cat>
          <c:val>
            <c:numRef>
              <c:f>Sheet1!$J$21:$K$21</c:f>
              <c:numCache>
                <c:formatCode>0.00</c:formatCode>
                <c:ptCount val="2"/>
                <c:pt idx="0">
                  <c:v>3.6</c:v>
                </c:pt>
                <c:pt idx="1">
                  <c:v>5.4</c:v>
                </c:pt>
              </c:numCache>
            </c:numRef>
          </c:val>
          <c:smooth val="0"/>
        </c:ser>
        <c:ser>
          <c:idx val="20"/>
          <c:order val="20"/>
          <c:marker>
            <c:symbol val="none"/>
          </c:marker>
          <c:cat>
            <c:strRef>
              <c:f>Sheet1!$J$1:$K$1</c:f>
              <c:strCache>
                <c:ptCount val="2"/>
                <c:pt idx="0">
                  <c:v>Y1 Practice Based Learning</c:v>
                </c:pt>
                <c:pt idx="1">
                  <c:v>Y2 Practice Based Learning</c:v>
                </c:pt>
              </c:strCache>
            </c:strRef>
          </c:cat>
          <c:val>
            <c:numRef>
              <c:f>Sheet1!$J$22:$K$22</c:f>
              <c:numCache>
                <c:formatCode>0.00</c:formatCode>
                <c:ptCount val="2"/>
                <c:pt idx="0">
                  <c:v>3.0</c:v>
                </c:pt>
                <c:pt idx="1">
                  <c:v>4.8</c:v>
                </c:pt>
              </c:numCache>
            </c:numRef>
          </c:val>
          <c:smooth val="0"/>
        </c:ser>
        <c:ser>
          <c:idx val="21"/>
          <c:order val="21"/>
          <c:marker>
            <c:symbol val="none"/>
          </c:marker>
          <c:cat>
            <c:strRef>
              <c:f>Sheet1!$J$1:$K$1</c:f>
              <c:strCache>
                <c:ptCount val="2"/>
                <c:pt idx="0">
                  <c:v>Y1 Practice Based Learning</c:v>
                </c:pt>
                <c:pt idx="1">
                  <c:v>Y2 Practice Based Learning</c:v>
                </c:pt>
              </c:strCache>
            </c:strRef>
          </c:cat>
          <c:val>
            <c:numRef>
              <c:f>Sheet1!$J$23:$K$23</c:f>
              <c:numCache>
                <c:formatCode>0.00</c:formatCode>
                <c:ptCount val="2"/>
                <c:pt idx="0">
                  <c:v>3.2</c:v>
                </c:pt>
                <c:pt idx="1">
                  <c:v>5.0</c:v>
                </c:pt>
              </c:numCache>
            </c:numRef>
          </c:val>
          <c:smooth val="0"/>
        </c:ser>
        <c:ser>
          <c:idx val="22"/>
          <c:order val="22"/>
          <c:marker>
            <c:symbol val="none"/>
          </c:marker>
          <c:cat>
            <c:strRef>
              <c:f>Sheet1!$J$1:$K$1</c:f>
              <c:strCache>
                <c:ptCount val="2"/>
                <c:pt idx="0">
                  <c:v>Y1 Practice Based Learning</c:v>
                </c:pt>
                <c:pt idx="1">
                  <c:v>Y2 Practice Based Learning</c:v>
                </c:pt>
              </c:strCache>
            </c:strRef>
          </c:cat>
          <c:val>
            <c:numRef>
              <c:f>Sheet1!$J$24:$K$24</c:f>
              <c:numCache>
                <c:formatCode>0.00</c:formatCode>
                <c:ptCount val="2"/>
                <c:pt idx="0">
                  <c:v>2.8</c:v>
                </c:pt>
                <c:pt idx="1">
                  <c:v>5.0</c:v>
                </c:pt>
              </c:numCache>
            </c:numRef>
          </c:val>
          <c:smooth val="0"/>
        </c:ser>
        <c:ser>
          <c:idx val="23"/>
          <c:order val="23"/>
          <c:marker>
            <c:symbol val="none"/>
          </c:marker>
          <c:cat>
            <c:strRef>
              <c:f>Sheet1!$J$1:$K$1</c:f>
              <c:strCache>
                <c:ptCount val="2"/>
                <c:pt idx="0">
                  <c:v>Y1 Practice Based Learning</c:v>
                </c:pt>
                <c:pt idx="1">
                  <c:v>Y2 Practice Based Learning</c:v>
                </c:pt>
              </c:strCache>
            </c:strRef>
          </c:cat>
          <c:val>
            <c:numRef>
              <c:f>Sheet1!$J$25:$K$25</c:f>
              <c:numCache>
                <c:formatCode>0.00</c:formatCode>
                <c:ptCount val="2"/>
                <c:pt idx="0">
                  <c:v>2.8</c:v>
                </c:pt>
                <c:pt idx="1">
                  <c:v>5.0</c:v>
                </c:pt>
              </c:numCache>
            </c:numRef>
          </c:val>
          <c:smooth val="0"/>
        </c:ser>
        <c:ser>
          <c:idx val="24"/>
          <c:order val="24"/>
          <c:marker>
            <c:symbol val="none"/>
          </c:marker>
          <c:cat>
            <c:strRef>
              <c:f>Sheet1!$J$1:$K$1</c:f>
              <c:strCache>
                <c:ptCount val="2"/>
                <c:pt idx="0">
                  <c:v>Y1 Practice Based Learning</c:v>
                </c:pt>
                <c:pt idx="1">
                  <c:v>Y2 Practice Based Learning</c:v>
                </c:pt>
              </c:strCache>
            </c:strRef>
          </c:cat>
          <c:val>
            <c:numRef>
              <c:f>Sheet1!$J$26:$K$26</c:f>
              <c:numCache>
                <c:formatCode>0.00</c:formatCode>
                <c:ptCount val="2"/>
                <c:pt idx="0">
                  <c:v>3.0</c:v>
                </c:pt>
                <c:pt idx="1">
                  <c:v>5.0</c:v>
                </c:pt>
              </c:numCache>
            </c:numRef>
          </c:val>
          <c:smooth val="0"/>
        </c:ser>
        <c:ser>
          <c:idx val="25"/>
          <c:order val="25"/>
          <c:marker>
            <c:symbol val="none"/>
          </c:marker>
          <c:cat>
            <c:strRef>
              <c:f>Sheet1!$J$1:$K$1</c:f>
              <c:strCache>
                <c:ptCount val="2"/>
                <c:pt idx="0">
                  <c:v>Y1 Practice Based Learning</c:v>
                </c:pt>
                <c:pt idx="1">
                  <c:v>Y2 Practice Based Learning</c:v>
                </c:pt>
              </c:strCache>
            </c:strRef>
          </c:cat>
          <c:val>
            <c:numRef>
              <c:f>Sheet1!$J$27:$K$27</c:f>
              <c:numCache>
                <c:formatCode>0.00</c:formatCode>
                <c:ptCount val="2"/>
                <c:pt idx="0">
                  <c:v>2.8</c:v>
                </c:pt>
                <c:pt idx="1">
                  <c:v>4.4</c:v>
                </c:pt>
              </c:numCache>
            </c:numRef>
          </c:val>
          <c:smooth val="0"/>
        </c:ser>
        <c:ser>
          <c:idx val="26"/>
          <c:order val="26"/>
          <c:marker>
            <c:symbol val="none"/>
          </c:marker>
          <c:cat>
            <c:strRef>
              <c:f>Sheet1!$J$1:$K$1</c:f>
              <c:strCache>
                <c:ptCount val="2"/>
                <c:pt idx="0">
                  <c:v>Y1 Practice Based Learning</c:v>
                </c:pt>
                <c:pt idx="1">
                  <c:v>Y2 Practice Based Learning</c:v>
                </c:pt>
              </c:strCache>
            </c:strRef>
          </c:cat>
          <c:val>
            <c:numRef>
              <c:f>Sheet1!$J$28:$K$28</c:f>
              <c:numCache>
                <c:formatCode>0.00</c:formatCode>
                <c:ptCount val="2"/>
                <c:pt idx="0">
                  <c:v>2.8</c:v>
                </c:pt>
                <c:pt idx="1">
                  <c:v>4.8</c:v>
                </c:pt>
              </c:numCache>
            </c:numRef>
          </c:val>
          <c:smooth val="0"/>
        </c:ser>
        <c:ser>
          <c:idx val="27"/>
          <c:order val="27"/>
          <c:marker>
            <c:symbol val="none"/>
          </c:marker>
          <c:cat>
            <c:strRef>
              <c:f>Sheet1!$J$1:$K$1</c:f>
              <c:strCache>
                <c:ptCount val="2"/>
                <c:pt idx="0">
                  <c:v>Y1 Practice Based Learning</c:v>
                </c:pt>
                <c:pt idx="1">
                  <c:v>Y2 Practice Based Learning</c:v>
                </c:pt>
              </c:strCache>
            </c:strRef>
          </c:cat>
          <c:val>
            <c:numRef>
              <c:f>Sheet1!$J$29:$K$29</c:f>
              <c:numCache>
                <c:formatCode>0.00</c:formatCode>
                <c:ptCount val="2"/>
                <c:pt idx="0">
                  <c:v>4.2</c:v>
                </c:pt>
                <c:pt idx="1">
                  <c:v>6.0</c:v>
                </c:pt>
              </c:numCache>
            </c:numRef>
          </c:val>
          <c:smooth val="0"/>
        </c:ser>
        <c:ser>
          <c:idx val="28"/>
          <c:order val="28"/>
          <c:marker>
            <c:symbol val="none"/>
          </c:marker>
          <c:cat>
            <c:strRef>
              <c:f>Sheet1!$J$1:$K$1</c:f>
              <c:strCache>
                <c:ptCount val="2"/>
                <c:pt idx="0">
                  <c:v>Y1 Practice Based Learning</c:v>
                </c:pt>
                <c:pt idx="1">
                  <c:v>Y2 Practice Based Learning</c:v>
                </c:pt>
              </c:strCache>
            </c:strRef>
          </c:cat>
          <c:val>
            <c:numRef>
              <c:f>Sheet1!$J$30:$K$30</c:f>
              <c:numCache>
                <c:formatCode>0.00</c:formatCode>
                <c:ptCount val="2"/>
                <c:pt idx="0">
                  <c:v>4.2</c:v>
                </c:pt>
                <c:pt idx="1">
                  <c:v>7.0</c:v>
                </c:pt>
              </c:numCache>
            </c:numRef>
          </c:val>
          <c:smooth val="0"/>
        </c:ser>
        <c:ser>
          <c:idx val="29"/>
          <c:order val="29"/>
          <c:marker>
            <c:symbol val="none"/>
          </c:marker>
          <c:cat>
            <c:strRef>
              <c:f>Sheet1!$J$1:$K$1</c:f>
              <c:strCache>
                <c:ptCount val="2"/>
                <c:pt idx="0">
                  <c:v>Y1 Practice Based Learning</c:v>
                </c:pt>
                <c:pt idx="1">
                  <c:v>Y2 Practice Based Learning</c:v>
                </c:pt>
              </c:strCache>
            </c:strRef>
          </c:cat>
          <c:val>
            <c:numRef>
              <c:f>Sheet1!$J$31:$K$31</c:f>
              <c:numCache>
                <c:formatCode>0.00</c:formatCode>
                <c:ptCount val="2"/>
                <c:pt idx="0">
                  <c:v>4.2</c:v>
                </c:pt>
                <c:pt idx="1">
                  <c:v>5.0</c:v>
                </c:pt>
              </c:numCache>
            </c:numRef>
          </c:val>
          <c:smooth val="0"/>
        </c:ser>
        <c:ser>
          <c:idx val="30"/>
          <c:order val="30"/>
          <c:marker>
            <c:symbol val="none"/>
          </c:marker>
          <c:cat>
            <c:strRef>
              <c:f>Sheet1!$J$1:$K$1</c:f>
              <c:strCache>
                <c:ptCount val="2"/>
                <c:pt idx="0">
                  <c:v>Y1 Practice Based Learning</c:v>
                </c:pt>
                <c:pt idx="1">
                  <c:v>Y2 Practice Based Learning</c:v>
                </c:pt>
              </c:strCache>
            </c:strRef>
          </c:cat>
          <c:val>
            <c:numRef>
              <c:f>Sheet1!$J$32:$K$32</c:f>
              <c:numCache>
                <c:formatCode>0.00</c:formatCode>
                <c:ptCount val="2"/>
                <c:pt idx="0">
                  <c:v>4.2</c:v>
                </c:pt>
                <c:pt idx="1">
                  <c:v>6.0</c:v>
                </c:pt>
              </c:numCache>
            </c:numRef>
          </c:val>
          <c:smooth val="0"/>
        </c:ser>
        <c:ser>
          <c:idx val="31"/>
          <c:order val="31"/>
          <c:marker>
            <c:symbol val="none"/>
          </c:marker>
          <c:cat>
            <c:strRef>
              <c:f>Sheet1!$J$1:$K$1</c:f>
              <c:strCache>
                <c:ptCount val="2"/>
                <c:pt idx="0">
                  <c:v>Y1 Practice Based Learning</c:v>
                </c:pt>
                <c:pt idx="1">
                  <c:v>Y2 Practice Based Learning</c:v>
                </c:pt>
              </c:strCache>
            </c:strRef>
          </c:cat>
          <c:val>
            <c:numRef>
              <c:f>Sheet1!$J$33:$K$33</c:f>
              <c:numCache>
                <c:formatCode>0.00</c:formatCode>
                <c:ptCount val="2"/>
                <c:pt idx="0">
                  <c:v>4.6</c:v>
                </c:pt>
                <c:pt idx="1">
                  <c:v>6.0</c:v>
                </c:pt>
              </c:numCache>
            </c:numRef>
          </c:val>
          <c:smooth val="0"/>
        </c:ser>
        <c:ser>
          <c:idx val="32"/>
          <c:order val="32"/>
          <c:marker>
            <c:symbol val="none"/>
          </c:marker>
          <c:cat>
            <c:strRef>
              <c:f>Sheet1!$J$1:$K$1</c:f>
              <c:strCache>
                <c:ptCount val="2"/>
                <c:pt idx="0">
                  <c:v>Y1 Practice Based Learning</c:v>
                </c:pt>
                <c:pt idx="1">
                  <c:v>Y2 Practice Based Learning</c:v>
                </c:pt>
              </c:strCache>
            </c:strRef>
          </c:cat>
          <c:val>
            <c:numRef>
              <c:f>Sheet1!$J$34:$K$34</c:f>
              <c:numCache>
                <c:formatCode>0.00</c:formatCode>
                <c:ptCount val="2"/>
                <c:pt idx="0">
                  <c:v>4.6</c:v>
                </c:pt>
                <c:pt idx="1">
                  <c:v>6.0</c:v>
                </c:pt>
              </c:numCache>
            </c:numRef>
          </c:val>
          <c:smooth val="0"/>
        </c:ser>
        <c:ser>
          <c:idx val="33"/>
          <c:order val="33"/>
          <c:marker>
            <c:symbol val="none"/>
          </c:marker>
          <c:cat>
            <c:strRef>
              <c:f>Sheet1!$J$1:$K$1</c:f>
              <c:strCache>
                <c:ptCount val="2"/>
                <c:pt idx="0">
                  <c:v>Y1 Practice Based Learning</c:v>
                </c:pt>
                <c:pt idx="1">
                  <c:v>Y2 Practice Based Learning</c:v>
                </c:pt>
              </c:strCache>
            </c:strRef>
          </c:cat>
          <c:val>
            <c:numRef>
              <c:f>Sheet1!$J$35:$K$35</c:f>
              <c:numCache>
                <c:formatCode>0.00</c:formatCode>
                <c:ptCount val="2"/>
                <c:pt idx="0">
                  <c:v>4.2</c:v>
                </c:pt>
                <c:pt idx="1">
                  <c:v>6.0</c:v>
                </c:pt>
              </c:numCache>
            </c:numRef>
          </c:val>
          <c:smooth val="0"/>
        </c:ser>
        <c:ser>
          <c:idx val="34"/>
          <c:order val="34"/>
          <c:marker>
            <c:symbol val="none"/>
          </c:marker>
          <c:cat>
            <c:strRef>
              <c:f>Sheet1!$J$1:$K$1</c:f>
              <c:strCache>
                <c:ptCount val="2"/>
                <c:pt idx="0">
                  <c:v>Y1 Practice Based Learning</c:v>
                </c:pt>
                <c:pt idx="1">
                  <c:v>Y2 Practice Based Learning</c:v>
                </c:pt>
              </c:strCache>
            </c:strRef>
          </c:cat>
          <c:val>
            <c:numRef>
              <c:f>Sheet1!$J$36:$K$36</c:f>
              <c:numCache>
                <c:formatCode>0.00</c:formatCode>
                <c:ptCount val="2"/>
                <c:pt idx="0">
                  <c:v>4.6</c:v>
                </c:pt>
                <c:pt idx="1">
                  <c:v>7.0</c:v>
                </c:pt>
              </c:numCache>
            </c:numRef>
          </c:val>
          <c:smooth val="0"/>
        </c:ser>
        <c:ser>
          <c:idx val="35"/>
          <c:order val="35"/>
          <c:marker>
            <c:symbol val="none"/>
          </c:marker>
          <c:cat>
            <c:strRef>
              <c:f>Sheet1!$J$1:$K$1</c:f>
              <c:strCache>
                <c:ptCount val="2"/>
                <c:pt idx="0">
                  <c:v>Y1 Practice Based Learning</c:v>
                </c:pt>
                <c:pt idx="1">
                  <c:v>Y2 Practice Based Learning</c:v>
                </c:pt>
              </c:strCache>
            </c:strRef>
          </c:cat>
          <c:val>
            <c:numRef>
              <c:f>Sheet1!$J$37:$K$37</c:f>
              <c:numCache>
                <c:formatCode>0.00</c:formatCode>
                <c:ptCount val="2"/>
                <c:pt idx="0">
                  <c:v>4.6</c:v>
                </c:pt>
                <c:pt idx="1">
                  <c:v>6.0</c:v>
                </c:pt>
              </c:numCache>
            </c:numRef>
          </c:val>
          <c:smooth val="0"/>
        </c:ser>
        <c:ser>
          <c:idx val="36"/>
          <c:order val="36"/>
          <c:marker>
            <c:symbol val="none"/>
          </c:marker>
          <c:cat>
            <c:strRef>
              <c:f>Sheet1!$J$1:$K$1</c:f>
              <c:strCache>
                <c:ptCount val="2"/>
                <c:pt idx="0">
                  <c:v>Y1 Practice Based Learning</c:v>
                </c:pt>
                <c:pt idx="1">
                  <c:v>Y2 Practice Based Learning</c:v>
                </c:pt>
              </c:strCache>
            </c:strRef>
          </c:cat>
          <c:val>
            <c:numRef>
              <c:f>Sheet1!$J$38:$K$38</c:f>
              <c:numCache>
                <c:formatCode>0.00</c:formatCode>
                <c:ptCount val="2"/>
                <c:pt idx="0">
                  <c:v>4.2</c:v>
                </c:pt>
                <c:pt idx="1">
                  <c:v>7.0</c:v>
                </c:pt>
              </c:numCache>
            </c:numRef>
          </c:val>
          <c:smooth val="0"/>
        </c:ser>
        <c:ser>
          <c:idx val="37"/>
          <c:order val="37"/>
          <c:marker>
            <c:symbol val="none"/>
          </c:marker>
          <c:cat>
            <c:strRef>
              <c:f>Sheet1!$J$1:$K$1</c:f>
              <c:strCache>
                <c:ptCount val="2"/>
                <c:pt idx="0">
                  <c:v>Y1 Practice Based Learning</c:v>
                </c:pt>
                <c:pt idx="1">
                  <c:v>Y2 Practice Based Learning</c:v>
                </c:pt>
              </c:strCache>
            </c:strRef>
          </c:cat>
          <c:val>
            <c:numRef>
              <c:f>Sheet1!$J$39:$K$39</c:f>
              <c:numCache>
                <c:formatCode>0.00</c:formatCode>
                <c:ptCount val="2"/>
                <c:pt idx="0">
                  <c:v>4.6</c:v>
                </c:pt>
                <c:pt idx="1">
                  <c:v>7.0</c:v>
                </c:pt>
              </c:numCache>
            </c:numRef>
          </c:val>
          <c:smooth val="0"/>
        </c:ser>
        <c:ser>
          <c:idx val="38"/>
          <c:order val="38"/>
          <c:marker>
            <c:symbol val="none"/>
          </c:marker>
          <c:cat>
            <c:strRef>
              <c:f>Sheet1!$J$1:$K$1</c:f>
              <c:strCache>
                <c:ptCount val="2"/>
                <c:pt idx="0">
                  <c:v>Y1 Practice Based Learning</c:v>
                </c:pt>
                <c:pt idx="1">
                  <c:v>Y2 Practice Based Learning</c:v>
                </c:pt>
              </c:strCache>
            </c:strRef>
          </c:cat>
          <c:val>
            <c:numRef>
              <c:f>Sheet1!$J$40:$K$40</c:f>
              <c:numCache>
                <c:formatCode>0.00</c:formatCode>
                <c:ptCount val="2"/>
                <c:pt idx="0">
                  <c:v>4.6</c:v>
                </c:pt>
                <c:pt idx="1">
                  <c:v>7.0</c:v>
                </c:pt>
              </c:numCache>
            </c:numRef>
          </c:val>
          <c:smooth val="0"/>
        </c:ser>
        <c:ser>
          <c:idx val="39"/>
          <c:order val="39"/>
          <c:marker>
            <c:symbol val="none"/>
          </c:marker>
          <c:cat>
            <c:strRef>
              <c:f>Sheet1!$J$1:$K$1</c:f>
              <c:strCache>
                <c:ptCount val="2"/>
                <c:pt idx="0">
                  <c:v>Y1 Practice Based Learning</c:v>
                </c:pt>
                <c:pt idx="1">
                  <c:v>Y2 Practice Based Learning</c:v>
                </c:pt>
              </c:strCache>
            </c:strRef>
          </c:cat>
          <c:val>
            <c:numRef>
              <c:f>Sheet1!$J$41:$K$41</c:f>
              <c:numCache>
                <c:formatCode>0.00</c:formatCode>
                <c:ptCount val="2"/>
                <c:pt idx="0">
                  <c:v>4.4</c:v>
                </c:pt>
                <c:pt idx="1">
                  <c:v>6.0</c:v>
                </c:pt>
              </c:numCache>
            </c:numRef>
          </c:val>
          <c:smooth val="0"/>
        </c:ser>
        <c:ser>
          <c:idx val="40"/>
          <c:order val="40"/>
          <c:marker>
            <c:symbol val="none"/>
          </c:marker>
          <c:cat>
            <c:strRef>
              <c:f>Sheet1!$J$1:$K$1</c:f>
              <c:strCache>
                <c:ptCount val="2"/>
                <c:pt idx="0">
                  <c:v>Y1 Practice Based Learning</c:v>
                </c:pt>
                <c:pt idx="1">
                  <c:v>Y2 Practice Based Learning</c:v>
                </c:pt>
              </c:strCache>
            </c:strRef>
          </c:cat>
          <c:val>
            <c:numRef>
              <c:f>Sheet1!$J$42:$K$42</c:f>
              <c:numCache>
                <c:formatCode>0.00</c:formatCode>
                <c:ptCount val="2"/>
                <c:pt idx="0">
                  <c:v>4.6</c:v>
                </c:pt>
                <c:pt idx="1">
                  <c:v>7.0</c:v>
                </c:pt>
              </c:numCache>
            </c:numRef>
          </c:val>
          <c:smooth val="0"/>
        </c:ser>
        <c:ser>
          <c:idx val="41"/>
          <c:order val="41"/>
          <c:marker>
            <c:symbol val="none"/>
          </c:marker>
          <c:cat>
            <c:strRef>
              <c:f>Sheet1!$J$1:$K$1</c:f>
              <c:strCache>
                <c:ptCount val="2"/>
                <c:pt idx="0">
                  <c:v>Y1 Practice Based Learning</c:v>
                </c:pt>
                <c:pt idx="1">
                  <c:v>Y2 Practice Based Learning</c:v>
                </c:pt>
              </c:strCache>
            </c:strRef>
          </c:cat>
          <c:val>
            <c:numRef>
              <c:f>Sheet1!$J$43:$K$43</c:f>
              <c:numCache>
                <c:formatCode>0.00</c:formatCode>
                <c:ptCount val="2"/>
                <c:pt idx="0">
                  <c:v>4.6</c:v>
                </c:pt>
                <c:pt idx="1">
                  <c:v>7.0</c:v>
                </c:pt>
              </c:numCache>
            </c:numRef>
          </c:val>
          <c:smooth val="0"/>
        </c:ser>
        <c:ser>
          <c:idx val="42"/>
          <c:order val="42"/>
          <c:marker>
            <c:symbol val="none"/>
          </c:marker>
          <c:cat>
            <c:strRef>
              <c:f>Sheet1!$J$1:$K$1</c:f>
              <c:strCache>
                <c:ptCount val="2"/>
                <c:pt idx="0">
                  <c:v>Y1 Practice Based Learning</c:v>
                </c:pt>
                <c:pt idx="1">
                  <c:v>Y2 Practice Based Learning</c:v>
                </c:pt>
              </c:strCache>
            </c:strRef>
          </c:cat>
          <c:val>
            <c:numRef>
              <c:f>Sheet1!$J$44:$K$44</c:f>
              <c:numCache>
                <c:formatCode>0.00</c:formatCode>
                <c:ptCount val="2"/>
                <c:pt idx="0">
                  <c:v>4.6</c:v>
                </c:pt>
                <c:pt idx="1">
                  <c:v>7.0</c:v>
                </c:pt>
              </c:numCache>
            </c:numRef>
          </c:val>
          <c:smooth val="0"/>
        </c:ser>
        <c:ser>
          <c:idx val="43"/>
          <c:order val="43"/>
          <c:marker>
            <c:symbol val="none"/>
          </c:marker>
          <c:cat>
            <c:strRef>
              <c:f>Sheet1!$J$1:$K$1</c:f>
              <c:strCache>
                <c:ptCount val="2"/>
                <c:pt idx="0">
                  <c:v>Y1 Practice Based Learning</c:v>
                </c:pt>
                <c:pt idx="1">
                  <c:v>Y2 Practice Based Learning</c:v>
                </c:pt>
              </c:strCache>
            </c:strRef>
          </c:cat>
          <c:val>
            <c:numRef>
              <c:f>Sheet1!$J$45:$K$45</c:f>
              <c:numCache>
                <c:formatCode>0.00</c:formatCode>
                <c:ptCount val="2"/>
                <c:pt idx="0">
                  <c:v>4.2</c:v>
                </c:pt>
                <c:pt idx="1">
                  <c:v>6.0</c:v>
                </c:pt>
              </c:numCache>
            </c:numRef>
          </c:val>
          <c:smooth val="0"/>
        </c:ser>
        <c:ser>
          <c:idx val="44"/>
          <c:order val="44"/>
          <c:marker>
            <c:symbol val="none"/>
          </c:marker>
          <c:cat>
            <c:strRef>
              <c:f>Sheet1!$J$1:$K$1</c:f>
              <c:strCache>
                <c:ptCount val="2"/>
                <c:pt idx="0">
                  <c:v>Y1 Practice Based Learning</c:v>
                </c:pt>
                <c:pt idx="1">
                  <c:v>Y2 Practice Based Learning</c:v>
                </c:pt>
              </c:strCache>
            </c:strRef>
          </c:cat>
          <c:val>
            <c:numRef>
              <c:f>Sheet1!$J$46:$K$46</c:f>
              <c:numCache>
                <c:formatCode>0.00</c:formatCode>
                <c:ptCount val="2"/>
                <c:pt idx="0">
                  <c:v>3.0</c:v>
                </c:pt>
                <c:pt idx="1">
                  <c:v>4.6</c:v>
                </c:pt>
              </c:numCache>
            </c:numRef>
          </c:val>
          <c:smooth val="0"/>
        </c:ser>
        <c:ser>
          <c:idx val="45"/>
          <c:order val="45"/>
          <c:marker>
            <c:symbol val="none"/>
          </c:marker>
          <c:cat>
            <c:strRef>
              <c:f>Sheet1!$J$1:$K$1</c:f>
              <c:strCache>
                <c:ptCount val="2"/>
                <c:pt idx="0">
                  <c:v>Y1 Practice Based Learning</c:v>
                </c:pt>
                <c:pt idx="1">
                  <c:v>Y2 Practice Based Learning</c:v>
                </c:pt>
              </c:strCache>
            </c:strRef>
          </c:cat>
          <c:val>
            <c:numRef>
              <c:f>Sheet1!$J$47:$K$47</c:f>
              <c:numCache>
                <c:formatCode>0.00</c:formatCode>
                <c:ptCount val="2"/>
                <c:pt idx="0">
                  <c:v>4.6</c:v>
                </c:pt>
                <c:pt idx="1">
                  <c:v>7.0</c:v>
                </c:pt>
              </c:numCache>
            </c:numRef>
          </c:val>
          <c:smooth val="0"/>
        </c:ser>
        <c:ser>
          <c:idx val="46"/>
          <c:order val="46"/>
          <c:marker>
            <c:symbol val="none"/>
          </c:marker>
          <c:cat>
            <c:strRef>
              <c:f>Sheet1!$J$1:$K$1</c:f>
              <c:strCache>
                <c:ptCount val="2"/>
                <c:pt idx="0">
                  <c:v>Y1 Practice Based Learning</c:v>
                </c:pt>
                <c:pt idx="1">
                  <c:v>Y2 Practice Based Learning</c:v>
                </c:pt>
              </c:strCache>
            </c:strRef>
          </c:cat>
          <c:val>
            <c:numRef>
              <c:f>Sheet1!$J$48:$K$48</c:f>
              <c:numCache>
                <c:formatCode>0.00</c:formatCode>
                <c:ptCount val="2"/>
                <c:pt idx="0">
                  <c:v>4.2</c:v>
                </c:pt>
                <c:pt idx="1">
                  <c:v>5.0</c:v>
                </c:pt>
              </c:numCache>
            </c:numRef>
          </c:val>
          <c:smooth val="0"/>
        </c:ser>
        <c:ser>
          <c:idx val="47"/>
          <c:order val="47"/>
          <c:marker>
            <c:symbol val="none"/>
          </c:marker>
          <c:cat>
            <c:strRef>
              <c:f>Sheet1!$J$1:$K$1</c:f>
              <c:strCache>
                <c:ptCount val="2"/>
                <c:pt idx="0">
                  <c:v>Y1 Practice Based Learning</c:v>
                </c:pt>
                <c:pt idx="1">
                  <c:v>Y2 Practice Based Learning</c:v>
                </c:pt>
              </c:strCache>
            </c:strRef>
          </c:cat>
          <c:val>
            <c:numRef>
              <c:f>Sheet1!$J$49:$K$49</c:f>
              <c:numCache>
                <c:formatCode>0.00</c:formatCode>
                <c:ptCount val="2"/>
                <c:pt idx="0">
                  <c:v>4.2</c:v>
                </c:pt>
                <c:pt idx="1">
                  <c:v>6.0</c:v>
                </c:pt>
              </c:numCache>
            </c:numRef>
          </c:val>
          <c:smooth val="0"/>
        </c:ser>
        <c:ser>
          <c:idx val="48"/>
          <c:order val="48"/>
          <c:marker>
            <c:symbol val="none"/>
          </c:marker>
          <c:cat>
            <c:strRef>
              <c:f>Sheet1!$J$1:$K$1</c:f>
              <c:strCache>
                <c:ptCount val="2"/>
                <c:pt idx="0">
                  <c:v>Y1 Practice Based Learning</c:v>
                </c:pt>
                <c:pt idx="1">
                  <c:v>Y2 Practice Based Learning</c:v>
                </c:pt>
              </c:strCache>
            </c:strRef>
          </c:cat>
          <c:val>
            <c:numRef>
              <c:f>Sheet1!$J$50:$K$50</c:f>
              <c:numCache>
                <c:formatCode>0.00</c:formatCode>
                <c:ptCount val="2"/>
                <c:pt idx="0">
                  <c:v>4.2</c:v>
                </c:pt>
                <c:pt idx="1">
                  <c:v>6.0</c:v>
                </c:pt>
              </c:numCache>
            </c:numRef>
          </c:val>
          <c:smooth val="0"/>
        </c:ser>
        <c:ser>
          <c:idx val="49"/>
          <c:order val="49"/>
          <c:marker>
            <c:symbol val="none"/>
          </c:marker>
          <c:cat>
            <c:strRef>
              <c:f>Sheet1!$J$1:$K$1</c:f>
              <c:strCache>
                <c:ptCount val="2"/>
                <c:pt idx="0">
                  <c:v>Y1 Practice Based Learning</c:v>
                </c:pt>
                <c:pt idx="1">
                  <c:v>Y2 Practice Based Learning</c:v>
                </c:pt>
              </c:strCache>
            </c:strRef>
          </c:cat>
          <c:val>
            <c:numRef>
              <c:f>Sheet1!$J$51:$K$51</c:f>
              <c:numCache>
                <c:formatCode>0.00</c:formatCode>
                <c:ptCount val="2"/>
                <c:pt idx="0">
                  <c:v>3.0</c:v>
                </c:pt>
                <c:pt idx="1">
                  <c:v>5.0</c:v>
                </c:pt>
              </c:numCache>
            </c:numRef>
          </c:val>
          <c:smooth val="0"/>
        </c:ser>
        <c:ser>
          <c:idx val="50"/>
          <c:order val="50"/>
          <c:marker>
            <c:symbol val="none"/>
          </c:marker>
          <c:cat>
            <c:strRef>
              <c:f>Sheet1!$J$1:$K$1</c:f>
              <c:strCache>
                <c:ptCount val="2"/>
                <c:pt idx="0">
                  <c:v>Y1 Practice Based Learning</c:v>
                </c:pt>
                <c:pt idx="1">
                  <c:v>Y2 Practice Based Learning</c:v>
                </c:pt>
              </c:strCache>
            </c:strRef>
          </c:cat>
          <c:val>
            <c:numRef>
              <c:f>Sheet1!$J$52:$K$52</c:f>
              <c:numCache>
                <c:formatCode>0.00</c:formatCode>
                <c:ptCount val="2"/>
                <c:pt idx="0">
                  <c:v>3.0</c:v>
                </c:pt>
                <c:pt idx="1">
                  <c:v>5.0</c:v>
                </c:pt>
              </c:numCache>
            </c:numRef>
          </c:val>
          <c:smooth val="0"/>
        </c:ser>
        <c:ser>
          <c:idx val="51"/>
          <c:order val="51"/>
          <c:marker>
            <c:symbol val="none"/>
          </c:marker>
          <c:cat>
            <c:strRef>
              <c:f>Sheet1!$J$1:$K$1</c:f>
              <c:strCache>
                <c:ptCount val="2"/>
                <c:pt idx="0">
                  <c:v>Y1 Practice Based Learning</c:v>
                </c:pt>
                <c:pt idx="1">
                  <c:v>Y2 Practice Based Learning</c:v>
                </c:pt>
              </c:strCache>
            </c:strRef>
          </c:cat>
          <c:val>
            <c:numRef>
              <c:f>Sheet1!$J$53:$K$53</c:f>
              <c:numCache>
                <c:formatCode>0.00</c:formatCode>
                <c:ptCount val="2"/>
                <c:pt idx="0">
                  <c:v>3.0</c:v>
                </c:pt>
                <c:pt idx="1">
                  <c:v>5.0</c:v>
                </c:pt>
              </c:numCache>
            </c:numRef>
          </c:val>
          <c:smooth val="0"/>
        </c:ser>
        <c:ser>
          <c:idx val="52"/>
          <c:order val="52"/>
          <c:marker>
            <c:symbol val="none"/>
          </c:marker>
          <c:cat>
            <c:strRef>
              <c:f>Sheet1!$J$1:$K$1</c:f>
              <c:strCache>
                <c:ptCount val="2"/>
                <c:pt idx="0">
                  <c:v>Y1 Practice Based Learning</c:v>
                </c:pt>
                <c:pt idx="1">
                  <c:v>Y2 Practice Based Learning</c:v>
                </c:pt>
              </c:strCache>
            </c:strRef>
          </c:cat>
          <c:val>
            <c:numRef>
              <c:f>Sheet1!$J$54:$K$54</c:f>
              <c:numCache>
                <c:formatCode>0.00</c:formatCode>
                <c:ptCount val="2"/>
                <c:pt idx="0">
                  <c:v>2.0</c:v>
                </c:pt>
                <c:pt idx="1">
                  <c:v>5.0</c:v>
                </c:pt>
              </c:numCache>
            </c:numRef>
          </c:val>
          <c:smooth val="0"/>
        </c:ser>
        <c:ser>
          <c:idx val="53"/>
          <c:order val="53"/>
          <c:marker>
            <c:symbol val="none"/>
          </c:marker>
          <c:cat>
            <c:strRef>
              <c:f>Sheet1!$J$1:$K$1</c:f>
              <c:strCache>
                <c:ptCount val="2"/>
                <c:pt idx="0">
                  <c:v>Y1 Practice Based Learning</c:v>
                </c:pt>
                <c:pt idx="1">
                  <c:v>Y2 Practice Based Learning</c:v>
                </c:pt>
              </c:strCache>
            </c:strRef>
          </c:cat>
          <c:val>
            <c:numRef>
              <c:f>Sheet1!$J$55:$K$55</c:f>
              <c:numCache>
                <c:formatCode>0.00</c:formatCode>
                <c:ptCount val="2"/>
                <c:pt idx="0">
                  <c:v>1.8</c:v>
                </c:pt>
                <c:pt idx="1">
                  <c:v>5.0</c:v>
                </c:pt>
              </c:numCache>
            </c:numRef>
          </c:val>
          <c:smooth val="0"/>
        </c:ser>
        <c:ser>
          <c:idx val="54"/>
          <c:order val="54"/>
          <c:marker>
            <c:symbol val="none"/>
          </c:marker>
          <c:cat>
            <c:strRef>
              <c:f>Sheet1!$J$1:$K$1</c:f>
              <c:strCache>
                <c:ptCount val="2"/>
                <c:pt idx="0">
                  <c:v>Y1 Practice Based Learning</c:v>
                </c:pt>
                <c:pt idx="1">
                  <c:v>Y2 Practice Based Learning</c:v>
                </c:pt>
              </c:strCache>
            </c:strRef>
          </c:cat>
          <c:val>
            <c:numRef>
              <c:f>Sheet1!$J$56:$K$56</c:f>
              <c:numCache>
                <c:formatCode>0.00</c:formatCode>
                <c:ptCount val="2"/>
                <c:pt idx="0">
                  <c:v>3.0</c:v>
                </c:pt>
                <c:pt idx="1">
                  <c:v>5.0</c:v>
                </c:pt>
              </c:numCache>
            </c:numRef>
          </c:val>
          <c:smooth val="0"/>
        </c:ser>
        <c:ser>
          <c:idx val="55"/>
          <c:order val="55"/>
          <c:marker>
            <c:symbol val="none"/>
          </c:marker>
          <c:cat>
            <c:strRef>
              <c:f>Sheet1!$J$1:$K$1</c:f>
              <c:strCache>
                <c:ptCount val="2"/>
                <c:pt idx="0">
                  <c:v>Y1 Practice Based Learning</c:v>
                </c:pt>
                <c:pt idx="1">
                  <c:v>Y2 Practice Based Learning</c:v>
                </c:pt>
              </c:strCache>
            </c:strRef>
          </c:cat>
          <c:val>
            <c:numRef>
              <c:f>Sheet1!$J$57:$K$57</c:f>
              <c:numCache>
                <c:formatCode>0.00</c:formatCode>
                <c:ptCount val="2"/>
                <c:pt idx="0">
                  <c:v>2.8</c:v>
                </c:pt>
                <c:pt idx="1">
                  <c:v>6.0</c:v>
                </c:pt>
              </c:numCache>
            </c:numRef>
          </c:val>
          <c:smooth val="0"/>
        </c:ser>
        <c:ser>
          <c:idx val="56"/>
          <c:order val="56"/>
          <c:marker>
            <c:symbol val="none"/>
          </c:marker>
          <c:cat>
            <c:strRef>
              <c:f>Sheet1!$J$1:$K$1</c:f>
              <c:strCache>
                <c:ptCount val="2"/>
                <c:pt idx="0">
                  <c:v>Y1 Practice Based Learning</c:v>
                </c:pt>
                <c:pt idx="1">
                  <c:v>Y2 Practice Based Learning</c:v>
                </c:pt>
              </c:strCache>
            </c:strRef>
          </c:cat>
          <c:val>
            <c:numRef>
              <c:f>Sheet1!$J$58:$K$58</c:f>
              <c:numCache>
                <c:formatCode>0.00</c:formatCode>
                <c:ptCount val="2"/>
                <c:pt idx="0">
                  <c:v>3.0</c:v>
                </c:pt>
                <c:pt idx="1">
                  <c:v>5.0</c:v>
                </c:pt>
              </c:numCache>
            </c:numRef>
          </c:val>
          <c:smooth val="0"/>
        </c:ser>
        <c:ser>
          <c:idx val="57"/>
          <c:order val="57"/>
          <c:marker>
            <c:symbol val="none"/>
          </c:marker>
          <c:cat>
            <c:strRef>
              <c:f>Sheet1!$J$1:$K$1</c:f>
              <c:strCache>
                <c:ptCount val="2"/>
                <c:pt idx="0">
                  <c:v>Y1 Practice Based Learning</c:v>
                </c:pt>
                <c:pt idx="1">
                  <c:v>Y2 Practice Based Learning</c:v>
                </c:pt>
              </c:strCache>
            </c:strRef>
          </c:cat>
          <c:val>
            <c:numRef>
              <c:f>Sheet1!$J$59:$K$59</c:f>
              <c:numCache>
                <c:formatCode>0.00</c:formatCode>
                <c:ptCount val="2"/>
                <c:pt idx="0">
                  <c:v>3.0</c:v>
                </c:pt>
                <c:pt idx="1">
                  <c:v>5.0</c:v>
                </c:pt>
              </c:numCache>
            </c:numRef>
          </c:val>
          <c:smooth val="0"/>
        </c:ser>
        <c:ser>
          <c:idx val="58"/>
          <c:order val="58"/>
          <c:marker>
            <c:symbol val="none"/>
          </c:marker>
          <c:cat>
            <c:strRef>
              <c:f>Sheet1!$J$1:$K$1</c:f>
              <c:strCache>
                <c:ptCount val="2"/>
                <c:pt idx="0">
                  <c:v>Y1 Practice Based Learning</c:v>
                </c:pt>
                <c:pt idx="1">
                  <c:v>Y2 Practice Based Learning</c:v>
                </c:pt>
              </c:strCache>
            </c:strRef>
          </c:cat>
          <c:val>
            <c:numRef>
              <c:f>Sheet1!$J$60:$K$60</c:f>
              <c:numCache>
                <c:formatCode>0.00</c:formatCode>
                <c:ptCount val="2"/>
                <c:pt idx="0">
                  <c:v>3.0</c:v>
                </c:pt>
                <c:pt idx="1">
                  <c:v>5.0</c:v>
                </c:pt>
              </c:numCache>
            </c:numRef>
          </c:val>
          <c:smooth val="0"/>
        </c:ser>
        <c:ser>
          <c:idx val="59"/>
          <c:order val="59"/>
          <c:marker>
            <c:symbol val="none"/>
          </c:marker>
          <c:cat>
            <c:strRef>
              <c:f>Sheet1!$J$1:$K$1</c:f>
              <c:strCache>
                <c:ptCount val="2"/>
                <c:pt idx="0">
                  <c:v>Y1 Practice Based Learning</c:v>
                </c:pt>
                <c:pt idx="1">
                  <c:v>Y2 Practice Based Learning</c:v>
                </c:pt>
              </c:strCache>
            </c:strRef>
          </c:cat>
          <c:val>
            <c:numRef>
              <c:f>Sheet1!$J$61:$K$61</c:f>
              <c:numCache>
                <c:formatCode>0.00</c:formatCode>
                <c:ptCount val="2"/>
                <c:pt idx="0">
                  <c:v>3.0</c:v>
                </c:pt>
                <c:pt idx="1">
                  <c:v>5.0</c:v>
                </c:pt>
              </c:numCache>
            </c:numRef>
          </c:val>
          <c:smooth val="0"/>
        </c:ser>
        <c:ser>
          <c:idx val="60"/>
          <c:order val="60"/>
          <c:marker>
            <c:symbol val="none"/>
          </c:marker>
          <c:cat>
            <c:strRef>
              <c:f>Sheet1!$J$1:$K$1</c:f>
              <c:strCache>
                <c:ptCount val="2"/>
                <c:pt idx="0">
                  <c:v>Y1 Practice Based Learning</c:v>
                </c:pt>
                <c:pt idx="1">
                  <c:v>Y2 Practice Based Learning</c:v>
                </c:pt>
              </c:strCache>
            </c:strRef>
          </c:cat>
          <c:val>
            <c:numRef>
              <c:f>Sheet1!$J$62:$K$62</c:f>
              <c:numCache>
                <c:formatCode>0.00</c:formatCode>
                <c:ptCount val="2"/>
                <c:pt idx="0">
                  <c:v>3.0</c:v>
                </c:pt>
                <c:pt idx="1">
                  <c:v>5.0</c:v>
                </c:pt>
              </c:numCache>
            </c:numRef>
          </c:val>
          <c:smooth val="0"/>
        </c:ser>
        <c:ser>
          <c:idx val="61"/>
          <c:order val="61"/>
          <c:marker>
            <c:symbol val="none"/>
          </c:marker>
          <c:cat>
            <c:strRef>
              <c:f>Sheet1!$J$1:$K$1</c:f>
              <c:strCache>
                <c:ptCount val="2"/>
                <c:pt idx="0">
                  <c:v>Y1 Practice Based Learning</c:v>
                </c:pt>
                <c:pt idx="1">
                  <c:v>Y2 Practice Based Learning</c:v>
                </c:pt>
              </c:strCache>
            </c:strRef>
          </c:cat>
          <c:val>
            <c:numRef>
              <c:f>Sheet1!$J$63:$K$63</c:f>
              <c:numCache>
                <c:formatCode>0.00</c:formatCode>
                <c:ptCount val="2"/>
                <c:pt idx="0">
                  <c:v>3.0</c:v>
                </c:pt>
                <c:pt idx="1">
                  <c:v>5.0</c:v>
                </c:pt>
              </c:numCache>
            </c:numRef>
          </c:val>
          <c:smooth val="0"/>
        </c:ser>
        <c:ser>
          <c:idx val="62"/>
          <c:order val="62"/>
          <c:marker>
            <c:symbol val="none"/>
          </c:marker>
          <c:cat>
            <c:strRef>
              <c:f>Sheet1!$J$1:$K$1</c:f>
              <c:strCache>
                <c:ptCount val="2"/>
                <c:pt idx="0">
                  <c:v>Y1 Practice Based Learning</c:v>
                </c:pt>
                <c:pt idx="1">
                  <c:v>Y2 Practice Based Learning</c:v>
                </c:pt>
              </c:strCache>
            </c:strRef>
          </c:cat>
          <c:val>
            <c:numRef>
              <c:f>Sheet1!$J$64:$K$64</c:f>
              <c:numCache>
                <c:formatCode>0.00</c:formatCode>
                <c:ptCount val="2"/>
                <c:pt idx="0">
                  <c:v>3.0</c:v>
                </c:pt>
                <c:pt idx="1">
                  <c:v>5.0</c:v>
                </c:pt>
              </c:numCache>
            </c:numRef>
          </c:val>
          <c:smooth val="0"/>
        </c:ser>
        <c:ser>
          <c:idx val="63"/>
          <c:order val="63"/>
          <c:marker>
            <c:symbol val="none"/>
          </c:marker>
          <c:cat>
            <c:strRef>
              <c:f>Sheet1!$J$1:$K$1</c:f>
              <c:strCache>
                <c:ptCount val="2"/>
                <c:pt idx="0">
                  <c:v>Y1 Practice Based Learning</c:v>
                </c:pt>
                <c:pt idx="1">
                  <c:v>Y2 Practice Based Learning</c:v>
                </c:pt>
              </c:strCache>
            </c:strRef>
          </c:cat>
          <c:val>
            <c:numRef>
              <c:f>Sheet1!$J$65:$K$65</c:f>
              <c:numCache>
                <c:formatCode>0.00</c:formatCode>
                <c:ptCount val="2"/>
                <c:pt idx="0">
                  <c:v>2.4</c:v>
                </c:pt>
                <c:pt idx="1">
                  <c:v>5.0</c:v>
                </c:pt>
              </c:numCache>
            </c:numRef>
          </c:val>
          <c:smooth val="0"/>
        </c:ser>
        <c:ser>
          <c:idx val="64"/>
          <c:order val="64"/>
          <c:marker>
            <c:symbol val="none"/>
          </c:marker>
          <c:cat>
            <c:strRef>
              <c:f>Sheet1!$J$1:$K$1</c:f>
              <c:strCache>
                <c:ptCount val="2"/>
                <c:pt idx="0">
                  <c:v>Y1 Practice Based Learning</c:v>
                </c:pt>
                <c:pt idx="1">
                  <c:v>Y2 Practice Based Learning</c:v>
                </c:pt>
              </c:strCache>
            </c:strRef>
          </c:cat>
          <c:val>
            <c:numRef>
              <c:f>Sheet1!$J$66:$K$66</c:f>
              <c:numCache>
                <c:formatCode>0.00</c:formatCode>
                <c:ptCount val="2"/>
                <c:pt idx="0">
                  <c:v>3.0</c:v>
                </c:pt>
                <c:pt idx="1">
                  <c:v>5.0</c:v>
                </c:pt>
              </c:numCache>
            </c:numRef>
          </c:val>
          <c:smooth val="0"/>
        </c:ser>
        <c:ser>
          <c:idx val="65"/>
          <c:order val="65"/>
          <c:marker>
            <c:symbol val="none"/>
          </c:marker>
          <c:cat>
            <c:strRef>
              <c:f>Sheet1!$J$1:$K$1</c:f>
              <c:strCache>
                <c:ptCount val="2"/>
                <c:pt idx="0">
                  <c:v>Y1 Practice Based Learning</c:v>
                </c:pt>
                <c:pt idx="1">
                  <c:v>Y2 Practice Based Learning</c:v>
                </c:pt>
              </c:strCache>
            </c:strRef>
          </c:cat>
          <c:val>
            <c:numRef>
              <c:f>Sheet1!$J$67:$K$67</c:f>
              <c:numCache>
                <c:formatCode>0.00</c:formatCode>
                <c:ptCount val="2"/>
                <c:pt idx="0">
                  <c:v>3.0</c:v>
                </c:pt>
                <c:pt idx="1">
                  <c:v>5.0</c:v>
                </c:pt>
              </c:numCache>
            </c:numRef>
          </c:val>
          <c:smooth val="0"/>
        </c:ser>
        <c:ser>
          <c:idx val="66"/>
          <c:order val="66"/>
          <c:marker>
            <c:symbol val="none"/>
          </c:marker>
          <c:cat>
            <c:strRef>
              <c:f>Sheet1!$J$1:$K$1</c:f>
              <c:strCache>
                <c:ptCount val="2"/>
                <c:pt idx="0">
                  <c:v>Y1 Practice Based Learning</c:v>
                </c:pt>
                <c:pt idx="1">
                  <c:v>Y2 Practice Based Learning</c:v>
                </c:pt>
              </c:strCache>
            </c:strRef>
          </c:cat>
          <c:val>
            <c:numRef>
              <c:f>Sheet1!$J$68:$K$68</c:f>
              <c:numCache>
                <c:formatCode>0.00</c:formatCode>
                <c:ptCount val="2"/>
                <c:pt idx="0">
                  <c:v>3.0</c:v>
                </c:pt>
                <c:pt idx="1">
                  <c:v>5.0</c:v>
                </c:pt>
              </c:numCache>
            </c:numRef>
          </c:val>
          <c:smooth val="0"/>
        </c:ser>
        <c:ser>
          <c:idx val="67"/>
          <c:order val="67"/>
          <c:marker>
            <c:symbol val="none"/>
          </c:marker>
          <c:cat>
            <c:strRef>
              <c:f>Sheet1!$J$1:$K$1</c:f>
              <c:strCache>
                <c:ptCount val="2"/>
                <c:pt idx="0">
                  <c:v>Y1 Practice Based Learning</c:v>
                </c:pt>
                <c:pt idx="1">
                  <c:v>Y2 Practice Based Learning</c:v>
                </c:pt>
              </c:strCache>
            </c:strRef>
          </c:cat>
          <c:val>
            <c:numRef>
              <c:f>Sheet1!$J$69:$K$69</c:f>
              <c:numCache>
                <c:formatCode>0.00</c:formatCode>
                <c:ptCount val="2"/>
                <c:pt idx="0">
                  <c:v>3.0</c:v>
                </c:pt>
                <c:pt idx="1">
                  <c:v>5.0</c:v>
                </c:pt>
              </c:numCache>
            </c:numRef>
          </c:val>
          <c:smooth val="0"/>
        </c:ser>
        <c:ser>
          <c:idx val="68"/>
          <c:order val="68"/>
          <c:marker>
            <c:symbol val="none"/>
          </c:marker>
          <c:cat>
            <c:strRef>
              <c:f>Sheet1!$J$1:$K$1</c:f>
              <c:strCache>
                <c:ptCount val="2"/>
                <c:pt idx="0">
                  <c:v>Y1 Practice Based Learning</c:v>
                </c:pt>
                <c:pt idx="1">
                  <c:v>Y2 Practice Based Learning</c:v>
                </c:pt>
              </c:strCache>
            </c:strRef>
          </c:cat>
          <c:val>
            <c:numRef>
              <c:f>Sheet1!$J$70:$K$70</c:f>
              <c:numCache>
                <c:formatCode>0.00</c:formatCode>
                <c:ptCount val="2"/>
                <c:pt idx="0">
                  <c:v>3.0</c:v>
                </c:pt>
                <c:pt idx="1">
                  <c:v>5.0</c:v>
                </c:pt>
              </c:numCache>
            </c:numRef>
          </c:val>
          <c:smooth val="0"/>
        </c:ser>
        <c:ser>
          <c:idx val="69"/>
          <c:order val="69"/>
          <c:marker>
            <c:symbol val="none"/>
          </c:marker>
          <c:cat>
            <c:strRef>
              <c:f>Sheet1!$J$1:$K$1</c:f>
              <c:strCache>
                <c:ptCount val="2"/>
                <c:pt idx="0">
                  <c:v>Y1 Practice Based Learning</c:v>
                </c:pt>
                <c:pt idx="1">
                  <c:v>Y2 Practice Based Learning</c:v>
                </c:pt>
              </c:strCache>
            </c:strRef>
          </c:cat>
          <c:val>
            <c:numRef>
              <c:f>Sheet1!$J$71:$K$71</c:f>
              <c:numCache>
                <c:formatCode>0.00</c:formatCode>
                <c:ptCount val="2"/>
                <c:pt idx="0">
                  <c:v>3.0</c:v>
                </c:pt>
                <c:pt idx="1">
                  <c:v>5.0</c:v>
                </c:pt>
              </c:numCache>
            </c:numRef>
          </c:val>
          <c:smooth val="0"/>
        </c:ser>
        <c:ser>
          <c:idx val="70"/>
          <c:order val="70"/>
          <c:marker>
            <c:symbol val="none"/>
          </c:marker>
          <c:cat>
            <c:strRef>
              <c:f>Sheet1!$J$1:$K$1</c:f>
              <c:strCache>
                <c:ptCount val="2"/>
                <c:pt idx="0">
                  <c:v>Y1 Practice Based Learning</c:v>
                </c:pt>
                <c:pt idx="1">
                  <c:v>Y2 Practice Based Learning</c:v>
                </c:pt>
              </c:strCache>
            </c:strRef>
          </c:cat>
          <c:val>
            <c:numRef>
              <c:f>Sheet1!$J$72:$K$72</c:f>
              <c:numCache>
                <c:formatCode>0.00</c:formatCode>
                <c:ptCount val="2"/>
                <c:pt idx="0">
                  <c:v>3.0</c:v>
                </c:pt>
                <c:pt idx="1">
                  <c:v>5.0</c:v>
                </c:pt>
              </c:numCache>
            </c:numRef>
          </c:val>
          <c:smooth val="0"/>
        </c:ser>
        <c:ser>
          <c:idx val="71"/>
          <c:order val="71"/>
          <c:marker>
            <c:symbol val="none"/>
          </c:marker>
          <c:cat>
            <c:strRef>
              <c:f>Sheet1!$J$1:$K$1</c:f>
              <c:strCache>
                <c:ptCount val="2"/>
                <c:pt idx="0">
                  <c:v>Y1 Practice Based Learning</c:v>
                </c:pt>
                <c:pt idx="1">
                  <c:v>Y2 Practice Based Learning</c:v>
                </c:pt>
              </c:strCache>
            </c:strRef>
          </c:cat>
          <c:val>
            <c:numRef>
              <c:f>Sheet1!$J$73:$K$73</c:f>
              <c:numCache>
                <c:formatCode>0.00</c:formatCode>
                <c:ptCount val="2"/>
                <c:pt idx="0">
                  <c:v>2.6</c:v>
                </c:pt>
                <c:pt idx="1">
                  <c:v>3.0</c:v>
                </c:pt>
              </c:numCache>
            </c:numRef>
          </c:val>
          <c:smooth val="0"/>
        </c:ser>
        <c:ser>
          <c:idx val="72"/>
          <c:order val="72"/>
          <c:marker>
            <c:symbol val="none"/>
          </c:marker>
          <c:cat>
            <c:strRef>
              <c:f>Sheet1!$J$1:$K$1</c:f>
              <c:strCache>
                <c:ptCount val="2"/>
                <c:pt idx="0">
                  <c:v>Y1 Practice Based Learning</c:v>
                </c:pt>
                <c:pt idx="1">
                  <c:v>Y2 Practice Based Learning</c:v>
                </c:pt>
              </c:strCache>
            </c:strRef>
          </c:cat>
          <c:val>
            <c:numRef>
              <c:f>Sheet1!$J$74:$K$74</c:f>
              <c:numCache>
                <c:formatCode>0.00</c:formatCode>
                <c:ptCount val="2"/>
                <c:pt idx="0">
                  <c:v>3.0</c:v>
                </c:pt>
                <c:pt idx="1">
                  <c:v>4.0</c:v>
                </c:pt>
              </c:numCache>
            </c:numRef>
          </c:val>
          <c:smooth val="0"/>
        </c:ser>
        <c:ser>
          <c:idx val="73"/>
          <c:order val="73"/>
          <c:marker>
            <c:symbol val="none"/>
          </c:marker>
          <c:cat>
            <c:strRef>
              <c:f>Sheet1!$J$1:$K$1</c:f>
              <c:strCache>
                <c:ptCount val="2"/>
                <c:pt idx="0">
                  <c:v>Y1 Practice Based Learning</c:v>
                </c:pt>
                <c:pt idx="1">
                  <c:v>Y2 Practice Based Learning</c:v>
                </c:pt>
              </c:strCache>
            </c:strRef>
          </c:cat>
          <c:val>
            <c:numRef>
              <c:f>Sheet1!$J$75:$K$75</c:f>
              <c:numCache>
                <c:formatCode>0.00</c:formatCode>
                <c:ptCount val="2"/>
                <c:pt idx="0">
                  <c:v>2.6</c:v>
                </c:pt>
                <c:pt idx="1">
                  <c:v>3.0</c:v>
                </c:pt>
              </c:numCache>
            </c:numRef>
          </c:val>
          <c:smooth val="0"/>
        </c:ser>
        <c:ser>
          <c:idx val="74"/>
          <c:order val="74"/>
          <c:marker>
            <c:symbol val="none"/>
          </c:marker>
          <c:cat>
            <c:strRef>
              <c:f>Sheet1!$J$1:$K$1</c:f>
              <c:strCache>
                <c:ptCount val="2"/>
                <c:pt idx="0">
                  <c:v>Y1 Practice Based Learning</c:v>
                </c:pt>
                <c:pt idx="1">
                  <c:v>Y2 Practice Based Learning</c:v>
                </c:pt>
              </c:strCache>
            </c:strRef>
          </c:cat>
          <c:val>
            <c:numRef>
              <c:f>Sheet1!$J$76:$K$76</c:f>
              <c:numCache>
                <c:formatCode>0.00</c:formatCode>
                <c:ptCount val="2"/>
                <c:pt idx="0">
                  <c:v>2.0</c:v>
                </c:pt>
                <c:pt idx="1">
                  <c:v>2.2</c:v>
                </c:pt>
              </c:numCache>
            </c:numRef>
          </c:val>
          <c:smooth val="0"/>
        </c:ser>
        <c:ser>
          <c:idx val="75"/>
          <c:order val="75"/>
          <c:marker>
            <c:symbol val="none"/>
          </c:marker>
          <c:cat>
            <c:strRef>
              <c:f>Sheet1!$J$1:$K$1</c:f>
              <c:strCache>
                <c:ptCount val="2"/>
                <c:pt idx="0">
                  <c:v>Y1 Practice Based Learning</c:v>
                </c:pt>
                <c:pt idx="1">
                  <c:v>Y2 Practice Based Learning</c:v>
                </c:pt>
              </c:strCache>
            </c:strRef>
          </c:cat>
          <c:val>
            <c:numRef>
              <c:f>Sheet1!$J$77:$K$77</c:f>
              <c:numCache>
                <c:formatCode>0.00</c:formatCode>
                <c:ptCount val="2"/>
                <c:pt idx="0">
                  <c:v>2.2</c:v>
                </c:pt>
                <c:pt idx="1">
                  <c:v>3.4</c:v>
                </c:pt>
              </c:numCache>
            </c:numRef>
          </c:val>
          <c:smooth val="0"/>
        </c:ser>
        <c:ser>
          <c:idx val="76"/>
          <c:order val="76"/>
          <c:marker>
            <c:symbol val="none"/>
          </c:marker>
          <c:cat>
            <c:strRef>
              <c:f>Sheet1!$J$1:$K$1</c:f>
              <c:strCache>
                <c:ptCount val="2"/>
                <c:pt idx="0">
                  <c:v>Y1 Practice Based Learning</c:v>
                </c:pt>
                <c:pt idx="1">
                  <c:v>Y2 Practice Based Learning</c:v>
                </c:pt>
              </c:strCache>
            </c:strRef>
          </c:cat>
          <c:val>
            <c:numRef>
              <c:f>Sheet1!$J$78:$K$78</c:f>
              <c:numCache>
                <c:formatCode>0.00</c:formatCode>
                <c:ptCount val="2"/>
                <c:pt idx="0">
                  <c:v>2.4</c:v>
                </c:pt>
                <c:pt idx="1">
                  <c:v>2.6</c:v>
                </c:pt>
              </c:numCache>
            </c:numRef>
          </c:val>
          <c:smooth val="0"/>
        </c:ser>
        <c:ser>
          <c:idx val="77"/>
          <c:order val="77"/>
          <c:marker>
            <c:symbol val="none"/>
          </c:marker>
          <c:cat>
            <c:strRef>
              <c:f>Sheet1!$J$1:$K$1</c:f>
              <c:strCache>
                <c:ptCount val="2"/>
                <c:pt idx="0">
                  <c:v>Y1 Practice Based Learning</c:v>
                </c:pt>
                <c:pt idx="1">
                  <c:v>Y2 Practice Based Learning</c:v>
                </c:pt>
              </c:strCache>
            </c:strRef>
          </c:cat>
          <c:val>
            <c:numRef>
              <c:f>Sheet1!$J$79:$K$79</c:f>
              <c:numCache>
                <c:formatCode>0.00</c:formatCode>
                <c:ptCount val="2"/>
                <c:pt idx="0">
                  <c:v>2.4</c:v>
                </c:pt>
                <c:pt idx="1">
                  <c:v>3.2</c:v>
                </c:pt>
              </c:numCache>
            </c:numRef>
          </c:val>
          <c:smooth val="0"/>
        </c:ser>
        <c:ser>
          <c:idx val="78"/>
          <c:order val="78"/>
          <c:marker>
            <c:symbol val="none"/>
          </c:marker>
          <c:cat>
            <c:strRef>
              <c:f>Sheet1!$J$1:$K$1</c:f>
              <c:strCache>
                <c:ptCount val="2"/>
                <c:pt idx="0">
                  <c:v>Y1 Practice Based Learning</c:v>
                </c:pt>
                <c:pt idx="1">
                  <c:v>Y2 Practice Based Learning</c:v>
                </c:pt>
              </c:strCache>
            </c:strRef>
          </c:cat>
          <c:val>
            <c:numRef>
              <c:f>Sheet1!$J$80:$K$80</c:f>
              <c:numCache>
                <c:formatCode>0.00</c:formatCode>
                <c:ptCount val="2"/>
                <c:pt idx="0">
                  <c:v>2.6</c:v>
                </c:pt>
                <c:pt idx="1">
                  <c:v>3.0</c:v>
                </c:pt>
              </c:numCache>
            </c:numRef>
          </c:val>
          <c:smooth val="0"/>
        </c:ser>
        <c:ser>
          <c:idx val="79"/>
          <c:order val="79"/>
          <c:marker>
            <c:symbol val="none"/>
          </c:marker>
          <c:cat>
            <c:strRef>
              <c:f>Sheet1!$J$1:$K$1</c:f>
              <c:strCache>
                <c:ptCount val="2"/>
                <c:pt idx="0">
                  <c:v>Y1 Practice Based Learning</c:v>
                </c:pt>
                <c:pt idx="1">
                  <c:v>Y2 Practice Based Learning</c:v>
                </c:pt>
              </c:strCache>
            </c:strRef>
          </c:cat>
          <c:val>
            <c:numRef>
              <c:f>Sheet1!$J$81:$K$81</c:f>
              <c:numCache>
                <c:formatCode>0.00</c:formatCode>
                <c:ptCount val="2"/>
                <c:pt idx="0">
                  <c:v>1.2</c:v>
                </c:pt>
                <c:pt idx="1">
                  <c:v>3.0</c:v>
                </c:pt>
              </c:numCache>
            </c:numRef>
          </c:val>
          <c:smooth val="0"/>
        </c:ser>
        <c:ser>
          <c:idx val="80"/>
          <c:order val="80"/>
          <c:marker>
            <c:symbol val="none"/>
          </c:marker>
          <c:cat>
            <c:strRef>
              <c:f>Sheet1!$J$1:$K$1</c:f>
              <c:strCache>
                <c:ptCount val="2"/>
                <c:pt idx="0">
                  <c:v>Y1 Practice Based Learning</c:v>
                </c:pt>
                <c:pt idx="1">
                  <c:v>Y2 Practice Based Learning</c:v>
                </c:pt>
              </c:strCache>
            </c:strRef>
          </c:cat>
          <c:val>
            <c:numRef>
              <c:f>Sheet1!$J$82:$K$82</c:f>
              <c:numCache>
                <c:formatCode>0.00</c:formatCode>
                <c:ptCount val="2"/>
                <c:pt idx="0">
                  <c:v>1.0</c:v>
                </c:pt>
                <c:pt idx="1">
                  <c:v>3.0</c:v>
                </c:pt>
              </c:numCache>
            </c:numRef>
          </c:val>
          <c:smooth val="0"/>
        </c:ser>
        <c:ser>
          <c:idx val="81"/>
          <c:order val="81"/>
          <c:marker>
            <c:symbol val="none"/>
          </c:marker>
          <c:cat>
            <c:strRef>
              <c:f>Sheet1!$J$1:$K$1</c:f>
              <c:strCache>
                <c:ptCount val="2"/>
                <c:pt idx="0">
                  <c:v>Y1 Practice Based Learning</c:v>
                </c:pt>
                <c:pt idx="1">
                  <c:v>Y2 Practice Based Learning</c:v>
                </c:pt>
              </c:strCache>
            </c:strRef>
          </c:cat>
          <c:val>
            <c:numRef>
              <c:f>Sheet1!$J$83:$K$83</c:f>
              <c:numCache>
                <c:formatCode>0.00</c:formatCode>
                <c:ptCount val="2"/>
                <c:pt idx="0">
                  <c:v>2.4</c:v>
                </c:pt>
                <c:pt idx="1">
                  <c:v>3.2</c:v>
                </c:pt>
              </c:numCache>
            </c:numRef>
          </c:val>
          <c:smooth val="0"/>
        </c:ser>
        <c:ser>
          <c:idx val="82"/>
          <c:order val="82"/>
          <c:marker>
            <c:symbol val="none"/>
          </c:marker>
          <c:cat>
            <c:strRef>
              <c:f>Sheet1!$J$1:$K$1</c:f>
              <c:strCache>
                <c:ptCount val="2"/>
                <c:pt idx="0">
                  <c:v>Y1 Practice Based Learning</c:v>
                </c:pt>
                <c:pt idx="1">
                  <c:v>Y2 Practice Based Learning</c:v>
                </c:pt>
              </c:strCache>
            </c:strRef>
          </c:cat>
          <c:val>
            <c:numRef>
              <c:f>Sheet1!$J$84:$K$84</c:f>
              <c:numCache>
                <c:formatCode>0.00</c:formatCode>
                <c:ptCount val="2"/>
                <c:pt idx="0">
                  <c:v>2.0</c:v>
                </c:pt>
                <c:pt idx="1">
                  <c:v>3.0</c:v>
                </c:pt>
              </c:numCache>
            </c:numRef>
          </c:val>
          <c:smooth val="0"/>
        </c:ser>
        <c:ser>
          <c:idx val="83"/>
          <c:order val="83"/>
          <c:marker>
            <c:symbol val="none"/>
          </c:marker>
          <c:cat>
            <c:strRef>
              <c:f>Sheet1!$J$1:$K$1</c:f>
              <c:strCache>
                <c:ptCount val="2"/>
                <c:pt idx="0">
                  <c:v>Y1 Practice Based Learning</c:v>
                </c:pt>
                <c:pt idx="1">
                  <c:v>Y2 Practice Based Learning</c:v>
                </c:pt>
              </c:strCache>
            </c:strRef>
          </c:cat>
          <c:val>
            <c:numRef>
              <c:f>Sheet1!$J$85:$K$85</c:f>
              <c:numCache>
                <c:formatCode>0.00</c:formatCode>
                <c:ptCount val="2"/>
                <c:pt idx="0">
                  <c:v>2.0</c:v>
                </c:pt>
                <c:pt idx="1">
                  <c:v>3.0</c:v>
                </c:pt>
              </c:numCache>
            </c:numRef>
          </c:val>
          <c:smooth val="0"/>
        </c:ser>
        <c:ser>
          <c:idx val="84"/>
          <c:order val="84"/>
          <c:marker>
            <c:symbol val="none"/>
          </c:marker>
          <c:cat>
            <c:strRef>
              <c:f>Sheet1!$J$1:$K$1</c:f>
              <c:strCache>
                <c:ptCount val="2"/>
                <c:pt idx="0">
                  <c:v>Y1 Practice Based Learning</c:v>
                </c:pt>
                <c:pt idx="1">
                  <c:v>Y2 Practice Based Learning</c:v>
                </c:pt>
              </c:strCache>
            </c:strRef>
          </c:cat>
          <c:val>
            <c:numRef>
              <c:f>Sheet1!$J$86:$K$86</c:f>
              <c:numCache>
                <c:formatCode>0.00</c:formatCode>
                <c:ptCount val="2"/>
                <c:pt idx="0">
                  <c:v>1.0</c:v>
                </c:pt>
                <c:pt idx="1">
                  <c:v>3.0</c:v>
                </c:pt>
              </c:numCache>
            </c:numRef>
          </c:val>
          <c:smooth val="0"/>
        </c:ser>
        <c:ser>
          <c:idx val="85"/>
          <c:order val="85"/>
          <c:marker>
            <c:symbol val="none"/>
          </c:marker>
          <c:cat>
            <c:strRef>
              <c:f>Sheet1!$J$1:$K$1</c:f>
              <c:strCache>
                <c:ptCount val="2"/>
                <c:pt idx="0">
                  <c:v>Y1 Practice Based Learning</c:v>
                </c:pt>
                <c:pt idx="1">
                  <c:v>Y2 Practice Based Learning</c:v>
                </c:pt>
              </c:strCache>
            </c:strRef>
          </c:cat>
          <c:val>
            <c:numRef>
              <c:f>Sheet1!$J$87:$K$87</c:f>
              <c:numCache>
                <c:formatCode>0.00</c:formatCode>
                <c:ptCount val="2"/>
                <c:pt idx="0">
                  <c:v>2.0</c:v>
                </c:pt>
                <c:pt idx="1">
                  <c:v>3.0</c:v>
                </c:pt>
              </c:numCache>
            </c:numRef>
          </c:val>
          <c:smooth val="0"/>
        </c:ser>
        <c:ser>
          <c:idx val="86"/>
          <c:order val="86"/>
          <c:marker>
            <c:symbol val="none"/>
          </c:marker>
          <c:cat>
            <c:strRef>
              <c:f>Sheet1!$J$1:$K$1</c:f>
              <c:strCache>
                <c:ptCount val="2"/>
                <c:pt idx="0">
                  <c:v>Y1 Practice Based Learning</c:v>
                </c:pt>
                <c:pt idx="1">
                  <c:v>Y2 Practice Based Learning</c:v>
                </c:pt>
              </c:strCache>
            </c:strRef>
          </c:cat>
          <c:val>
            <c:numRef>
              <c:f>Sheet1!$J$88:$K$88</c:f>
              <c:numCache>
                <c:formatCode>0.00</c:formatCode>
                <c:ptCount val="2"/>
                <c:pt idx="0">
                  <c:v>2.0</c:v>
                </c:pt>
                <c:pt idx="1">
                  <c:v>3.0</c:v>
                </c:pt>
              </c:numCache>
            </c:numRef>
          </c:val>
          <c:smooth val="0"/>
        </c:ser>
        <c:ser>
          <c:idx val="87"/>
          <c:order val="87"/>
          <c:marker>
            <c:symbol val="none"/>
          </c:marker>
          <c:cat>
            <c:strRef>
              <c:f>Sheet1!$J$1:$K$1</c:f>
              <c:strCache>
                <c:ptCount val="2"/>
                <c:pt idx="0">
                  <c:v>Y1 Practice Based Learning</c:v>
                </c:pt>
                <c:pt idx="1">
                  <c:v>Y2 Practice Based Learning</c:v>
                </c:pt>
              </c:strCache>
            </c:strRef>
          </c:cat>
          <c:val>
            <c:numRef>
              <c:f>Sheet1!$J$89:$K$89</c:f>
              <c:numCache>
                <c:formatCode>0.00</c:formatCode>
                <c:ptCount val="2"/>
                <c:pt idx="0">
                  <c:v>3.0</c:v>
                </c:pt>
                <c:pt idx="1">
                  <c:v>3.8</c:v>
                </c:pt>
              </c:numCache>
            </c:numRef>
          </c:val>
          <c:smooth val="0"/>
        </c:ser>
        <c:ser>
          <c:idx val="88"/>
          <c:order val="88"/>
          <c:marker>
            <c:symbol val="none"/>
          </c:marker>
          <c:cat>
            <c:strRef>
              <c:f>Sheet1!$J$1:$K$1</c:f>
              <c:strCache>
                <c:ptCount val="2"/>
                <c:pt idx="0">
                  <c:v>Y1 Practice Based Learning</c:v>
                </c:pt>
                <c:pt idx="1">
                  <c:v>Y2 Practice Based Learning</c:v>
                </c:pt>
              </c:strCache>
            </c:strRef>
          </c:cat>
          <c:val>
            <c:numRef>
              <c:f>Sheet1!$J$90:$K$90</c:f>
              <c:numCache>
                <c:formatCode>0.00</c:formatCode>
                <c:ptCount val="2"/>
                <c:pt idx="0">
                  <c:v>2.0</c:v>
                </c:pt>
                <c:pt idx="1">
                  <c:v>4.0</c:v>
                </c:pt>
              </c:numCache>
            </c:numRef>
          </c:val>
          <c:smooth val="0"/>
        </c:ser>
        <c:ser>
          <c:idx val="89"/>
          <c:order val="89"/>
          <c:marker>
            <c:symbol val="none"/>
          </c:marker>
          <c:cat>
            <c:strRef>
              <c:f>Sheet1!$J$1:$K$1</c:f>
              <c:strCache>
                <c:ptCount val="2"/>
                <c:pt idx="0">
                  <c:v>Y1 Practice Based Learning</c:v>
                </c:pt>
                <c:pt idx="1">
                  <c:v>Y2 Practice Based Learning</c:v>
                </c:pt>
              </c:strCache>
            </c:strRef>
          </c:cat>
          <c:val>
            <c:numRef>
              <c:f>Sheet1!$J$91:$K$91</c:f>
              <c:numCache>
                <c:formatCode>0.00</c:formatCode>
                <c:ptCount val="2"/>
                <c:pt idx="0">
                  <c:v>2.0</c:v>
                </c:pt>
                <c:pt idx="1">
                  <c:v>3.0</c:v>
                </c:pt>
              </c:numCache>
            </c:numRef>
          </c:val>
          <c:smooth val="0"/>
        </c:ser>
        <c:ser>
          <c:idx val="90"/>
          <c:order val="90"/>
          <c:marker>
            <c:symbol val="none"/>
          </c:marker>
          <c:cat>
            <c:strRef>
              <c:f>Sheet1!$J$1:$K$1</c:f>
              <c:strCache>
                <c:ptCount val="2"/>
                <c:pt idx="0">
                  <c:v>Y1 Practice Based Learning</c:v>
                </c:pt>
                <c:pt idx="1">
                  <c:v>Y2 Practice Based Learning</c:v>
                </c:pt>
              </c:strCache>
            </c:strRef>
          </c:cat>
          <c:val>
            <c:numRef>
              <c:f>Sheet1!$J$92:$K$92</c:f>
              <c:numCache>
                <c:formatCode>0.00</c:formatCode>
                <c:ptCount val="2"/>
                <c:pt idx="0">
                  <c:v>2.0</c:v>
                </c:pt>
                <c:pt idx="1">
                  <c:v>3.8</c:v>
                </c:pt>
              </c:numCache>
            </c:numRef>
          </c:val>
          <c:smooth val="0"/>
        </c:ser>
        <c:ser>
          <c:idx val="91"/>
          <c:order val="91"/>
          <c:marker>
            <c:symbol val="none"/>
          </c:marker>
          <c:cat>
            <c:strRef>
              <c:f>Sheet1!$J$1:$K$1</c:f>
              <c:strCache>
                <c:ptCount val="2"/>
                <c:pt idx="0">
                  <c:v>Y1 Practice Based Learning</c:v>
                </c:pt>
                <c:pt idx="1">
                  <c:v>Y2 Practice Based Learning</c:v>
                </c:pt>
              </c:strCache>
            </c:strRef>
          </c:cat>
          <c:val>
            <c:numRef>
              <c:f>Sheet1!$J$93:$K$93</c:f>
              <c:numCache>
                <c:formatCode>0.00</c:formatCode>
                <c:ptCount val="2"/>
                <c:pt idx="0">
                  <c:v>2.0</c:v>
                </c:pt>
                <c:pt idx="1">
                  <c:v>3.0</c:v>
                </c:pt>
              </c:numCache>
            </c:numRef>
          </c:val>
          <c:smooth val="0"/>
        </c:ser>
        <c:ser>
          <c:idx val="92"/>
          <c:order val="92"/>
          <c:marker>
            <c:symbol val="none"/>
          </c:marker>
          <c:cat>
            <c:strRef>
              <c:f>Sheet1!$J$1:$K$1</c:f>
              <c:strCache>
                <c:ptCount val="2"/>
                <c:pt idx="0">
                  <c:v>Y1 Practice Based Learning</c:v>
                </c:pt>
                <c:pt idx="1">
                  <c:v>Y2 Practice Based Learning</c:v>
                </c:pt>
              </c:strCache>
            </c:strRef>
          </c:cat>
          <c:val>
            <c:numRef>
              <c:f>Sheet1!$J$94:$K$94</c:f>
              <c:numCache>
                <c:formatCode>0.00</c:formatCode>
                <c:ptCount val="2"/>
                <c:pt idx="0">
                  <c:v>2.0</c:v>
                </c:pt>
                <c:pt idx="1">
                  <c:v>3.8</c:v>
                </c:pt>
              </c:numCache>
            </c:numRef>
          </c:val>
          <c:smooth val="0"/>
        </c:ser>
        <c:ser>
          <c:idx val="93"/>
          <c:order val="93"/>
          <c:marker>
            <c:symbol val="none"/>
          </c:marker>
          <c:cat>
            <c:strRef>
              <c:f>Sheet1!$J$1:$K$1</c:f>
              <c:strCache>
                <c:ptCount val="2"/>
                <c:pt idx="0">
                  <c:v>Y1 Practice Based Learning</c:v>
                </c:pt>
                <c:pt idx="1">
                  <c:v>Y2 Practice Based Learning</c:v>
                </c:pt>
              </c:strCache>
            </c:strRef>
          </c:cat>
          <c:val>
            <c:numRef>
              <c:f>Sheet1!$J$95:$K$95</c:f>
              <c:numCache>
                <c:formatCode>0.00</c:formatCode>
                <c:ptCount val="2"/>
                <c:pt idx="0">
                  <c:v>2.0</c:v>
                </c:pt>
                <c:pt idx="1">
                  <c:v>3.2</c:v>
                </c:pt>
              </c:numCache>
            </c:numRef>
          </c:val>
          <c:smooth val="0"/>
        </c:ser>
        <c:ser>
          <c:idx val="94"/>
          <c:order val="94"/>
          <c:marker>
            <c:symbol val="none"/>
          </c:marker>
          <c:cat>
            <c:strRef>
              <c:f>Sheet1!$J$1:$K$1</c:f>
              <c:strCache>
                <c:ptCount val="2"/>
                <c:pt idx="0">
                  <c:v>Y1 Practice Based Learning</c:v>
                </c:pt>
                <c:pt idx="1">
                  <c:v>Y2 Practice Based Learning</c:v>
                </c:pt>
              </c:strCache>
            </c:strRef>
          </c:cat>
          <c:val>
            <c:numRef>
              <c:f>Sheet1!$J$96:$K$96</c:f>
              <c:numCache>
                <c:formatCode>0.00</c:formatCode>
                <c:ptCount val="2"/>
                <c:pt idx="0">
                  <c:v>2.8</c:v>
                </c:pt>
                <c:pt idx="1">
                  <c:v>3.8</c:v>
                </c:pt>
              </c:numCache>
            </c:numRef>
          </c:val>
          <c:smooth val="0"/>
        </c:ser>
        <c:ser>
          <c:idx val="95"/>
          <c:order val="95"/>
          <c:marker>
            <c:symbol val="none"/>
          </c:marker>
          <c:cat>
            <c:strRef>
              <c:f>Sheet1!$J$1:$K$1</c:f>
              <c:strCache>
                <c:ptCount val="2"/>
                <c:pt idx="0">
                  <c:v>Y1 Practice Based Learning</c:v>
                </c:pt>
                <c:pt idx="1">
                  <c:v>Y2 Practice Based Learning</c:v>
                </c:pt>
              </c:strCache>
            </c:strRef>
          </c:cat>
          <c:val>
            <c:numRef>
              <c:f>Sheet1!$J$97:$K$97</c:f>
              <c:numCache>
                <c:formatCode>0.00</c:formatCode>
                <c:ptCount val="2"/>
                <c:pt idx="0">
                  <c:v>1.6</c:v>
                </c:pt>
                <c:pt idx="1">
                  <c:v>2.6</c:v>
                </c:pt>
              </c:numCache>
            </c:numRef>
          </c:val>
          <c:smooth val="0"/>
        </c:ser>
        <c:ser>
          <c:idx val="96"/>
          <c:order val="96"/>
          <c:marker>
            <c:symbol val="none"/>
          </c:marker>
          <c:cat>
            <c:strRef>
              <c:f>Sheet1!$J$1:$K$1</c:f>
              <c:strCache>
                <c:ptCount val="2"/>
                <c:pt idx="0">
                  <c:v>Y1 Practice Based Learning</c:v>
                </c:pt>
                <c:pt idx="1">
                  <c:v>Y2 Practice Based Learning</c:v>
                </c:pt>
              </c:strCache>
            </c:strRef>
          </c:cat>
          <c:val>
            <c:numRef>
              <c:f>Sheet1!$J$98:$K$98</c:f>
              <c:numCache>
                <c:formatCode>0.00</c:formatCode>
                <c:ptCount val="2"/>
                <c:pt idx="0">
                  <c:v>1.6</c:v>
                </c:pt>
                <c:pt idx="1">
                  <c:v>3.0</c:v>
                </c:pt>
              </c:numCache>
            </c:numRef>
          </c:val>
          <c:smooth val="0"/>
        </c:ser>
        <c:ser>
          <c:idx val="97"/>
          <c:order val="97"/>
          <c:marker>
            <c:symbol val="none"/>
          </c:marker>
          <c:cat>
            <c:strRef>
              <c:f>Sheet1!$J$1:$K$1</c:f>
              <c:strCache>
                <c:ptCount val="2"/>
                <c:pt idx="0">
                  <c:v>Y1 Practice Based Learning</c:v>
                </c:pt>
                <c:pt idx="1">
                  <c:v>Y2 Practice Based Learning</c:v>
                </c:pt>
              </c:strCache>
            </c:strRef>
          </c:cat>
          <c:val>
            <c:numRef>
              <c:f>Sheet1!$J$99:$K$99</c:f>
              <c:numCache>
                <c:formatCode>0.00</c:formatCode>
                <c:ptCount val="2"/>
                <c:pt idx="0">
                  <c:v>2.4</c:v>
                </c:pt>
                <c:pt idx="1">
                  <c:v>3.4</c:v>
                </c:pt>
              </c:numCache>
            </c:numRef>
          </c:val>
          <c:smooth val="0"/>
        </c:ser>
        <c:ser>
          <c:idx val="98"/>
          <c:order val="98"/>
          <c:marker>
            <c:symbol val="none"/>
          </c:marker>
          <c:cat>
            <c:strRef>
              <c:f>Sheet1!$J$1:$K$1</c:f>
              <c:strCache>
                <c:ptCount val="2"/>
                <c:pt idx="0">
                  <c:v>Y1 Practice Based Learning</c:v>
                </c:pt>
                <c:pt idx="1">
                  <c:v>Y2 Practice Based Learning</c:v>
                </c:pt>
              </c:strCache>
            </c:strRef>
          </c:cat>
          <c:val>
            <c:numRef>
              <c:f>Sheet1!$J$100:$K$100</c:f>
              <c:numCache>
                <c:formatCode>0.00</c:formatCode>
                <c:ptCount val="2"/>
                <c:pt idx="0">
                  <c:v>1.8</c:v>
                </c:pt>
                <c:pt idx="1">
                  <c:v>2.6</c:v>
                </c:pt>
              </c:numCache>
            </c:numRef>
          </c:val>
          <c:smooth val="0"/>
        </c:ser>
        <c:ser>
          <c:idx val="99"/>
          <c:order val="99"/>
          <c:marker>
            <c:symbol val="none"/>
          </c:marker>
          <c:cat>
            <c:strRef>
              <c:f>Sheet1!$J$1:$K$1</c:f>
              <c:strCache>
                <c:ptCount val="2"/>
                <c:pt idx="0">
                  <c:v>Y1 Practice Based Learning</c:v>
                </c:pt>
                <c:pt idx="1">
                  <c:v>Y2 Practice Based Learning</c:v>
                </c:pt>
              </c:strCache>
            </c:strRef>
          </c:cat>
          <c:val>
            <c:numRef>
              <c:f>Sheet1!$J$101:$K$101</c:f>
              <c:numCache>
                <c:formatCode>0.00</c:formatCode>
                <c:ptCount val="2"/>
                <c:pt idx="0">
                  <c:v>1.6</c:v>
                </c:pt>
                <c:pt idx="1">
                  <c:v>2.6</c:v>
                </c:pt>
              </c:numCache>
            </c:numRef>
          </c:val>
          <c:smooth val="0"/>
        </c:ser>
        <c:ser>
          <c:idx val="100"/>
          <c:order val="100"/>
          <c:marker>
            <c:symbol val="none"/>
          </c:marker>
          <c:cat>
            <c:strRef>
              <c:f>Sheet1!$J$1:$K$1</c:f>
              <c:strCache>
                <c:ptCount val="2"/>
                <c:pt idx="0">
                  <c:v>Y1 Practice Based Learning</c:v>
                </c:pt>
                <c:pt idx="1">
                  <c:v>Y2 Practice Based Learning</c:v>
                </c:pt>
              </c:strCache>
            </c:strRef>
          </c:cat>
          <c:val>
            <c:numRef>
              <c:f>Sheet1!$J$102:$K$102</c:f>
              <c:numCache>
                <c:formatCode>0.00</c:formatCode>
                <c:ptCount val="2"/>
                <c:pt idx="0">
                  <c:v>1.6</c:v>
                </c:pt>
                <c:pt idx="1">
                  <c:v>2.8</c:v>
                </c:pt>
              </c:numCache>
            </c:numRef>
          </c:val>
          <c:smooth val="0"/>
        </c:ser>
        <c:ser>
          <c:idx val="101"/>
          <c:order val="101"/>
          <c:marker>
            <c:symbol val="none"/>
          </c:marker>
          <c:cat>
            <c:strRef>
              <c:f>Sheet1!$J$1:$K$1</c:f>
              <c:strCache>
                <c:ptCount val="2"/>
                <c:pt idx="0">
                  <c:v>Y1 Practice Based Learning</c:v>
                </c:pt>
                <c:pt idx="1">
                  <c:v>Y2 Practice Based Learning</c:v>
                </c:pt>
              </c:strCache>
            </c:strRef>
          </c:cat>
          <c:val>
            <c:numRef>
              <c:f>Sheet1!$J$103:$K$103</c:f>
              <c:numCache>
                <c:formatCode>0.00</c:formatCode>
                <c:ptCount val="2"/>
                <c:pt idx="0">
                  <c:v>2.4</c:v>
                </c:pt>
                <c:pt idx="1">
                  <c:v>3.2</c:v>
                </c:pt>
              </c:numCache>
            </c:numRef>
          </c:val>
          <c:smooth val="0"/>
        </c:ser>
        <c:ser>
          <c:idx val="102"/>
          <c:order val="102"/>
          <c:marker>
            <c:symbol val="none"/>
          </c:marker>
          <c:cat>
            <c:strRef>
              <c:f>Sheet1!$J$1:$K$1</c:f>
              <c:strCache>
                <c:ptCount val="2"/>
                <c:pt idx="0">
                  <c:v>Y1 Practice Based Learning</c:v>
                </c:pt>
                <c:pt idx="1">
                  <c:v>Y2 Practice Based Learning</c:v>
                </c:pt>
              </c:strCache>
            </c:strRef>
          </c:cat>
          <c:val>
            <c:numRef>
              <c:f>Sheet1!$J$104:$K$104</c:f>
              <c:numCache>
                <c:formatCode>0.00</c:formatCode>
                <c:ptCount val="2"/>
                <c:pt idx="0">
                  <c:v>1.4</c:v>
                </c:pt>
                <c:pt idx="1">
                  <c:v>2.4</c:v>
                </c:pt>
              </c:numCache>
            </c:numRef>
          </c:val>
          <c:smooth val="0"/>
        </c:ser>
        <c:ser>
          <c:idx val="103"/>
          <c:order val="103"/>
          <c:marker>
            <c:symbol val="none"/>
          </c:marker>
          <c:cat>
            <c:strRef>
              <c:f>Sheet1!$J$1:$K$1</c:f>
              <c:strCache>
                <c:ptCount val="2"/>
                <c:pt idx="0">
                  <c:v>Y1 Practice Based Learning</c:v>
                </c:pt>
                <c:pt idx="1">
                  <c:v>Y2 Practice Based Learning</c:v>
                </c:pt>
              </c:strCache>
            </c:strRef>
          </c:cat>
          <c:val>
            <c:numRef>
              <c:f>Sheet1!$J$105:$K$105</c:f>
              <c:numCache>
                <c:formatCode>0.00</c:formatCode>
                <c:ptCount val="2"/>
                <c:pt idx="0">
                  <c:v>3.8</c:v>
                </c:pt>
                <c:pt idx="1">
                  <c:v>3.4</c:v>
                </c:pt>
              </c:numCache>
            </c:numRef>
          </c:val>
          <c:smooth val="0"/>
        </c:ser>
        <c:ser>
          <c:idx val="104"/>
          <c:order val="104"/>
          <c:marker>
            <c:symbol val="none"/>
          </c:marker>
          <c:cat>
            <c:strRef>
              <c:f>Sheet1!$J$1:$K$1</c:f>
              <c:strCache>
                <c:ptCount val="2"/>
                <c:pt idx="0">
                  <c:v>Y1 Practice Based Learning</c:v>
                </c:pt>
                <c:pt idx="1">
                  <c:v>Y2 Practice Based Learning</c:v>
                </c:pt>
              </c:strCache>
            </c:strRef>
          </c:cat>
          <c:val>
            <c:numRef>
              <c:f>Sheet1!$J$106:$K$106</c:f>
              <c:numCache>
                <c:formatCode>0.00</c:formatCode>
                <c:ptCount val="2"/>
                <c:pt idx="0">
                  <c:v>3.8</c:v>
                </c:pt>
                <c:pt idx="1">
                  <c:v>3.4</c:v>
                </c:pt>
              </c:numCache>
            </c:numRef>
          </c:val>
          <c:smooth val="0"/>
        </c:ser>
        <c:ser>
          <c:idx val="105"/>
          <c:order val="105"/>
          <c:marker>
            <c:symbol val="none"/>
          </c:marker>
          <c:cat>
            <c:strRef>
              <c:f>Sheet1!$J$1:$K$1</c:f>
              <c:strCache>
                <c:ptCount val="2"/>
                <c:pt idx="0">
                  <c:v>Y1 Practice Based Learning</c:v>
                </c:pt>
                <c:pt idx="1">
                  <c:v>Y2 Practice Based Learning</c:v>
                </c:pt>
              </c:strCache>
            </c:strRef>
          </c:cat>
          <c:val>
            <c:numRef>
              <c:f>Sheet1!$J$107:$K$107</c:f>
              <c:numCache>
                <c:formatCode>0.00</c:formatCode>
                <c:ptCount val="2"/>
                <c:pt idx="0">
                  <c:v>3.8</c:v>
                </c:pt>
                <c:pt idx="1">
                  <c:v>3.4</c:v>
                </c:pt>
              </c:numCache>
            </c:numRef>
          </c:val>
          <c:smooth val="0"/>
        </c:ser>
        <c:ser>
          <c:idx val="106"/>
          <c:order val="106"/>
          <c:marker>
            <c:symbol val="none"/>
          </c:marker>
          <c:cat>
            <c:strRef>
              <c:f>Sheet1!$J$1:$K$1</c:f>
              <c:strCache>
                <c:ptCount val="2"/>
                <c:pt idx="0">
                  <c:v>Y1 Practice Based Learning</c:v>
                </c:pt>
                <c:pt idx="1">
                  <c:v>Y2 Practice Based Learning</c:v>
                </c:pt>
              </c:strCache>
            </c:strRef>
          </c:cat>
          <c:val>
            <c:numRef>
              <c:f>Sheet1!$J$108:$K$108</c:f>
              <c:numCache>
                <c:formatCode>0.00</c:formatCode>
                <c:ptCount val="2"/>
                <c:pt idx="0">
                  <c:v>3.2</c:v>
                </c:pt>
                <c:pt idx="1">
                  <c:v>3.4</c:v>
                </c:pt>
              </c:numCache>
            </c:numRef>
          </c:val>
          <c:smooth val="0"/>
        </c:ser>
        <c:ser>
          <c:idx val="107"/>
          <c:order val="107"/>
          <c:marker>
            <c:symbol val="none"/>
          </c:marker>
          <c:cat>
            <c:strRef>
              <c:f>Sheet1!$J$1:$K$1</c:f>
              <c:strCache>
                <c:ptCount val="2"/>
                <c:pt idx="0">
                  <c:v>Y1 Practice Based Learning</c:v>
                </c:pt>
                <c:pt idx="1">
                  <c:v>Y2 Practice Based Learning</c:v>
                </c:pt>
              </c:strCache>
            </c:strRef>
          </c:cat>
          <c:val>
            <c:numRef>
              <c:f>Sheet1!$J$109:$K$109</c:f>
              <c:numCache>
                <c:formatCode>0.00</c:formatCode>
                <c:ptCount val="2"/>
                <c:pt idx="0">
                  <c:v>5.6</c:v>
                </c:pt>
                <c:pt idx="1">
                  <c:v>4.2</c:v>
                </c:pt>
              </c:numCache>
            </c:numRef>
          </c:val>
          <c:smooth val="0"/>
        </c:ser>
        <c:ser>
          <c:idx val="108"/>
          <c:order val="108"/>
          <c:marker>
            <c:symbol val="none"/>
          </c:marker>
          <c:cat>
            <c:strRef>
              <c:f>Sheet1!$J$1:$K$1</c:f>
              <c:strCache>
                <c:ptCount val="2"/>
                <c:pt idx="0">
                  <c:v>Y1 Practice Based Learning</c:v>
                </c:pt>
                <c:pt idx="1">
                  <c:v>Y2 Practice Based Learning</c:v>
                </c:pt>
              </c:strCache>
            </c:strRef>
          </c:cat>
          <c:val>
            <c:numRef>
              <c:f>Sheet1!$J$110:$K$110</c:f>
              <c:numCache>
                <c:formatCode>0.00</c:formatCode>
                <c:ptCount val="2"/>
                <c:pt idx="0">
                  <c:v>3.8</c:v>
                </c:pt>
                <c:pt idx="1">
                  <c:v>5.0</c:v>
                </c:pt>
              </c:numCache>
            </c:numRef>
          </c:val>
          <c:smooth val="0"/>
        </c:ser>
        <c:ser>
          <c:idx val="109"/>
          <c:order val="109"/>
          <c:marker>
            <c:symbol val="none"/>
          </c:marker>
          <c:cat>
            <c:strRef>
              <c:f>Sheet1!$J$1:$K$1</c:f>
              <c:strCache>
                <c:ptCount val="2"/>
                <c:pt idx="0">
                  <c:v>Y1 Practice Based Learning</c:v>
                </c:pt>
                <c:pt idx="1">
                  <c:v>Y2 Practice Based Learning</c:v>
                </c:pt>
              </c:strCache>
            </c:strRef>
          </c:cat>
          <c:val>
            <c:numRef>
              <c:f>Sheet1!$J$111:$K$111</c:f>
              <c:numCache>
                <c:formatCode>0.00</c:formatCode>
                <c:ptCount val="2"/>
                <c:pt idx="0">
                  <c:v>3.8</c:v>
                </c:pt>
                <c:pt idx="1">
                  <c:v>4.0</c:v>
                </c:pt>
              </c:numCache>
            </c:numRef>
          </c:val>
          <c:smooth val="0"/>
        </c:ser>
        <c:ser>
          <c:idx val="110"/>
          <c:order val="110"/>
          <c:marker>
            <c:symbol val="none"/>
          </c:marker>
          <c:cat>
            <c:strRef>
              <c:f>Sheet1!$J$1:$K$1</c:f>
              <c:strCache>
                <c:ptCount val="2"/>
                <c:pt idx="0">
                  <c:v>Y1 Practice Based Learning</c:v>
                </c:pt>
                <c:pt idx="1">
                  <c:v>Y2 Practice Based Learning</c:v>
                </c:pt>
              </c:strCache>
            </c:strRef>
          </c:cat>
          <c:val>
            <c:numRef>
              <c:f>Sheet1!$J$112:$K$112</c:f>
              <c:numCache>
                <c:formatCode>0.00</c:formatCode>
                <c:ptCount val="2"/>
                <c:pt idx="0">
                  <c:v>0.8</c:v>
                </c:pt>
                <c:pt idx="1">
                  <c:v>4.0</c:v>
                </c:pt>
              </c:numCache>
            </c:numRef>
          </c:val>
          <c:smooth val="0"/>
        </c:ser>
        <c:ser>
          <c:idx val="111"/>
          <c:order val="111"/>
          <c:marker>
            <c:symbol val="none"/>
          </c:marker>
          <c:cat>
            <c:strRef>
              <c:f>Sheet1!$J$1:$K$1</c:f>
              <c:strCache>
                <c:ptCount val="2"/>
                <c:pt idx="0">
                  <c:v>Y1 Practice Based Learning</c:v>
                </c:pt>
                <c:pt idx="1">
                  <c:v>Y2 Practice Based Learning</c:v>
                </c:pt>
              </c:strCache>
            </c:strRef>
          </c:cat>
          <c:val>
            <c:numRef>
              <c:f>Sheet1!$J$113:$K$113</c:f>
              <c:numCache>
                <c:formatCode>0.00</c:formatCode>
                <c:ptCount val="2"/>
                <c:pt idx="0">
                  <c:v>3.2</c:v>
                </c:pt>
                <c:pt idx="1">
                  <c:v>3.2</c:v>
                </c:pt>
              </c:numCache>
            </c:numRef>
          </c:val>
          <c:smooth val="0"/>
        </c:ser>
        <c:ser>
          <c:idx val="112"/>
          <c:order val="112"/>
          <c:marker>
            <c:symbol val="none"/>
          </c:marker>
          <c:cat>
            <c:strRef>
              <c:f>Sheet1!$J$1:$K$1</c:f>
              <c:strCache>
                <c:ptCount val="2"/>
                <c:pt idx="0">
                  <c:v>Y1 Practice Based Learning</c:v>
                </c:pt>
                <c:pt idx="1">
                  <c:v>Y2 Practice Based Learning</c:v>
                </c:pt>
              </c:strCache>
            </c:strRef>
          </c:cat>
          <c:val>
            <c:numRef>
              <c:f>Sheet1!$J$114:$K$114</c:f>
              <c:numCache>
                <c:formatCode>0.00</c:formatCode>
                <c:ptCount val="2"/>
                <c:pt idx="0">
                  <c:v>3.0</c:v>
                </c:pt>
                <c:pt idx="1">
                  <c:v>3.0</c:v>
                </c:pt>
              </c:numCache>
            </c:numRef>
          </c:val>
          <c:smooth val="0"/>
        </c:ser>
        <c:ser>
          <c:idx val="113"/>
          <c:order val="113"/>
          <c:marker>
            <c:symbol val="none"/>
          </c:marker>
          <c:cat>
            <c:strRef>
              <c:f>Sheet1!$J$1:$K$1</c:f>
              <c:strCache>
                <c:ptCount val="2"/>
                <c:pt idx="0">
                  <c:v>Y1 Practice Based Learning</c:v>
                </c:pt>
                <c:pt idx="1">
                  <c:v>Y2 Practice Based Learning</c:v>
                </c:pt>
              </c:strCache>
            </c:strRef>
          </c:cat>
          <c:val>
            <c:numRef>
              <c:f>Sheet1!$J$115:$K$115</c:f>
              <c:numCache>
                <c:formatCode>0.00</c:formatCode>
                <c:ptCount val="2"/>
                <c:pt idx="0">
                  <c:v>2.4</c:v>
                </c:pt>
                <c:pt idx="1">
                  <c:v>2.6</c:v>
                </c:pt>
              </c:numCache>
            </c:numRef>
          </c:val>
          <c:smooth val="0"/>
        </c:ser>
        <c:ser>
          <c:idx val="114"/>
          <c:order val="114"/>
          <c:marker>
            <c:symbol val="none"/>
          </c:marker>
          <c:cat>
            <c:strRef>
              <c:f>Sheet1!$J$1:$K$1</c:f>
              <c:strCache>
                <c:ptCount val="2"/>
                <c:pt idx="0">
                  <c:v>Y1 Practice Based Learning</c:v>
                </c:pt>
                <c:pt idx="1">
                  <c:v>Y2 Practice Based Learning</c:v>
                </c:pt>
              </c:strCache>
            </c:strRef>
          </c:cat>
          <c:val>
            <c:numRef>
              <c:f>Sheet1!$J$116:$K$116</c:f>
              <c:numCache>
                <c:formatCode>0.00</c:formatCode>
                <c:ptCount val="2"/>
                <c:pt idx="0">
                  <c:v>3.0</c:v>
                </c:pt>
                <c:pt idx="1">
                  <c:v>3.0</c:v>
                </c:pt>
              </c:numCache>
            </c:numRef>
          </c:val>
          <c:smooth val="0"/>
        </c:ser>
        <c:ser>
          <c:idx val="115"/>
          <c:order val="115"/>
          <c:marker>
            <c:symbol val="none"/>
          </c:marker>
          <c:cat>
            <c:strRef>
              <c:f>Sheet1!$J$1:$K$1</c:f>
              <c:strCache>
                <c:ptCount val="2"/>
                <c:pt idx="0">
                  <c:v>Y1 Practice Based Learning</c:v>
                </c:pt>
                <c:pt idx="1">
                  <c:v>Y2 Practice Based Learning</c:v>
                </c:pt>
              </c:strCache>
            </c:strRef>
          </c:cat>
          <c:val>
            <c:numRef>
              <c:f>Sheet1!$J$117:$K$117</c:f>
              <c:numCache>
                <c:formatCode>0.00</c:formatCode>
                <c:ptCount val="2"/>
                <c:pt idx="0">
                  <c:v>3.8</c:v>
                </c:pt>
                <c:pt idx="1">
                  <c:v>3.8</c:v>
                </c:pt>
              </c:numCache>
            </c:numRef>
          </c:val>
          <c:smooth val="0"/>
        </c:ser>
        <c:ser>
          <c:idx val="116"/>
          <c:order val="116"/>
          <c:marker>
            <c:symbol val="none"/>
          </c:marker>
          <c:cat>
            <c:strRef>
              <c:f>Sheet1!$J$1:$K$1</c:f>
              <c:strCache>
                <c:ptCount val="2"/>
                <c:pt idx="0">
                  <c:v>Y1 Practice Based Learning</c:v>
                </c:pt>
                <c:pt idx="1">
                  <c:v>Y2 Practice Based Learning</c:v>
                </c:pt>
              </c:strCache>
            </c:strRef>
          </c:cat>
          <c:val>
            <c:numRef>
              <c:f>Sheet1!$J$118:$K$118</c:f>
              <c:numCache>
                <c:formatCode>0.00</c:formatCode>
                <c:ptCount val="2"/>
                <c:pt idx="0">
                  <c:v>3.0</c:v>
                </c:pt>
                <c:pt idx="1">
                  <c:v>3.0</c:v>
                </c:pt>
              </c:numCache>
            </c:numRef>
          </c:val>
          <c:smooth val="0"/>
        </c:ser>
        <c:ser>
          <c:idx val="117"/>
          <c:order val="117"/>
          <c:marker>
            <c:symbol val="none"/>
          </c:marker>
          <c:cat>
            <c:strRef>
              <c:f>Sheet1!$J$1:$K$1</c:f>
              <c:strCache>
                <c:ptCount val="2"/>
                <c:pt idx="0">
                  <c:v>Y1 Practice Based Learning</c:v>
                </c:pt>
                <c:pt idx="1">
                  <c:v>Y2 Practice Based Learning</c:v>
                </c:pt>
              </c:strCache>
            </c:strRef>
          </c:cat>
          <c:val>
            <c:numRef>
              <c:f>Sheet1!$J$119:$K$119</c:f>
              <c:numCache>
                <c:formatCode>0.00</c:formatCode>
                <c:ptCount val="2"/>
                <c:pt idx="0">
                  <c:v>3.0</c:v>
                </c:pt>
                <c:pt idx="1">
                  <c:v>3.0</c:v>
                </c:pt>
              </c:numCache>
            </c:numRef>
          </c:val>
          <c:smooth val="0"/>
        </c:ser>
        <c:ser>
          <c:idx val="118"/>
          <c:order val="118"/>
          <c:marker>
            <c:symbol val="none"/>
          </c:marker>
          <c:cat>
            <c:strRef>
              <c:f>Sheet1!$J$1:$K$1</c:f>
              <c:strCache>
                <c:ptCount val="2"/>
                <c:pt idx="0">
                  <c:v>Y1 Practice Based Learning</c:v>
                </c:pt>
                <c:pt idx="1">
                  <c:v>Y2 Practice Based Learning</c:v>
                </c:pt>
              </c:strCache>
            </c:strRef>
          </c:cat>
          <c:val>
            <c:numRef>
              <c:f>Sheet1!$J$120:$K$120</c:f>
              <c:numCache>
                <c:formatCode>0.00</c:formatCode>
                <c:ptCount val="2"/>
                <c:pt idx="0">
                  <c:v>4.0</c:v>
                </c:pt>
                <c:pt idx="1">
                  <c:v>4.0</c:v>
                </c:pt>
              </c:numCache>
            </c:numRef>
          </c:val>
          <c:smooth val="0"/>
        </c:ser>
        <c:ser>
          <c:idx val="119"/>
          <c:order val="119"/>
          <c:marker>
            <c:symbol val="none"/>
          </c:marker>
          <c:cat>
            <c:strRef>
              <c:f>Sheet1!$J$1:$K$1</c:f>
              <c:strCache>
                <c:ptCount val="2"/>
                <c:pt idx="0">
                  <c:v>Y1 Practice Based Learning</c:v>
                </c:pt>
                <c:pt idx="1">
                  <c:v>Y2 Practice Based Learning</c:v>
                </c:pt>
              </c:strCache>
            </c:strRef>
          </c:cat>
          <c:val>
            <c:numRef>
              <c:f>Sheet1!$J$121:$K$121</c:f>
              <c:numCache>
                <c:formatCode>0.00</c:formatCode>
                <c:ptCount val="2"/>
                <c:pt idx="0">
                  <c:v>3.4</c:v>
                </c:pt>
                <c:pt idx="1">
                  <c:v>3.6</c:v>
                </c:pt>
              </c:numCache>
            </c:numRef>
          </c:val>
          <c:smooth val="0"/>
        </c:ser>
        <c:ser>
          <c:idx val="120"/>
          <c:order val="120"/>
          <c:marker>
            <c:symbol val="none"/>
          </c:marker>
          <c:cat>
            <c:strRef>
              <c:f>Sheet1!$J$1:$K$1</c:f>
              <c:strCache>
                <c:ptCount val="2"/>
                <c:pt idx="0">
                  <c:v>Y1 Practice Based Learning</c:v>
                </c:pt>
                <c:pt idx="1">
                  <c:v>Y2 Practice Based Learning</c:v>
                </c:pt>
              </c:strCache>
            </c:strRef>
          </c:cat>
          <c:val>
            <c:numRef>
              <c:f>Sheet1!$J$122:$K$122</c:f>
              <c:numCache>
                <c:formatCode>0.00</c:formatCode>
                <c:ptCount val="2"/>
                <c:pt idx="0">
                  <c:v>3.0</c:v>
                </c:pt>
                <c:pt idx="1">
                  <c:v>3.2</c:v>
                </c:pt>
              </c:numCache>
            </c:numRef>
          </c:val>
          <c:smooth val="0"/>
        </c:ser>
        <c:ser>
          <c:idx val="121"/>
          <c:order val="121"/>
          <c:marker>
            <c:symbol val="none"/>
          </c:marker>
          <c:cat>
            <c:strRef>
              <c:f>Sheet1!$J$1:$K$1</c:f>
              <c:strCache>
                <c:ptCount val="2"/>
                <c:pt idx="0">
                  <c:v>Y1 Practice Based Learning</c:v>
                </c:pt>
                <c:pt idx="1">
                  <c:v>Y2 Practice Based Learning</c:v>
                </c:pt>
              </c:strCache>
            </c:strRef>
          </c:cat>
          <c:val>
            <c:numRef>
              <c:f>Sheet1!$J$123:$K$123</c:f>
              <c:numCache>
                <c:formatCode>0.00</c:formatCode>
                <c:ptCount val="2"/>
                <c:pt idx="0">
                  <c:v>4.0</c:v>
                </c:pt>
                <c:pt idx="1">
                  <c:v>4.0</c:v>
                </c:pt>
              </c:numCache>
            </c:numRef>
          </c:val>
          <c:smooth val="0"/>
        </c:ser>
        <c:dLbls>
          <c:showLegendKey val="0"/>
          <c:showVal val="0"/>
          <c:showCatName val="0"/>
          <c:showSerName val="0"/>
          <c:showPercent val="0"/>
          <c:showBubbleSize val="0"/>
        </c:dLbls>
        <c:marker val="1"/>
        <c:smooth val="0"/>
        <c:axId val="-1994713128"/>
        <c:axId val="-1994710152"/>
      </c:lineChart>
      <c:catAx>
        <c:axId val="-1994713128"/>
        <c:scaling>
          <c:orientation val="minMax"/>
        </c:scaling>
        <c:delete val="0"/>
        <c:axPos val="b"/>
        <c:majorTickMark val="out"/>
        <c:minorTickMark val="none"/>
        <c:tickLblPos val="nextTo"/>
        <c:crossAx val="-1994710152"/>
        <c:crosses val="autoZero"/>
        <c:auto val="1"/>
        <c:lblAlgn val="ctr"/>
        <c:lblOffset val="100"/>
        <c:noMultiLvlLbl val="0"/>
      </c:catAx>
      <c:valAx>
        <c:axId val="-1994710152"/>
        <c:scaling>
          <c:orientation val="minMax"/>
          <c:max val="9.0"/>
          <c:min val="1.0"/>
        </c:scaling>
        <c:delete val="0"/>
        <c:axPos val="l"/>
        <c:majorGridlines/>
        <c:numFmt formatCode="0" sourceLinked="0"/>
        <c:majorTickMark val="out"/>
        <c:minorTickMark val="none"/>
        <c:tickLblPos val="nextTo"/>
        <c:crossAx val="-1994713128"/>
        <c:crosses val="autoZero"/>
        <c:crossBetween val="between"/>
      </c:valAx>
      <c:spPr>
        <a:noFill/>
        <a:ln w="25400">
          <a:noFill/>
        </a:ln>
      </c:spPr>
    </c:plotArea>
    <c:plotVisOnly val="1"/>
    <c:dispBlanksAs val="gap"/>
    <c:showDLblsOverMax val="0"/>
  </c:chart>
  <c:txPr>
    <a:bodyPr/>
    <a:lstStyle/>
    <a:p>
      <a:pPr>
        <a:defRPr sz="800">
          <a:latin typeface="Arial" pitchFamily="34" charset="0"/>
          <a:cs typeface="Arial"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654115410486"/>
          <c:y val="0.0298710179281704"/>
          <c:w val="0.811563384058144"/>
          <c:h val="0.88128547584296"/>
        </c:manualLayout>
      </c:layout>
      <c:lineChart>
        <c:grouping val="standard"/>
        <c:varyColors val="0"/>
        <c:ser>
          <c:idx val="0"/>
          <c:order val="0"/>
          <c:marker>
            <c:symbol val="none"/>
          </c:marker>
          <c:cat>
            <c:strRef>
              <c:f>Sheet1!$L$1:$M$1</c:f>
              <c:strCache>
                <c:ptCount val="2"/>
                <c:pt idx="0">
                  <c:v>Y1 Systems-Based Practice</c:v>
                </c:pt>
                <c:pt idx="1">
                  <c:v>Y2 Systems-Based Practice</c:v>
                </c:pt>
              </c:strCache>
            </c:strRef>
          </c:cat>
          <c:val>
            <c:numRef>
              <c:f>Sheet1!$L$2:$M$2</c:f>
              <c:numCache>
                <c:formatCode>0.00</c:formatCode>
                <c:ptCount val="2"/>
                <c:pt idx="0">
                  <c:v>4.0</c:v>
                </c:pt>
                <c:pt idx="1">
                  <c:v>5.8</c:v>
                </c:pt>
              </c:numCache>
            </c:numRef>
          </c:val>
          <c:smooth val="0"/>
        </c:ser>
        <c:ser>
          <c:idx val="1"/>
          <c:order val="1"/>
          <c:marker>
            <c:symbol val="none"/>
          </c:marker>
          <c:cat>
            <c:strRef>
              <c:f>Sheet1!$L$1:$M$1</c:f>
              <c:strCache>
                <c:ptCount val="2"/>
                <c:pt idx="0">
                  <c:v>Y1 Systems-Based Practice</c:v>
                </c:pt>
                <c:pt idx="1">
                  <c:v>Y2 Systems-Based Practice</c:v>
                </c:pt>
              </c:strCache>
            </c:strRef>
          </c:cat>
          <c:val>
            <c:numRef>
              <c:f>Sheet1!$L$3:$M$3</c:f>
              <c:numCache>
                <c:formatCode>0.00</c:formatCode>
                <c:ptCount val="2"/>
                <c:pt idx="0">
                  <c:v>5.8</c:v>
                </c:pt>
                <c:pt idx="1">
                  <c:v>6.4</c:v>
                </c:pt>
              </c:numCache>
            </c:numRef>
          </c:val>
          <c:smooth val="0"/>
        </c:ser>
        <c:ser>
          <c:idx val="2"/>
          <c:order val="2"/>
          <c:marker>
            <c:symbol val="none"/>
          </c:marker>
          <c:cat>
            <c:strRef>
              <c:f>Sheet1!$L$1:$M$1</c:f>
              <c:strCache>
                <c:ptCount val="2"/>
                <c:pt idx="0">
                  <c:v>Y1 Systems-Based Practice</c:v>
                </c:pt>
                <c:pt idx="1">
                  <c:v>Y2 Systems-Based Practice</c:v>
                </c:pt>
              </c:strCache>
            </c:strRef>
          </c:cat>
          <c:val>
            <c:numRef>
              <c:f>Sheet1!$L$4:$M$4</c:f>
              <c:numCache>
                <c:formatCode>0.00</c:formatCode>
                <c:ptCount val="2"/>
                <c:pt idx="0">
                  <c:v>2.0</c:v>
                </c:pt>
                <c:pt idx="1">
                  <c:v>3.0</c:v>
                </c:pt>
              </c:numCache>
            </c:numRef>
          </c:val>
          <c:smooth val="0"/>
        </c:ser>
        <c:ser>
          <c:idx val="3"/>
          <c:order val="3"/>
          <c:marker>
            <c:symbol val="none"/>
          </c:marker>
          <c:cat>
            <c:strRef>
              <c:f>Sheet1!$L$1:$M$1</c:f>
              <c:strCache>
                <c:ptCount val="2"/>
                <c:pt idx="0">
                  <c:v>Y1 Systems-Based Practice</c:v>
                </c:pt>
                <c:pt idx="1">
                  <c:v>Y2 Systems-Based Practice</c:v>
                </c:pt>
              </c:strCache>
            </c:strRef>
          </c:cat>
          <c:val>
            <c:numRef>
              <c:f>Sheet1!$L$5:$M$5</c:f>
              <c:numCache>
                <c:formatCode>0.00</c:formatCode>
                <c:ptCount val="2"/>
                <c:pt idx="0">
                  <c:v>2.0</c:v>
                </c:pt>
                <c:pt idx="1">
                  <c:v>2.8</c:v>
                </c:pt>
              </c:numCache>
            </c:numRef>
          </c:val>
          <c:smooth val="0"/>
        </c:ser>
        <c:ser>
          <c:idx val="4"/>
          <c:order val="4"/>
          <c:marker>
            <c:symbol val="none"/>
          </c:marker>
          <c:cat>
            <c:strRef>
              <c:f>Sheet1!$L$1:$M$1</c:f>
              <c:strCache>
                <c:ptCount val="2"/>
                <c:pt idx="0">
                  <c:v>Y1 Systems-Based Practice</c:v>
                </c:pt>
                <c:pt idx="1">
                  <c:v>Y2 Systems-Based Practice</c:v>
                </c:pt>
              </c:strCache>
            </c:strRef>
          </c:cat>
          <c:val>
            <c:numRef>
              <c:f>Sheet1!$L$6:$M$6</c:f>
              <c:numCache>
                <c:formatCode>0.00</c:formatCode>
                <c:ptCount val="2"/>
                <c:pt idx="0">
                  <c:v>3.0</c:v>
                </c:pt>
                <c:pt idx="1">
                  <c:v>5.0</c:v>
                </c:pt>
              </c:numCache>
            </c:numRef>
          </c:val>
          <c:smooth val="0"/>
        </c:ser>
        <c:ser>
          <c:idx val="5"/>
          <c:order val="5"/>
          <c:marker>
            <c:symbol val="none"/>
          </c:marker>
          <c:cat>
            <c:strRef>
              <c:f>Sheet1!$L$1:$M$1</c:f>
              <c:strCache>
                <c:ptCount val="2"/>
                <c:pt idx="0">
                  <c:v>Y1 Systems-Based Practice</c:v>
                </c:pt>
                <c:pt idx="1">
                  <c:v>Y2 Systems-Based Practice</c:v>
                </c:pt>
              </c:strCache>
            </c:strRef>
          </c:cat>
          <c:val>
            <c:numRef>
              <c:f>Sheet1!$L$7:$M$7</c:f>
              <c:numCache>
                <c:formatCode>0.00</c:formatCode>
                <c:ptCount val="2"/>
                <c:pt idx="0">
                  <c:v>3.0</c:v>
                </c:pt>
                <c:pt idx="1">
                  <c:v>5.0</c:v>
                </c:pt>
              </c:numCache>
            </c:numRef>
          </c:val>
          <c:smooth val="0"/>
        </c:ser>
        <c:ser>
          <c:idx val="6"/>
          <c:order val="6"/>
          <c:marker>
            <c:symbol val="none"/>
          </c:marker>
          <c:cat>
            <c:strRef>
              <c:f>Sheet1!$L$1:$M$1</c:f>
              <c:strCache>
                <c:ptCount val="2"/>
                <c:pt idx="0">
                  <c:v>Y1 Systems-Based Practice</c:v>
                </c:pt>
                <c:pt idx="1">
                  <c:v>Y2 Systems-Based Practice</c:v>
                </c:pt>
              </c:strCache>
            </c:strRef>
          </c:cat>
          <c:val>
            <c:numRef>
              <c:f>Sheet1!$L$8:$M$8</c:f>
              <c:numCache>
                <c:formatCode>0.00</c:formatCode>
                <c:ptCount val="2"/>
                <c:pt idx="0">
                  <c:v>3.0</c:v>
                </c:pt>
                <c:pt idx="1">
                  <c:v>5.6</c:v>
                </c:pt>
              </c:numCache>
            </c:numRef>
          </c:val>
          <c:smooth val="0"/>
        </c:ser>
        <c:ser>
          <c:idx val="7"/>
          <c:order val="7"/>
          <c:marker>
            <c:symbol val="none"/>
          </c:marker>
          <c:cat>
            <c:strRef>
              <c:f>Sheet1!$L$1:$M$1</c:f>
              <c:strCache>
                <c:ptCount val="2"/>
                <c:pt idx="0">
                  <c:v>Y1 Systems-Based Practice</c:v>
                </c:pt>
                <c:pt idx="1">
                  <c:v>Y2 Systems-Based Practice</c:v>
                </c:pt>
              </c:strCache>
            </c:strRef>
          </c:cat>
          <c:val>
            <c:numRef>
              <c:f>Sheet1!$L$9:$M$9</c:f>
              <c:numCache>
                <c:formatCode>0.00</c:formatCode>
                <c:ptCount val="2"/>
                <c:pt idx="0">
                  <c:v>3.0</c:v>
                </c:pt>
                <c:pt idx="1">
                  <c:v>5.0</c:v>
                </c:pt>
              </c:numCache>
            </c:numRef>
          </c:val>
          <c:smooth val="0"/>
        </c:ser>
        <c:ser>
          <c:idx val="8"/>
          <c:order val="8"/>
          <c:marker>
            <c:symbol val="none"/>
          </c:marker>
          <c:cat>
            <c:strRef>
              <c:f>Sheet1!$L$1:$M$1</c:f>
              <c:strCache>
                <c:ptCount val="2"/>
                <c:pt idx="0">
                  <c:v>Y1 Systems-Based Practice</c:v>
                </c:pt>
                <c:pt idx="1">
                  <c:v>Y2 Systems-Based Practice</c:v>
                </c:pt>
              </c:strCache>
            </c:strRef>
          </c:cat>
          <c:val>
            <c:numRef>
              <c:f>Sheet1!$L$10:$M$10</c:f>
              <c:numCache>
                <c:formatCode>0.00</c:formatCode>
                <c:ptCount val="2"/>
                <c:pt idx="0">
                  <c:v>3.6</c:v>
                </c:pt>
                <c:pt idx="1">
                  <c:v>5.4</c:v>
                </c:pt>
              </c:numCache>
            </c:numRef>
          </c:val>
          <c:smooth val="0"/>
        </c:ser>
        <c:ser>
          <c:idx val="9"/>
          <c:order val="9"/>
          <c:marker>
            <c:symbol val="none"/>
          </c:marker>
          <c:cat>
            <c:strRef>
              <c:f>Sheet1!$L$1:$M$1</c:f>
              <c:strCache>
                <c:ptCount val="2"/>
                <c:pt idx="0">
                  <c:v>Y1 Systems-Based Practice</c:v>
                </c:pt>
                <c:pt idx="1">
                  <c:v>Y2 Systems-Based Practice</c:v>
                </c:pt>
              </c:strCache>
            </c:strRef>
          </c:cat>
          <c:val>
            <c:numRef>
              <c:f>Sheet1!$L$11:$M$11</c:f>
              <c:numCache>
                <c:formatCode>0.00</c:formatCode>
                <c:ptCount val="2"/>
                <c:pt idx="0">
                  <c:v>3.0</c:v>
                </c:pt>
                <c:pt idx="1">
                  <c:v>4.6</c:v>
                </c:pt>
              </c:numCache>
            </c:numRef>
          </c:val>
          <c:smooth val="0"/>
        </c:ser>
        <c:ser>
          <c:idx val="10"/>
          <c:order val="10"/>
          <c:marker>
            <c:symbol val="none"/>
          </c:marker>
          <c:cat>
            <c:strRef>
              <c:f>Sheet1!$L$1:$M$1</c:f>
              <c:strCache>
                <c:ptCount val="2"/>
                <c:pt idx="0">
                  <c:v>Y1 Systems-Based Practice</c:v>
                </c:pt>
                <c:pt idx="1">
                  <c:v>Y2 Systems-Based Practice</c:v>
                </c:pt>
              </c:strCache>
            </c:strRef>
          </c:cat>
          <c:val>
            <c:numRef>
              <c:f>Sheet1!$L$12:$M$12</c:f>
              <c:numCache>
                <c:formatCode>0.00</c:formatCode>
                <c:ptCount val="2"/>
                <c:pt idx="0">
                  <c:v>3.0</c:v>
                </c:pt>
                <c:pt idx="1">
                  <c:v>5.0</c:v>
                </c:pt>
              </c:numCache>
            </c:numRef>
          </c:val>
          <c:smooth val="0"/>
        </c:ser>
        <c:ser>
          <c:idx val="11"/>
          <c:order val="11"/>
          <c:marker>
            <c:symbol val="none"/>
          </c:marker>
          <c:cat>
            <c:strRef>
              <c:f>Sheet1!$L$1:$M$1</c:f>
              <c:strCache>
                <c:ptCount val="2"/>
                <c:pt idx="0">
                  <c:v>Y1 Systems-Based Practice</c:v>
                </c:pt>
                <c:pt idx="1">
                  <c:v>Y2 Systems-Based Practice</c:v>
                </c:pt>
              </c:strCache>
            </c:strRef>
          </c:cat>
          <c:val>
            <c:numRef>
              <c:f>Sheet1!$L$13:$M$13</c:f>
              <c:numCache>
                <c:formatCode>0.00</c:formatCode>
                <c:ptCount val="2"/>
                <c:pt idx="0">
                  <c:v>3.0</c:v>
                </c:pt>
                <c:pt idx="1">
                  <c:v>5.0</c:v>
                </c:pt>
              </c:numCache>
            </c:numRef>
          </c:val>
          <c:smooth val="0"/>
        </c:ser>
        <c:ser>
          <c:idx val="12"/>
          <c:order val="12"/>
          <c:marker>
            <c:symbol val="none"/>
          </c:marker>
          <c:cat>
            <c:strRef>
              <c:f>Sheet1!$L$1:$M$1</c:f>
              <c:strCache>
                <c:ptCount val="2"/>
                <c:pt idx="0">
                  <c:v>Y1 Systems-Based Practice</c:v>
                </c:pt>
                <c:pt idx="1">
                  <c:v>Y2 Systems-Based Practice</c:v>
                </c:pt>
              </c:strCache>
            </c:strRef>
          </c:cat>
          <c:val>
            <c:numRef>
              <c:f>Sheet1!$L$14:$M$14</c:f>
              <c:numCache>
                <c:formatCode>0.00</c:formatCode>
                <c:ptCount val="2"/>
                <c:pt idx="0">
                  <c:v>3.0</c:v>
                </c:pt>
                <c:pt idx="1">
                  <c:v>5.0</c:v>
                </c:pt>
              </c:numCache>
            </c:numRef>
          </c:val>
          <c:smooth val="0"/>
        </c:ser>
        <c:ser>
          <c:idx val="13"/>
          <c:order val="13"/>
          <c:marker>
            <c:symbol val="none"/>
          </c:marker>
          <c:cat>
            <c:strRef>
              <c:f>Sheet1!$L$1:$M$1</c:f>
              <c:strCache>
                <c:ptCount val="2"/>
                <c:pt idx="0">
                  <c:v>Y1 Systems-Based Practice</c:v>
                </c:pt>
                <c:pt idx="1">
                  <c:v>Y2 Systems-Based Practice</c:v>
                </c:pt>
              </c:strCache>
            </c:strRef>
          </c:cat>
          <c:val>
            <c:numRef>
              <c:f>Sheet1!$L$15:$M$15</c:f>
              <c:numCache>
                <c:formatCode>0.00</c:formatCode>
                <c:ptCount val="2"/>
                <c:pt idx="0">
                  <c:v>3.0</c:v>
                </c:pt>
                <c:pt idx="1">
                  <c:v>5.0</c:v>
                </c:pt>
              </c:numCache>
            </c:numRef>
          </c:val>
          <c:smooth val="0"/>
        </c:ser>
        <c:ser>
          <c:idx val="14"/>
          <c:order val="14"/>
          <c:marker>
            <c:symbol val="none"/>
          </c:marker>
          <c:cat>
            <c:strRef>
              <c:f>Sheet1!$L$1:$M$1</c:f>
              <c:strCache>
                <c:ptCount val="2"/>
                <c:pt idx="0">
                  <c:v>Y1 Systems-Based Practice</c:v>
                </c:pt>
                <c:pt idx="1">
                  <c:v>Y2 Systems-Based Practice</c:v>
                </c:pt>
              </c:strCache>
            </c:strRef>
          </c:cat>
          <c:val>
            <c:numRef>
              <c:f>Sheet1!$L$16:$M$16</c:f>
              <c:numCache>
                <c:formatCode>0.00</c:formatCode>
                <c:ptCount val="2"/>
                <c:pt idx="0">
                  <c:v>3.0</c:v>
                </c:pt>
                <c:pt idx="1">
                  <c:v>5.0</c:v>
                </c:pt>
              </c:numCache>
            </c:numRef>
          </c:val>
          <c:smooth val="0"/>
        </c:ser>
        <c:ser>
          <c:idx val="15"/>
          <c:order val="15"/>
          <c:marker>
            <c:symbol val="none"/>
          </c:marker>
          <c:cat>
            <c:strRef>
              <c:f>Sheet1!$L$1:$M$1</c:f>
              <c:strCache>
                <c:ptCount val="2"/>
                <c:pt idx="0">
                  <c:v>Y1 Systems-Based Practice</c:v>
                </c:pt>
                <c:pt idx="1">
                  <c:v>Y2 Systems-Based Practice</c:v>
                </c:pt>
              </c:strCache>
            </c:strRef>
          </c:cat>
          <c:val>
            <c:numRef>
              <c:f>Sheet1!$L$17:$M$17</c:f>
              <c:numCache>
                <c:formatCode>0.00</c:formatCode>
                <c:ptCount val="2"/>
                <c:pt idx="0">
                  <c:v>3.0</c:v>
                </c:pt>
                <c:pt idx="1">
                  <c:v>5.0</c:v>
                </c:pt>
              </c:numCache>
            </c:numRef>
          </c:val>
          <c:smooth val="0"/>
        </c:ser>
        <c:ser>
          <c:idx val="16"/>
          <c:order val="16"/>
          <c:marker>
            <c:symbol val="none"/>
          </c:marker>
          <c:cat>
            <c:strRef>
              <c:f>Sheet1!$L$1:$M$1</c:f>
              <c:strCache>
                <c:ptCount val="2"/>
                <c:pt idx="0">
                  <c:v>Y1 Systems-Based Practice</c:v>
                </c:pt>
                <c:pt idx="1">
                  <c:v>Y2 Systems-Based Practice</c:v>
                </c:pt>
              </c:strCache>
            </c:strRef>
          </c:cat>
          <c:val>
            <c:numRef>
              <c:f>Sheet1!$L$18:$M$18</c:f>
              <c:numCache>
                <c:formatCode>0.00</c:formatCode>
                <c:ptCount val="2"/>
                <c:pt idx="0">
                  <c:v>3.6</c:v>
                </c:pt>
                <c:pt idx="1">
                  <c:v>5.0</c:v>
                </c:pt>
              </c:numCache>
            </c:numRef>
          </c:val>
          <c:smooth val="0"/>
        </c:ser>
        <c:ser>
          <c:idx val="17"/>
          <c:order val="17"/>
          <c:marker>
            <c:symbol val="none"/>
          </c:marker>
          <c:cat>
            <c:strRef>
              <c:f>Sheet1!$L$1:$M$1</c:f>
              <c:strCache>
                <c:ptCount val="2"/>
                <c:pt idx="0">
                  <c:v>Y1 Systems-Based Practice</c:v>
                </c:pt>
                <c:pt idx="1">
                  <c:v>Y2 Systems-Based Practice</c:v>
                </c:pt>
              </c:strCache>
            </c:strRef>
          </c:cat>
          <c:val>
            <c:numRef>
              <c:f>Sheet1!$L$19:$M$19</c:f>
              <c:numCache>
                <c:formatCode>0.00</c:formatCode>
                <c:ptCount val="2"/>
                <c:pt idx="0">
                  <c:v>3.0</c:v>
                </c:pt>
                <c:pt idx="1">
                  <c:v>5.0</c:v>
                </c:pt>
              </c:numCache>
            </c:numRef>
          </c:val>
          <c:smooth val="0"/>
        </c:ser>
        <c:ser>
          <c:idx val="18"/>
          <c:order val="18"/>
          <c:marker>
            <c:symbol val="none"/>
          </c:marker>
          <c:cat>
            <c:strRef>
              <c:f>Sheet1!$L$1:$M$1</c:f>
              <c:strCache>
                <c:ptCount val="2"/>
                <c:pt idx="0">
                  <c:v>Y1 Systems-Based Practice</c:v>
                </c:pt>
                <c:pt idx="1">
                  <c:v>Y2 Systems-Based Practice</c:v>
                </c:pt>
              </c:strCache>
            </c:strRef>
          </c:cat>
          <c:val>
            <c:numRef>
              <c:f>Sheet1!$L$20:$M$20</c:f>
              <c:numCache>
                <c:formatCode>0.00</c:formatCode>
                <c:ptCount val="2"/>
                <c:pt idx="0">
                  <c:v>3.0</c:v>
                </c:pt>
                <c:pt idx="1">
                  <c:v>5.0</c:v>
                </c:pt>
              </c:numCache>
            </c:numRef>
          </c:val>
          <c:smooth val="0"/>
        </c:ser>
        <c:ser>
          <c:idx val="19"/>
          <c:order val="19"/>
          <c:marker>
            <c:symbol val="none"/>
          </c:marker>
          <c:cat>
            <c:strRef>
              <c:f>Sheet1!$L$1:$M$1</c:f>
              <c:strCache>
                <c:ptCount val="2"/>
                <c:pt idx="0">
                  <c:v>Y1 Systems-Based Practice</c:v>
                </c:pt>
                <c:pt idx="1">
                  <c:v>Y2 Systems-Based Practice</c:v>
                </c:pt>
              </c:strCache>
            </c:strRef>
          </c:cat>
          <c:val>
            <c:numRef>
              <c:f>Sheet1!$L$21:$M$21</c:f>
              <c:numCache>
                <c:formatCode>0.00</c:formatCode>
                <c:ptCount val="2"/>
                <c:pt idx="0">
                  <c:v>3.8</c:v>
                </c:pt>
                <c:pt idx="1">
                  <c:v>5.4</c:v>
                </c:pt>
              </c:numCache>
            </c:numRef>
          </c:val>
          <c:smooth val="0"/>
        </c:ser>
        <c:ser>
          <c:idx val="20"/>
          <c:order val="20"/>
          <c:marker>
            <c:symbol val="none"/>
          </c:marker>
          <c:cat>
            <c:strRef>
              <c:f>Sheet1!$L$1:$M$1</c:f>
              <c:strCache>
                <c:ptCount val="2"/>
                <c:pt idx="0">
                  <c:v>Y1 Systems-Based Practice</c:v>
                </c:pt>
                <c:pt idx="1">
                  <c:v>Y2 Systems-Based Practice</c:v>
                </c:pt>
              </c:strCache>
            </c:strRef>
          </c:cat>
          <c:val>
            <c:numRef>
              <c:f>Sheet1!$L$22:$M$22</c:f>
              <c:numCache>
                <c:formatCode>0.00</c:formatCode>
                <c:ptCount val="2"/>
                <c:pt idx="0">
                  <c:v>3.0</c:v>
                </c:pt>
                <c:pt idx="1">
                  <c:v>5.0</c:v>
                </c:pt>
              </c:numCache>
            </c:numRef>
          </c:val>
          <c:smooth val="0"/>
        </c:ser>
        <c:ser>
          <c:idx val="21"/>
          <c:order val="21"/>
          <c:marker>
            <c:symbol val="none"/>
          </c:marker>
          <c:cat>
            <c:strRef>
              <c:f>Sheet1!$L$1:$M$1</c:f>
              <c:strCache>
                <c:ptCount val="2"/>
                <c:pt idx="0">
                  <c:v>Y1 Systems-Based Practice</c:v>
                </c:pt>
                <c:pt idx="1">
                  <c:v>Y2 Systems-Based Practice</c:v>
                </c:pt>
              </c:strCache>
            </c:strRef>
          </c:cat>
          <c:val>
            <c:numRef>
              <c:f>Sheet1!$L$23:$M$23</c:f>
              <c:numCache>
                <c:formatCode>0.00</c:formatCode>
                <c:ptCount val="2"/>
                <c:pt idx="0">
                  <c:v>3.0</c:v>
                </c:pt>
                <c:pt idx="1">
                  <c:v>5.0</c:v>
                </c:pt>
              </c:numCache>
            </c:numRef>
          </c:val>
          <c:smooth val="0"/>
        </c:ser>
        <c:ser>
          <c:idx val="22"/>
          <c:order val="22"/>
          <c:marker>
            <c:symbol val="none"/>
          </c:marker>
          <c:cat>
            <c:strRef>
              <c:f>Sheet1!$L$1:$M$1</c:f>
              <c:strCache>
                <c:ptCount val="2"/>
                <c:pt idx="0">
                  <c:v>Y1 Systems-Based Practice</c:v>
                </c:pt>
                <c:pt idx="1">
                  <c:v>Y2 Systems-Based Practice</c:v>
                </c:pt>
              </c:strCache>
            </c:strRef>
          </c:cat>
          <c:val>
            <c:numRef>
              <c:f>Sheet1!$L$24:$M$24</c:f>
              <c:numCache>
                <c:formatCode>0.00</c:formatCode>
                <c:ptCount val="2"/>
                <c:pt idx="0">
                  <c:v>3.0</c:v>
                </c:pt>
                <c:pt idx="1">
                  <c:v>5.0</c:v>
                </c:pt>
              </c:numCache>
            </c:numRef>
          </c:val>
          <c:smooth val="0"/>
        </c:ser>
        <c:ser>
          <c:idx val="23"/>
          <c:order val="23"/>
          <c:marker>
            <c:symbol val="none"/>
          </c:marker>
          <c:cat>
            <c:strRef>
              <c:f>Sheet1!$L$1:$M$1</c:f>
              <c:strCache>
                <c:ptCount val="2"/>
                <c:pt idx="0">
                  <c:v>Y1 Systems-Based Practice</c:v>
                </c:pt>
                <c:pt idx="1">
                  <c:v>Y2 Systems-Based Practice</c:v>
                </c:pt>
              </c:strCache>
            </c:strRef>
          </c:cat>
          <c:val>
            <c:numRef>
              <c:f>Sheet1!$L$25:$M$25</c:f>
              <c:numCache>
                <c:formatCode>0.00</c:formatCode>
                <c:ptCount val="2"/>
                <c:pt idx="0">
                  <c:v>3.0</c:v>
                </c:pt>
                <c:pt idx="1">
                  <c:v>5.0</c:v>
                </c:pt>
              </c:numCache>
            </c:numRef>
          </c:val>
          <c:smooth val="0"/>
        </c:ser>
        <c:ser>
          <c:idx val="24"/>
          <c:order val="24"/>
          <c:marker>
            <c:symbol val="none"/>
          </c:marker>
          <c:cat>
            <c:strRef>
              <c:f>Sheet1!$L$1:$M$1</c:f>
              <c:strCache>
                <c:ptCount val="2"/>
                <c:pt idx="0">
                  <c:v>Y1 Systems-Based Practice</c:v>
                </c:pt>
                <c:pt idx="1">
                  <c:v>Y2 Systems-Based Practice</c:v>
                </c:pt>
              </c:strCache>
            </c:strRef>
          </c:cat>
          <c:val>
            <c:numRef>
              <c:f>Sheet1!$L$26:$M$26</c:f>
              <c:numCache>
                <c:formatCode>0.00</c:formatCode>
                <c:ptCount val="2"/>
                <c:pt idx="0">
                  <c:v>3.0</c:v>
                </c:pt>
                <c:pt idx="1">
                  <c:v>5.0</c:v>
                </c:pt>
              </c:numCache>
            </c:numRef>
          </c:val>
          <c:smooth val="0"/>
        </c:ser>
        <c:ser>
          <c:idx val="25"/>
          <c:order val="25"/>
          <c:marker>
            <c:symbol val="none"/>
          </c:marker>
          <c:cat>
            <c:strRef>
              <c:f>Sheet1!$L$1:$M$1</c:f>
              <c:strCache>
                <c:ptCount val="2"/>
                <c:pt idx="0">
                  <c:v>Y1 Systems-Based Practice</c:v>
                </c:pt>
                <c:pt idx="1">
                  <c:v>Y2 Systems-Based Practice</c:v>
                </c:pt>
              </c:strCache>
            </c:strRef>
          </c:cat>
          <c:val>
            <c:numRef>
              <c:f>Sheet1!$L$27:$M$27</c:f>
              <c:numCache>
                <c:formatCode>0.00</c:formatCode>
                <c:ptCount val="2"/>
                <c:pt idx="0">
                  <c:v>3.0</c:v>
                </c:pt>
                <c:pt idx="1">
                  <c:v>4.2</c:v>
                </c:pt>
              </c:numCache>
            </c:numRef>
          </c:val>
          <c:smooth val="0"/>
        </c:ser>
        <c:ser>
          <c:idx val="26"/>
          <c:order val="26"/>
          <c:marker>
            <c:symbol val="none"/>
          </c:marker>
          <c:cat>
            <c:strRef>
              <c:f>Sheet1!$L$1:$M$1</c:f>
              <c:strCache>
                <c:ptCount val="2"/>
                <c:pt idx="0">
                  <c:v>Y1 Systems-Based Practice</c:v>
                </c:pt>
                <c:pt idx="1">
                  <c:v>Y2 Systems-Based Practice</c:v>
                </c:pt>
              </c:strCache>
            </c:strRef>
          </c:cat>
          <c:val>
            <c:numRef>
              <c:f>Sheet1!$L$28:$M$28</c:f>
              <c:numCache>
                <c:formatCode>0.00</c:formatCode>
                <c:ptCount val="2"/>
                <c:pt idx="0">
                  <c:v>3.0</c:v>
                </c:pt>
                <c:pt idx="1">
                  <c:v>5.0</c:v>
                </c:pt>
              </c:numCache>
            </c:numRef>
          </c:val>
          <c:smooth val="0"/>
        </c:ser>
        <c:ser>
          <c:idx val="27"/>
          <c:order val="27"/>
          <c:marker>
            <c:symbol val="none"/>
          </c:marker>
          <c:cat>
            <c:strRef>
              <c:f>Sheet1!$L$1:$M$1</c:f>
              <c:strCache>
                <c:ptCount val="2"/>
                <c:pt idx="0">
                  <c:v>Y1 Systems-Based Practice</c:v>
                </c:pt>
                <c:pt idx="1">
                  <c:v>Y2 Systems-Based Practice</c:v>
                </c:pt>
              </c:strCache>
            </c:strRef>
          </c:cat>
          <c:val>
            <c:numRef>
              <c:f>Sheet1!$L$29:$M$29</c:f>
              <c:numCache>
                <c:formatCode>0.00</c:formatCode>
                <c:ptCount val="2"/>
                <c:pt idx="0">
                  <c:v>4.4</c:v>
                </c:pt>
                <c:pt idx="1">
                  <c:v>6.0</c:v>
                </c:pt>
              </c:numCache>
            </c:numRef>
          </c:val>
          <c:smooth val="0"/>
        </c:ser>
        <c:ser>
          <c:idx val="28"/>
          <c:order val="28"/>
          <c:marker>
            <c:symbol val="none"/>
          </c:marker>
          <c:cat>
            <c:strRef>
              <c:f>Sheet1!$L$1:$M$1</c:f>
              <c:strCache>
                <c:ptCount val="2"/>
                <c:pt idx="0">
                  <c:v>Y1 Systems-Based Practice</c:v>
                </c:pt>
                <c:pt idx="1">
                  <c:v>Y2 Systems-Based Practice</c:v>
                </c:pt>
              </c:strCache>
            </c:strRef>
          </c:cat>
          <c:val>
            <c:numRef>
              <c:f>Sheet1!$L$30:$M$30</c:f>
              <c:numCache>
                <c:formatCode>0.00</c:formatCode>
                <c:ptCount val="2"/>
                <c:pt idx="0">
                  <c:v>4.4</c:v>
                </c:pt>
                <c:pt idx="1">
                  <c:v>6.0</c:v>
                </c:pt>
              </c:numCache>
            </c:numRef>
          </c:val>
          <c:smooth val="0"/>
        </c:ser>
        <c:ser>
          <c:idx val="29"/>
          <c:order val="29"/>
          <c:marker>
            <c:symbol val="none"/>
          </c:marker>
          <c:cat>
            <c:strRef>
              <c:f>Sheet1!$L$1:$M$1</c:f>
              <c:strCache>
                <c:ptCount val="2"/>
                <c:pt idx="0">
                  <c:v>Y1 Systems-Based Practice</c:v>
                </c:pt>
                <c:pt idx="1">
                  <c:v>Y2 Systems-Based Practice</c:v>
                </c:pt>
              </c:strCache>
            </c:strRef>
          </c:cat>
          <c:val>
            <c:numRef>
              <c:f>Sheet1!$L$31:$M$31</c:f>
              <c:numCache>
                <c:formatCode>0.00</c:formatCode>
                <c:ptCount val="2"/>
                <c:pt idx="0">
                  <c:v>4.4</c:v>
                </c:pt>
                <c:pt idx="1">
                  <c:v>5.0</c:v>
                </c:pt>
              </c:numCache>
            </c:numRef>
          </c:val>
          <c:smooth val="0"/>
        </c:ser>
        <c:ser>
          <c:idx val="30"/>
          <c:order val="30"/>
          <c:marker>
            <c:symbol val="none"/>
          </c:marker>
          <c:cat>
            <c:strRef>
              <c:f>Sheet1!$L$1:$M$1</c:f>
              <c:strCache>
                <c:ptCount val="2"/>
                <c:pt idx="0">
                  <c:v>Y1 Systems-Based Practice</c:v>
                </c:pt>
                <c:pt idx="1">
                  <c:v>Y2 Systems-Based Practice</c:v>
                </c:pt>
              </c:strCache>
            </c:strRef>
          </c:cat>
          <c:val>
            <c:numRef>
              <c:f>Sheet1!$L$32:$M$32</c:f>
              <c:numCache>
                <c:formatCode>0.00</c:formatCode>
                <c:ptCount val="2"/>
                <c:pt idx="0">
                  <c:v>4.4</c:v>
                </c:pt>
                <c:pt idx="1">
                  <c:v>6.0</c:v>
                </c:pt>
              </c:numCache>
            </c:numRef>
          </c:val>
          <c:smooth val="0"/>
        </c:ser>
        <c:ser>
          <c:idx val="31"/>
          <c:order val="31"/>
          <c:marker>
            <c:symbol val="none"/>
          </c:marker>
          <c:cat>
            <c:strRef>
              <c:f>Sheet1!$L$1:$M$1</c:f>
              <c:strCache>
                <c:ptCount val="2"/>
                <c:pt idx="0">
                  <c:v>Y1 Systems-Based Practice</c:v>
                </c:pt>
                <c:pt idx="1">
                  <c:v>Y2 Systems-Based Practice</c:v>
                </c:pt>
              </c:strCache>
            </c:strRef>
          </c:cat>
          <c:val>
            <c:numRef>
              <c:f>Sheet1!$L$33:$M$33</c:f>
              <c:numCache>
                <c:formatCode>0.00</c:formatCode>
                <c:ptCount val="2"/>
                <c:pt idx="0">
                  <c:v>4.8</c:v>
                </c:pt>
                <c:pt idx="1">
                  <c:v>6.0</c:v>
                </c:pt>
              </c:numCache>
            </c:numRef>
          </c:val>
          <c:smooth val="0"/>
        </c:ser>
        <c:ser>
          <c:idx val="32"/>
          <c:order val="32"/>
          <c:marker>
            <c:symbol val="none"/>
          </c:marker>
          <c:cat>
            <c:strRef>
              <c:f>Sheet1!$L$1:$M$1</c:f>
              <c:strCache>
                <c:ptCount val="2"/>
                <c:pt idx="0">
                  <c:v>Y1 Systems-Based Practice</c:v>
                </c:pt>
                <c:pt idx="1">
                  <c:v>Y2 Systems-Based Practice</c:v>
                </c:pt>
              </c:strCache>
            </c:strRef>
          </c:cat>
          <c:val>
            <c:numRef>
              <c:f>Sheet1!$L$34:$M$34</c:f>
              <c:numCache>
                <c:formatCode>0.00</c:formatCode>
                <c:ptCount val="2"/>
                <c:pt idx="0">
                  <c:v>4.8</c:v>
                </c:pt>
                <c:pt idx="1">
                  <c:v>6.0</c:v>
                </c:pt>
              </c:numCache>
            </c:numRef>
          </c:val>
          <c:smooth val="0"/>
        </c:ser>
        <c:ser>
          <c:idx val="33"/>
          <c:order val="33"/>
          <c:marker>
            <c:symbol val="none"/>
          </c:marker>
          <c:cat>
            <c:strRef>
              <c:f>Sheet1!$L$1:$M$1</c:f>
              <c:strCache>
                <c:ptCount val="2"/>
                <c:pt idx="0">
                  <c:v>Y1 Systems-Based Practice</c:v>
                </c:pt>
                <c:pt idx="1">
                  <c:v>Y2 Systems-Based Practice</c:v>
                </c:pt>
              </c:strCache>
            </c:strRef>
          </c:cat>
          <c:val>
            <c:numRef>
              <c:f>Sheet1!$L$35:$M$35</c:f>
              <c:numCache>
                <c:formatCode>0.00</c:formatCode>
                <c:ptCount val="2"/>
                <c:pt idx="0">
                  <c:v>4.4</c:v>
                </c:pt>
                <c:pt idx="1">
                  <c:v>6.0</c:v>
                </c:pt>
              </c:numCache>
            </c:numRef>
          </c:val>
          <c:smooth val="0"/>
        </c:ser>
        <c:ser>
          <c:idx val="34"/>
          <c:order val="34"/>
          <c:marker>
            <c:symbol val="none"/>
          </c:marker>
          <c:cat>
            <c:strRef>
              <c:f>Sheet1!$L$1:$M$1</c:f>
              <c:strCache>
                <c:ptCount val="2"/>
                <c:pt idx="0">
                  <c:v>Y1 Systems-Based Practice</c:v>
                </c:pt>
                <c:pt idx="1">
                  <c:v>Y2 Systems-Based Practice</c:v>
                </c:pt>
              </c:strCache>
            </c:strRef>
          </c:cat>
          <c:val>
            <c:numRef>
              <c:f>Sheet1!$L$36:$M$36</c:f>
              <c:numCache>
                <c:formatCode>0.00</c:formatCode>
                <c:ptCount val="2"/>
                <c:pt idx="0">
                  <c:v>4.8</c:v>
                </c:pt>
                <c:pt idx="1">
                  <c:v>7.0</c:v>
                </c:pt>
              </c:numCache>
            </c:numRef>
          </c:val>
          <c:smooth val="0"/>
        </c:ser>
        <c:ser>
          <c:idx val="35"/>
          <c:order val="35"/>
          <c:marker>
            <c:symbol val="none"/>
          </c:marker>
          <c:cat>
            <c:strRef>
              <c:f>Sheet1!$L$1:$M$1</c:f>
              <c:strCache>
                <c:ptCount val="2"/>
                <c:pt idx="0">
                  <c:v>Y1 Systems-Based Practice</c:v>
                </c:pt>
                <c:pt idx="1">
                  <c:v>Y2 Systems-Based Practice</c:v>
                </c:pt>
              </c:strCache>
            </c:strRef>
          </c:cat>
          <c:val>
            <c:numRef>
              <c:f>Sheet1!$L$37:$M$37</c:f>
              <c:numCache>
                <c:formatCode>0.00</c:formatCode>
                <c:ptCount val="2"/>
                <c:pt idx="0">
                  <c:v>4.8</c:v>
                </c:pt>
                <c:pt idx="1">
                  <c:v>6.0</c:v>
                </c:pt>
              </c:numCache>
            </c:numRef>
          </c:val>
          <c:smooth val="0"/>
        </c:ser>
        <c:ser>
          <c:idx val="36"/>
          <c:order val="36"/>
          <c:marker>
            <c:symbol val="none"/>
          </c:marker>
          <c:cat>
            <c:strRef>
              <c:f>Sheet1!$L$1:$M$1</c:f>
              <c:strCache>
                <c:ptCount val="2"/>
                <c:pt idx="0">
                  <c:v>Y1 Systems-Based Practice</c:v>
                </c:pt>
                <c:pt idx="1">
                  <c:v>Y2 Systems-Based Practice</c:v>
                </c:pt>
              </c:strCache>
            </c:strRef>
          </c:cat>
          <c:val>
            <c:numRef>
              <c:f>Sheet1!$L$38:$M$38</c:f>
              <c:numCache>
                <c:formatCode>0.00</c:formatCode>
                <c:ptCount val="2"/>
                <c:pt idx="0">
                  <c:v>4.4</c:v>
                </c:pt>
                <c:pt idx="1">
                  <c:v>7.0</c:v>
                </c:pt>
              </c:numCache>
            </c:numRef>
          </c:val>
          <c:smooth val="0"/>
        </c:ser>
        <c:ser>
          <c:idx val="37"/>
          <c:order val="37"/>
          <c:marker>
            <c:symbol val="none"/>
          </c:marker>
          <c:cat>
            <c:strRef>
              <c:f>Sheet1!$L$1:$M$1</c:f>
              <c:strCache>
                <c:ptCount val="2"/>
                <c:pt idx="0">
                  <c:v>Y1 Systems-Based Practice</c:v>
                </c:pt>
                <c:pt idx="1">
                  <c:v>Y2 Systems-Based Practice</c:v>
                </c:pt>
              </c:strCache>
            </c:strRef>
          </c:cat>
          <c:val>
            <c:numRef>
              <c:f>Sheet1!$L$39:$M$39</c:f>
              <c:numCache>
                <c:formatCode>0.00</c:formatCode>
                <c:ptCount val="2"/>
                <c:pt idx="0">
                  <c:v>4.8</c:v>
                </c:pt>
                <c:pt idx="1">
                  <c:v>6.0</c:v>
                </c:pt>
              </c:numCache>
            </c:numRef>
          </c:val>
          <c:smooth val="0"/>
        </c:ser>
        <c:ser>
          <c:idx val="38"/>
          <c:order val="38"/>
          <c:marker>
            <c:symbol val="none"/>
          </c:marker>
          <c:cat>
            <c:strRef>
              <c:f>Sheet1!$L$1:$M$1</c:f>
              <c:strCache>
                <c:ptCount val="2"/>
                <c:pt idx="0">
                  <c:v>Y1 Systems-Based Practice</c:v>
                </c:pt>
                <c:pt idx="1">
                  <c:v>Y2 Systems-Based Practice</c:v>
                </c:pt>
              </c:strCache>
            </c:strRef>
          </c:cat>
          <c:val>
            <c:numRef>
              <c:f>Sheet1!$L$40:$M$40</c:f>
              <c:numCache>
                <c:formatCode>0.00</c:formatCode>
                <c:ptCount val="2"/>
                <c:pt idx="0">
                  <c:v>4.8</c:v>
                </c:pt>
                <c:pt idx="1">
                  <c:v>7.0</c:v>
                </c:pt>
              </c:numCache>
            </c:numRef>
          </c:val>
          <c:smooth val="0"/>
        </c:ser>
        <c:ser>
          <c:idx val="39"/>
          <c:order val="39"/>
          <c:marker>
            <c:symbol val="none"/>
          </c:marker>
          <c:cat>
            <c:strRef>
              <c:f>Sheet1!$L$1:$M$1</c:f>
              <c:strCache>
                <c:ptCount val="2"/>
                <c:pt idx="0">
                  <c:v>Y1 Systems-Based Practice</c:v>
                </c:pt>
                <c:pt idx="1">
                  <c:v>Y2 Systems-Based Practice</c:v>
                </c:pt>
              </c:strCache>
            </c:strRef>
          </c:cat>
          <c:val>
            <c:numRef>
              <c:f>Sheet1!$L$41:$M$41</c:f>
              <c:numCache>
                <c:formatCode>0.00</c:formatCode>
                <c:ptCount val="2"/>
                <c:pt idx="0">
                  <c:v>4.4</c:v>
                </c:pt>
                <c:pt idx="1">
                  <c:v>6.0</c:v>
                </c:pt>
              </c:numCache>
            </c:numRef>
          </c:val>
          <c:smooth val="0"/>
        </c:ser>
        <c:ser>
          <c:idx val="40"/>
          <c:order val="40"/>
          <c:marker>
            <c:symbol val="none"/>
          </c:marker>
          <c:cat>
            <c:strRef>
              <c:f>Sheet1!$L$1:$M$1</c:f>
              <c:strCache>
                <c:ptCount val="2"/>
                <c:pt idx="0">
                  <c:v>Y1 Systems-Based Practice</c:v>
                </c:pt>
                <c:pt idx="1">
                  <c:v>Y2 Systems-Based Practice</c:v>
                </c:pt>
              </c:strCache>
            </c:strRef>
          </c:cat>
          <c:val>
            <c:numRef>
              <c:f>Sheet1!$L$42:$M$42</c:f>
              <c:numCache>
                <c:formatCode>0.00</c:formatCode>
                <c:ptCount val="2"/>
                <c:pt idx="0">
                  <c:v>4.8</c:v>
                </c:pt>
                <c:pt idx="1">
                  <c:v>6.0</c:v>
                </c:pt>
              </c:numCache>
            </c:numRef>
          </c:val>
          <c:smooth val="0"/>
        </c:ser>
        <c:ser>
          <c:idx val="41"/>
          <c:order val="41"/>
          <c:marker>
            <c:symbol val="none"/>
          </c:marker>
          <c:cat>
            <c:strRef>
              <c:f>Sheet1!$L$1:$M$1</c:f>
              <c:strCache>
                <c:ptCount val="2"/>
                <c:pt idx="0">
                  <c:v>Y1 Systems-Based Practice</c:v>
                </c:pt>
                <c:pt idx="1">
                  <c:v>Y2 Systems-Based Practice</c:v>
                </c:pt>
              </c:strCache>
            </c:strRef>
          </c:cat>
          <c:val>
            <c:numRef>
              <c:f>Sheet1!$L$43:$M$43</c:f>
              <c:numCache>
                <c:formatCode>0.00</c:formatCode>
                <c:ptCount val="2"/>
                <c:pt idx="0">
                  <c:v>5.8</c:v>
                </c:pt>
                <c:pt idx="1">
                  <c:v>7.0</c:v>
                </c:pt>
              </c:numCache>
            </c:numRef>
          </c:val>
          <c:smooth val="0"/>
        </c:ser>
        <c:ser>
          <c:idx val="42"/>
          <c:order val="42"/>
          <c:marker>
            <c:symbol val="none"/>
          </c:marker>
          <c:cat>
            <c:strRef>
              <c:f>Sheet1!$L$1:$M$1</c:f>
              <c:strCache>
                <c:ptCount val="2"/>
                <c:pt idx="0">
                  <c:v>Y1 Systems-Based Practice</c:v>
                </c:pt>
                <c:pt idx="1">
                  <c:v>Y2 Systems-Based Practice</c:v>
                </c:pt>
              </c:strCache>
            </c:strRef>
          </c:cat>
          <c:val>
            <c:numRef>
              <c:f>Sheet1!$L$44:$M$44</c:f>
              <c:numCache>
                <c:formatCode>0.00</c:formatCode>
                <c:ptCount val="2"/>
                <c:pt idx="0">
                  <c:v>4.8</c:v>
                </c:pt>
                <c:pt idx="1">
                  <c:v>7.0</c:v>
                </c:pt>
              </c:numCache>
            </c:numRef>
          </c:val>
          <c:smooth val="0"/>
        </c:ser>
        <c:ser>
          <c:idx val="43"/>
          <c:order val="43"/>
          <c:marker>
            <c:symbol val="none"/>
          </c:marker>
          <c:cat>
            <c:strRef>
              <c:f>Sheet1!$L$1:$M$1</c:f>
              <c:strCache>
                <c:ptCount val="2"/>
                <c:pt idx="0">
                  <c:v>Y1 Systems-Based Practice</c:v>
                </c:pt>
                <c:pt idx="1">
                  <c:v>Y2 Systems-Based Practice</c:v>
                </c:pt>
              </c:strCache>
            </c:strRef>
          </c:cat>
          <c:val>
            <c:numRef>
              <c:f>Sheet1!$L$45:$M$45</c:f>
              <c:numCache>
                <c:formatCode>0.00</c:formatCode>
                <c:ptCount val="2"/>
                <c:pt idx="0">
                  <c:v>4.4</c:v>
                </c:pt>
                <c:pt idx="1">
                  <c:v>6.0</c:v>
                </c:pt>
              </c:numCache>
            </c:numRef>
          </c:val>
          <c:smooth val="0"/>
        </c:ser>
        <c:ser>
          <c:idx val="44"/>
          <c:order val="44"/>
          <c:marker>
            <c:symbol val="none"/>
          </c:marker>
          <c:cat>
            <c:strRef>
              <c:f>Sheet1!$L$1:$M$1</c:f>
              <c:strCache>
                <c:ptCount val="2"/>
                <c:pt idx="0">
                  <c:v>Y1 Systems-Based Practice</c:v>
                </c:pt>
                <c:pt idx="1">
                  <c:v>Y2 Systems-Based Practice</c:v>
                </c:pt>
              </c:strCache>
            </c:strRef>
          </c:cat>
          <c:val>
            <c:numRef>
              <c:f>Sheet1!$L$46:$M$46</c:f>
              <c:numCache>
                <c:formatCode>0.00</c:formatCode>
                <c:ptCount val="2"/>
                <c:pt idx="0">
                  <c:v>2.6</c:v>
                </c:pt>
                <c:pt idx="1">
                  <c:v>4.0</c:v>
                </c:pt>
              </c:numCache>
            </c:numRef>
          </c:val>
          <c:smooth val="0"/>
        </c:ser>
        <c:ser>
          <c:idx val="45"/>
          <c:order val="45"/>
          <c:marker>
            <c:symbol val="none"/>
          </c:marker>
          <c:cat>
            <c:strRef>
              <c:f>Sheet1!$L$1:$M$1</c:f>
              <c:strCache>
                <c:ptCount val="2"/>
                <c:pt idx="0">
                  <c:v>Y1 Systems-Based Practice</c:v>
                </c:pt>
                <c:pt idx="1">
                  <c:v>Y2 Systems-Based Practice</c:v>
                </c:pt>
              </c:strCache>
            </c:strRef>
          </c:cat>
          <c:val>
            <c:numRef>
              <c:f>Sheet1!$L$47:$M$47</c:f>
              <c:numCache>
                <c:formatCode>0.00</c:formatCode>
                <c:ptCount val="2"/>
                <c:pt idx="0">
                  <c:v>4.8</c:v>
                </c:pt>
                <c:pt idx="1">
                  <c:v>7.0</c:v>
                </c:pt>
              </c:numCache>
            </c:numRef>
          </c:val>
          <c:smooth val="0"/>
        </c:ser>
        <c:ser>
          <c:idx val="46"/>
          <c:order val="46"/>
          <c:marker>
            <c:symbol val="none"/>
          </c:marker>
          <c:cat>
            <c:strRef>
              <c:f>Sheet1!$L$1:$M$1</c:f>
              <c:strCache>
                <c:ptCount val="2"/>
                <c:pt idx="0">
                  <c:v>Y1 Systems-Based Practice</c:v>
                </c:pt>
                <c:pt idx="1">
                  <c:v>Y2 Systems-Based Practice</c:v>
                </c:pt>
              </c:strCache>
            </c:strRef>
          </c:cat>
          <c:val>
            <c:numRef>
              <c:f>Sheet1!$L$48:$M$48</c:f>
              <c:numCache>
                <c:formatCode>0.00</c:formatCode>
                <c:ptCount val="2"/>
                <c:pt idx="0">
                  <c:v>4.4</c:v>
                </c:pt>
                <c:pt idx="1">
                  <c:v>5.0</c:v>
                </c:pt>
              </c:numCache>
            </c:numRef>
          </c:val>
          <c:smooth val="0"/>
        </c:ser>
        <c:ser>
          <c:idx val="47"/>
          <c:order val="47"/>
          <c:marker>
            <c:symbol val="none"/>
          </c:marker>
          <c:cat>
            <c:strRef>
              <c:f>Sheet1!$L$1:$M$1</c:f>
              <c:strCache>
                <c:ptCount val="2"/>
                <c:pt idx="0">
                  <c:v>Y1 Systems-Based Practice</c:v>
                </c:pt>
                <c:pt idx="1">
                  <c:v>Y2 Systems-Based Practice</c:v>
                </c:pt>
              </c:strCache>
            </c:strRef>
          </c:cat>
          <c:val>
            <c:numRef>
              <c:f>Sheet1!$L$49:$M$49</c:f>
              <c:numCache>
                <c:formatCode>0.00</c:formatCode>
                <c:ptCount val="2"/>
                <c:pt idx="0">
                  <c:v>4.4</c:v>
                </c:pt>
                <c:pt idx="1">
                  <c:v>6.0</c:v>
                </c:pt>
              </c:numCache>
            </c:numRef>
          </c:val>
          <c:smooth val="0"/>
        </c:ser>
        <c:ser>
          <c:idx val="48"/>
          <c:order val="48"/>
          <c:marker>
            <c:symbol val="none"/>
          </c:marker>
          <c:cat>
            <c:strRef>
              <c:f>Sheet1!$L$1:$M$1</c:f>
              <c:strCache>
                <c:ptCount val="2"/>
                <c:pt idx="0">
                  <c:v>Y1 Systems-Based Practice</c:v>
                </c:pt>
                <c:pt idx="1">
                  <c:v>Y2 Systems-Based Practice</c:v>
                </c:pt>
              </c:strCache>
            </c:strRef>
          </c:cat>
          <c:val>
            <c:numRef>
              <c:f>Sheet1!$L$50:$M$50</c:f>
              <c:numCache>
                <c:formatCode>0.00</c:formatCode>
                <c:ptCount val="2"/>
                <c:pt idx="0">
                  <c:v>4.4</c:v>
                </c:pt>
                <c:pt idx="1">
                  <c:v>6.0</c:v>
                </c:pt>
              </c:numCache>
            </c:numRef>
          </c:val>
          <c:smooth val="0"/>
        </c:ser>
        <c:ser>
          <c:idx val="49"/>
          <c:order val="49"/>
          <c:marker>
            <c:symbol val="none"/>
          </c:marker>
          <c:cat>
            <c:strRef>
              <c:f>Sheet1!$L$1:$M$1</c:f>
              <c:strCache>
                <c:ptCount val="2"/>
                <c:pt idx="0">
                  <c:v>Y1 Systems-Based Practice</c:v>
                </c:pt>
                <c:pt idx="1">
                  <c:v>Y2 Systems-Based Practice</c:v>
                </c:pt>
              </c:strCache>
            </c:strRef>
          </c:cat>
          <c:val>
            <c:numRef>
              <c:f>Sheet1!$L$51:$M$51</c:f>
              <c:numCache>
                <c:formatCode>0.00</c:formatCode>
                <c:ptCount val="2"/>
                <c:pt idx="0">
                  <c:v>3.0</c:v>
                </c:pt>
                <c:pt idx="1">
                  <c:v>5.0</c:v>
                </c:pt>
              </c:numCache>
            </c:numRef>
          </c:val>
          <c:smooth val="0"/>
        </c:ser>
        <c:ser>
          <c:idx val="50"/>
          <c:order val="50"/>
          <c:marker>
            <c:symbol val="none"/>
          </c:marker>
          <c:cat>
            <c:strRef>
              <c:f>Sheet1!$L$1:$M$1</c:f>
              <c:strCache>
                <c:ptCount val="2"/>
                <c:pt idx="0">
                  <c:v>Y1 Systems-Based Practice</c:v>
                </c:pt>
                <c:pt idx="1">
                  <c:v>Y2 Systems-Based Practice</c:v>
                </c:pt>
              </c:strCache>
            </c:strRef>
          </c:cat>
          <c:val>
            <c:numRef>
              <c:f>Sheet1!$L$52:$M$52</c:f>
              <c:numCache>
                <c:formatCode>0.00</c:formatCode>
                <c:ptCount val="2"/>
                <c:pt idx="0">
                  <c:v>3.0</c:v>
                </c:pt>
                <c:pt idx="1">
                  <c:v>5.0</c:v>
                </c:pt>
              </c:numCache>
            </c:numRef>
          </c:val>
          <c:smooth val="0"/>
        </c:ser>
        <c:ser>
          <c:idx val="51"/>
          <c:order val="51"/>
          <c:marker>
            <c:symbol val="none"/>
          </c:marker>
          <c:cat>
            <c:strRef>
              <c:f>Sheet1!$L$1:$M$1</c:f>
              <c:strCache>
                <c:ptCount val="2"/>
                <c:pt idx="0">
                  <c:v>Y1 Systems-Based Practice</c:v>
                </c:pt>
                <c:pt idx="1">
                  <c:v>Y2 Systems-Based Practice</c:v>
                </c:pt>
              </c:strCache>
            </c:strRef>
          </c:cat>
          <c:val>
            <c:numRef>
              <c:f>Sheet1!$L$53:$M$53</c:f>
              <c:numCache>
                <c:formatCode>0.00</c:formatCode>
                <c:ptCount val="2"/>
                <c:pt idx="0">
                  <c:v>3.0</c:v>
                </c:pt>
                <c:pt idx="1">
                  <c:v>5.0</c:v>
                </c:pt>
              </c:numCache>
            </c:numRef>
          </c:val>
          <c:smooth val="0"/>
        </c:ser>
        <c:ser>
          <c:idx val="52"/>
          <c:order val="52"/>
          <c:marker>
            <c:symbol val="none"/>
          </c:marker>
          <c:cat>
            <c:strRef>
              <c:f>Sheet1!$L$1:$M$1</c:f>
              <c:strCache>
                <c:ptCount val="2"/>
                <c:pt idx="0">
                  <c:v>Y1 Systems-Based Practice</c:v>
                </c:pt>
                <c:pt idx="1">
                  <c:v>Y2 Systems-Based Practice</c:v>
                </c:pt>
              </c:strCache>
            </c:strRef>
          </c:cat>
          <c:val>
            <c:numRef>
              <c:f>Sheet1!$L$54:$M$54</c:f>
              <c:numCache>
                <c:formatCode>0.00</c:formatCode>
                <c:ptCount val="2"/>
                <c:pt idx="0">
                  <c:v>2.8</c:v>
                </c:pt>
                <c:pt idx="1">
                  <c:v>5.0</c:v>
                </c:pt>
              </c:numCache>
            </c:numRef>
          </c:val>
          <c:smooth val="0"/>
        </c:ser>
        <c:ser>
          <c:idx val="53"/>
          <c:order val="53"/>
          <c:marker>
            <c:symbol val="none"/>
          </c:marker>
          <c:cat>
            <c:strRef>
              <c:f>Sheet1!$L$1:$M$1</c:f>
              <c:strCache>
                <c:ptCount val="2"/>
                <c:pt idx="0">
                  <c:v>Y1 Systems-Based Practice</c:v>
                </c:pt>
                <c:pt idx="1">
                  <c:v>Y2 Systems-Based Practice</c:v>
                </c:pt>
              </c:strCache>
            </c:strRef>
          </c:cat>
          <c:val>
            <c:numRef>
              <c:f>Sheet1!$L$55:$M$55</c:f>
              <c:numCache>
                <c:formatCode>0.00</c:formatCode>
                <c:ptCount val="2"/>
                <c:pt idx="0">
                  <c:v>2.0</c:v>
                </c:pt>
                <c:pt idx="1">
                  <c:v>5.0</c:v>
                </c:pt>
              </c:numCache>
            </c:numRef>
          </c:val>
          <c:smooth val="0"/>
        </c:ser>
        <c:ser>
          <c:idx val="54"/>
          <c:order val="54"/>
          <c:marker>
            <c:symbol val="none"/>
          </c:marker>
          <c:cat>
            <c:strRef>
              <c:f>Sheet1!$L$1:$M$1</c:f>
              <c:strCache>
                <c:ptCount val="2"/>
                <c:pt idx="0">
                  <c:v>Y1 Systems-Based Practice</c:v>
                </c:pt>
                <c:pt idx="1">
                  <c:v>Y2 Systems-Based Practice</c:v>
                </c:pt>
              </c:strCache>
            </c:strRef>
          </c:cat>
          <c:val>
            <c:numRef>
              <c:f>Sheet1!$L$56:$M$56</c:f>
              <c:numCache>
                <c:formatCode>0.00</c:formatCode>
                <c:ptCount val="2"/>
                <c:pt idx="0">
                  <c:v>3.0</c:v>
                </c:pt>
                <c:pt idx="1">
                  <c:v>5.0</c:v>
                </c:pt>
              </c:numCache>
            </c:numRef>
          </c:val>
          <c:smooth val="0"/>
        </c:ser>
        <c:ser>
          <c:idx val="55"/>
          <c:order val="55"/>
          <c:marker>
            <c:symbol val="none"/>
          </c:marker>
          <c:cat>
            <c:strRef>
              <c:f>Sheet1!$L$1:$M$1</c:f>
              <c:strCache>
                <c:ptCount val="2"/>
                <c:pt idx="0">
                  <c:v>Y1 Systems-Based Practice</c:v>
                </c:pt>
                <c:pt idx="1">
                  <c:v>Y2 Systems-Based Practice</c:v>
                </c:pt>
              </c:strCache>
            </c:strRef>
          </c:cat>
          <c:val>
            <c:numRef>
              <c:f>Sheet1!$L$57:$M$57</c:f>
              <c:numCache>
                <c:formatCode>0.00</c:formatCode>
                <c:ptCount val="2"/>
                <c:pt idx="0">
                  <c:v>3.0</c:v>
                </c:pt>
                <c:pt idx="1">
                  <c:v>5.0</c:v>
                </c:pt>
              </c:numCache>
            </c:numRef>
          </c:val>
          <c:smooth val="0"/>
        </c:ser>
        <c:ser>
          <c:idx val="56"/>
          <c:order val="56"/>
          <c:marker>
            <c:symbol val="none"/>
          </c:marker>
          <c:cat>
            <c:strRef>
              <c:f>Sheet1!$L$1:$M$1</c:f>
              <c:strCache>
                <c:ptCount val="2"/>
                <c:pt idx="0">
                  <c:v>Y1 Systems-Based Practice</c:v>
                </c:pt>
                <c:pt idx="1">
                  <c:v>Y2 Systems-Based Practice</c:v>
                </c:pt>
              </c:strCache>
            </c:strRef>
          </c:cat>
          <c:val>
            <c:numRef>
              <c:f>Sheet1!$L$58:$M$58</c:f>
              <c:numCache>
                <c:formatCode>0.00</c:formatCode>
                <c:ptCount val="2"/>
                <c:pt idx="0">
                  <c:v>3.0</c:v>
                </c:pt>
                <c:pt idx="1">
                  <c:v>5.0</c:v>
                </c:pt>
              </c:numCache>
            </c:numRef>
          </c:val>
          <c:smooth val="0"/>
        </c:ser>
        <c:ser>
          <c:idx val="57"/>
          <c:order val="57"/>
          <c:marker>
            <c:symbol val="none"/>
          </c:marker>
          <c:cat>
            <c:strRef>
              <c:f>Sheet1!$L$1:$M$1</c:f>
              <c:strCache>
                <c:ptCount val="2"/>
                <c:pt idx="0">
                  <c:v>Y1 Systems-Based Practice</c:v>
                </c:pt>
                <c:pt idx="1">
                  <c:v>Y2 Systems-Based Practice</c:v>
                </c:pt>
              </c:strCache>
            </c:strRef>
          </c:cat>
          <c:val>
            <c:numRef>
              <c:f>Sheet1!$L$59:$M$59</c:f>
              <c:numCache>
                <c:formatCode>0.00</c:formatCode>
                <c:ptCount val="2"/>
                <c:pt idx="0">
                  <c:v>2.6</c:v>
                </c:pt>
                <c:pt idx="1">
                  <c:v>5.0</c:v>
                </c:pt>
              </c:numCache>
            </c:numRef>
          </c:val>
          <c:smooth val="0"/>
        </c:ser>
        <c:ser>
          <c:idx val="58"/>
          <c:order val="58"/>
          <c:marker>
            <c:symbol val="none"/>
          </c:marker>
          <c:cat>
            <c:strRef>
              <c:f>Sheet1!$L$1:$M$1</c:f>
              <c:strCache>
                <c:ptCount val="2"/>
                <c:pt idx="0">
                  <c:v>Y1 Systems-Based Practice</c:v>
                </c:pt>
                <c:pt idx="1">
                  <c:v>Y2 Systems-Based Practice</c:v>
                </c:pt>
              </c:strCache>
            </c:strRef>
          </c:cat>
          <c:val>
            <c:numRef>
              <c:f>Sheet1!$L$60:$M$60</c:f>
              <c:numCache>
                <c:formatCode>0.00</c:formatCode>
                <c:ptCount val="2"/>
                <c:pt idx="0">
                  <c:v>3.0</c:v>
                </c:pt>
                <c:pt idx="1">
                  <c:v>5.0</c:v>
                </c:pt>
              </c:numCache>
            </c:numRef>
          </c:val>
          <c:smooth val="0"/>
        </c:ser>
        <c:ser>
          <c:idx val="59"/>
          <c:order val="59"/>
          <c:marker>
            <c:symbol val="none"/>
          </c:marker>
          <c:cat>
            <c:strRef>
              <c:f>Sheet1!$L$1:$M$1</c:f>
              <c:strCache>
                <c:ptCount val="2"/>
                <c:pt idx="0">
                  <c:v>Y1 Systems-Based Practice</c:v>
                </c:pt>
                <c:pt idx="1">
                  <c:v>Y2 Systems-Based Practice</c:v>
                </c:pt>
              </c:strCache>
            </c:strRef>
          </c:cat>
          <c:val>
            <c:numRef>
              <c:f>Sheet1!$L$61:$M$61</c:f>
              <c:numCache>
                <c:formatCode>0.00</c:formatCode>
                <c:ptCount val="2"/>
                <c:pt idx="0">
                  <c:v>3.0</c:v>
                </c:pt>
                <c:pt idx="1">
                  <c:v>5.0</c:v>
                </c:pt>
              </c:numCache>
            </c:numRef>
          </c:val>
          <c:smooth val="0"/>
        </c:ser>
        <c:ser>
          <c:idx val="60"/>
          <c:order val="60"/>
          <c:marker>
            <c:symbol val="none"/>
          </c:marker>
          <c:cat>
            <c:strRef>
              <c:f>Sheet1!$L$1:$M$1</c:f>
              <c:strCache>
                <c:ptCount val="2"/>
                <c:pt idx="0">
                  <c:v>Y1 Systems-Based Practice</c:v>
                </c:pt>
                <c:pt idx="1">
                  <c:v>Y2 Systems-Based Practice</c:v>
                </c:pt>
              </c:strCache>
            </c:strRef>
          </c:cat>
          <c:val>
            <c:numRef>
              <c:f>Sheet1!$L$62:$M$62</c:f>
              <c:numCache>
                <c:formatCode>0.00</c:formatCode>
                <c:ptCount val="2"/>
                <c:pt idx="0">
                  <c:v>2.8</c:v>
                </c:pt>
                <c:pt idx="1">
                  <c:v>5.0</c:v>
                </c:pt>
              </c:numCache>
            </c:numRef>
          </c:val>
          <c:smooth val="0"/>
        </c:ser>
        <c:ser>
          <c:idx val="61"/>
          <c:order val="61"/>
          <c:marker>
            <c:symbol val="none"/>
          </c:marker>
          <c:cat>
            <c:strRef>
              <c:f>Sheet1!$L$1:$M$1</c:f>
              <c:strCache>
                <c:ptCount val="2"/>
                <c:pt idx="0">
                  <c:v>Y1 Systems-Based Practice</c:v>
                </c:pt>
                <c:pt idx="1">
                  <c:v>Y2 Systems-Based Practice</c:v>
                </c:pt>
              </c:strCache>
            </c:strRef>
          </c:cat>
          <c:val>
            <c:numRef>
              <c:f>Sheet1!$L$63:$M$63</c:f>
              <c:numCache>
                <c:formatCode>0.00</c:formatCode>
                <c:ptCount val="2"/>
                <c:pt idx="0">
                  <c:v>3.0</c:v>
                </c:pt>
                <c:pt idx="1">
                  <c:v>5.0</c:v>
                </c:pt>
              </c:numCache>
            </c:numRef>
          </c:val>
          <c:smooth val="0"/>
        </c:ser>
        <c:ser>
          <c:idx val="62"/>
          <c:order val="62"/>
          <c:marker>
            <c:symbol val="none"/>
          </c:marker>
          <c:cat>
            <c:strRef>
              <c:f>Sheet1!$L$1:$M$1</c:f>
              <c:strCache>
                <c:ptCount val="2"/>
                <c:pt idx="0">
                  <c:v>Y1 Systems-Based Practice</c:v>
                </c:pt>
                <c:pt idx="1">
                  <c:v>Y2 Systems-Based Practice</c:v>
                </c:pt>
              </c:strCache>
            </c:strRef>
          </c:cat>
          <c:val>
            <c:numRef>
              <c:f>Sheet1!$L$64:$M$64</c:f>
              <c:numCache>
                <c:formatCode>0.00</c:formatCode>
                <c:ptCount val="2"/>
                <c:pt idx="0">
                  <c:v>3.0</c:v>
                </c:pt>
                <c:pt idx="1">
                  <c:v>5.0</c:v>
                </c:pt>
              </c:numCache>
            </c:numRef>
          </c:val>
          <c:smooth val="0"/>
        </c:ser>
        <c:ser>
          <c:idx val="63"/>
          <c:order val="63"/>
          <c:marker>
            <c:symbol val="none"/>
          </c:marker>
          <c:cat>
            <c:strRef>
              <c:f>Sheet1!$L$1:$M$1</c:f>
              <c:strCache>
                <c:ptCount val="2"/>
                <c:pt idx="0">
                  <c:v>Y1 Systems-Based Practice</c:v>
                </c:pt>
                <c:pt idx="1">
                  <c:v>Y2 Systems-Based Practice</c:v>
                </c:pt>
              </c:strCache>
            </c:strRef>
          </c:cat>
          <c:val>
            <c:numRef>
              <c:f>Sheet1!$L$65:$M$65</c:f>
              <c:numCache>
                <c:formatCode>0.00</c:formatCode>
                <c:ptCount val="2"/>
                <c:pt idx="0">
                  <c:v>2.6</c:v>
                </c:pt>
                <c:pt idx="1">
                  <c:v>4.0</c:v>
                </c:pt>
              </c:numCache>
            </c:numRef>
          </c:val>
          <c:smooth val="0"/>
        </c:ser>
        <c:ser>
          <c:idx val="64"/>
          <c:order val="64"/>
          <c:marker>
            <c:symbol val="none"/>
          </c:marker>
          <c:cat>
            <c:strRef>
              <c:f>Sheet1!$L$1:$M$1</c:f>
              <c:strCache>
                <c:ptCount val="2"/>
                <c:pt idx="0">
                  <c:v>Y1 Systems-Based Practice</c:v>
                </c:pt>
                <c:pt idx="1">
                  <c:v>Y2 Systems-Based Practice</c:v>
                </c:pt>
              </c:strCache>
            </c:strRef>
          </c:cat>
          <c:val>
            <c:numRef>
              <c:f>Sheet1!$L$66:$M$66</c:f>
              <c:numCache>
                <c:formatCode>0.00</c:formatCode>
                <c:ptCount val="2"/>
                <c:pt idx="0">
                  <c:v>4.0</c:v>
                </c:pt>
                <c:pt idx="1">
                  <c:v>5.0</c:v>
                </c:pt>
              </c:numCache>
            </c:numRef>
          </c:val>
          <c:smooth val="0"/>
        </c:ser>
        <c:ser>
          <c:idx val="65"/>
          <c:order val="65"/>
          <c:marker>
            <c:symbol val="none"/>
          </c:marker>
          <c:cat>
            <c:strRef>
              <c:f>Sheet1!$L$1:$M$1</c:f>
              <c:strCache>
                <c:ptCount val="2"/>
                <c:pt idx="0">
                  <c:v>Y1 Systems-Based Practice</c:v>
                </c:pt>
                <c:pt idx="1">
                  <c:v>Y2 Systems-Based Practice</c:v>
                </c:pt>
              </c:strCache>
            </c:strRef>
          </c:cat>
          <c:val>
            <c:numRef>
              <c:f>Sheet1!$L$67:$M$67</c:f>
              <c:numCache>
                <c:formatCode>0.00</c:formatCode>
                <c:ptCount val="2"/>
                <c:pt idx="0">
                  <c:v>3.0</c:v>
                </c:pt>
                <c:pt idx="1">
                  <c:v>5.0</c:v>
                </c:pt>
              </c:numCache>
            </c:numRef>
          </c:val>
          <c:smooth val="0"/>
        </c:ser>
        <c:ser>
          <c:idx val="66"/>
          <c:order val="66"/>
          <c:marker>
            <c:symbol val="none"/>
          </c:marker>
          <c:cat>
            <c:strRef>
              <c:f>Sheet1!$L$1:$M$1</c:f>
              <c:strCache>
                <c:ptCount val="2"/>
                <c:pt idx="0">
                  <c:v>Y1 Systems-Based Practice</c:v>
                </c:pt>
                <c:pt idx="1">
                  <c:v>Y2 Systems-Based Practice</c:v>
                </c:pt>
              </c:strCache>
            </c:strRef>
          </c:cat>
          <c:val>
            <c:numRef>
              <c:f>Sheet1!$L$68:$M$68</c:f>
              <c:numCache>
                <c:formatCode>0.00</c:formatCode>
                <c:ptCount val="2"/>
                <c:pt idx="0">
                  <c:v>3.0</c:v>
                </c:pt>
                <c:pt idx="1">
                  <c:v>5.0</c:v>
                </c:pt>
              </c:numCache>
            </c:numRef>
          </c:val>
          <c:smooth val="0"/>
        </c:ser>
        <c:ser>
          <c:idx val="67"/>
          <c:order val="67"/>
          <c:marker>
            <c:symbol val="none"/>
          </c:marker>
          <c:cat>
            <c:strRef>
              <c:f>Sheet1!$L$1:$M$1</c:f>
              <c:strCache>
                <c:ptCount val="2"/>
                <c:pt idx="0">
                  <c:v>Y1 Systems-Based Practice</c:v>
                </c:pt>
                <c:pt idx="1">
                  <c:v>Y2 Systems-Based Practice</c:v>
                </c:pt>
              </c:strCache>
            </c:strRef>
          </c:cat>
          <c:val>
            <c:numRef>
              <c:f>Sheet1!$L$69:$M$69</c:f>
              <c:numCache>
                <c:formatCode>0.00</c:formatCode>
                <c:ptCount val="2"/>
                <c:pt idx="0">
                  <c:v>3.0</c:v>
                </c:pt>
                <c:pt idx="1">
                  <c:v>5.0</c:v>
                </c:pt>
              </c:numCache>
            </c:numRef>
          </c:val>
          <c:smooth val="0"/>
        </c:ser>
        <c:ser>
          <c:idx val="68"/>
          <c:order val="68"/>
          <c:marker>
            <c:symbol val="none"/>
          </c:marker>
          <c:cat>
            <c:strRef>
              <c:f>Sheet1!$L$1:$M$1</c:f>
              <c:strCache>
                <c:ptCount val="2"/>
                <c:pt idx="0">
                  <c:v>Y1 Systems-Based Practice</c:v>
                </c:pt>
                <c:pt idx="1">
                  <c:v>Y2 Systems-Based Practice</c:v>
                </c:pt>
              </c:strCache>
            </c:strRef>
          </c:cat>
          <c:val>
            <c:numRef>
              <c:f>Sheet1!$L$70:$M$70</c:f>
              <c:numCache>
                <c:formatCode>0.00</c:formatCode>
                <c:ptCount val="2"/>
                <c:pt idx="0">
                  <c:v>3.0</c:v>
                </c:pt>
                <c:pt idx="1">
                  <c:v>5.0</c:v>
                </c:pt>
              </c:numCache>
            </c:numRef>
          </c:val>
          <c:smooth val="0"/>
        </c:ser>
        <c:ser>
          <c:idx val="69"/>
          <c:order val="69"/>
          <c:marker>
            <c:symbol val="none"/>
          </c:marker>
          <c:cat>
            <c:strRef>
              <c:f>Sheet1!$L$1:$M$1</c:f>
              <c:strCache>
                <c:ptCount val="2"/>
                <c:pt idx="0">
                  <c:v>Y1 Systems-Based Practice</c:v>
                </c:pt>
                <c:pt idx="1">
                  <c:v>Y2 Systems-Based Practice</c:v>
                </c:pt>
              </c:strCache>
            </c:strRef>
          </c:cat>
          <c:val>
            <c:numRef>
              <c:f>Sheet1!$L$71:$M$71</c:f>
              <c:numCache>
                <c:formatCode>0.00</c:formatCode>
                <c:ptCount val="2"/>
                <c:pt idx="0">
                  <c:v>3.0</c:v>
                </c:pt>
                <c:pt idx="1">
                  <c:v>5.0</c:v>
                </c:pt>
              </c:numCache>
            </c:numRef>
          </c:val>
          <c:smooth val="0"/>
        </c:ser>
        <c:ser>
          <c:idx val="70"/>
          <c:order val="70"/>
          <c:marker>
            <c:symbol val="none"/>
          </c:marker>
          <c:cat>
            <c:strRef>
              <c:f>Sheet1!$L$1:$M$1</c:f>
              <c:strCache>
                <c:ptCount val="2"/>
                <c:pt idx="0">
                  <c:v>Y1 Systems-Based Practice</c:v>
                </c:pt>
                <c:pt idx="1">
                  <c:v>Y2 Systems-Based Practice</c:v>
                </c:pt>
              </c:strCache>
            </c:strRef>
          </c:cat>
          <c:val>
            <c:numRef>
              <c:f>Sheet1!$L$72:$M$72</c:f>
              <c:numCache>
                <c:formatCode>0.00</c:formatCode>
                <c:ptCount val="2"/>
                <c:pt idx="0">
                  <c:v>3.0</c:v>
                </c:pt>
                <c:pt idx="1">
                  <c:v>5.0</c:v>
                </c:pt>
              </c:numCache>
            </c:numRef>
          </c:val>
          <c:smooth val="0"/>
        </c:ser>
        <c:ser>
          <c:idx val="71"/>
          <c:order val="71"/>
          <c:marker>
            <c:symbol val="none"/>
          </c:marker>
          <c:cat>
            <c:strRef>
              <c:f>Sheet1!$L$1:$M$1</c:f>
              <c:strCache>
                <c:ptCount val="2"/>
                <c:pt idx="0">
                  <c:v>Y1 Systems-Based Practice</c:v>
                </c:pt>
                <c:pt idx="1">
                  <c:v>Y2 Systems-Based Practice</c:v>
                </c:pt>
              </c:strCache>
            </c:strRef>
          </c:cat>
          <c:val>
            <c:numRef>
              <c:f>Sheet1!$L$73:$M$73</c:f>
              <c:numCache>
                <c:formatCode>0.00</c:formatCode>
                <c:ptCount val="2"/>
                <c:pt idx="0">
                  <c:v>2.6</c:v>
                </c:pt>
                <c:pt idx="1">
                  <c:v>3.0</c:v>
                </c:pt>
              </c:numCache>
            </c:numRef>
          </c:val>
          <c:smooth val="0"/>
        </c:ser>
        <c:ser>
          <c:idx val="72"/>
          <c:order val="72"/>
          <c:marker>
            <c:symbol val="none"/>
          </c:marker>
          <c:cat>
            <c:strRef>
              <c:f>Sheet1!$L$1:$M$1</c:f>
              <c:strCache>
                <c:ptCount val="2"/>
                <c:pt idx="0">
                  <c:v>Y1 Systems-Based Practice</c:v>
                </c:pt>
                <c:pt idx="1">
                  <c:v>Y2 Systems-Based Practice</c:v>
                </c:pt>
              </c:strCache>
            </c:strRef>
          </c:cat>
          <c:val>
            <c:numRef>
              <c:f>Sheet1!$L$74:$M$74</c:f>
              <c:numCache>
                <c:formatCode>0.00</c:formatCode>
                <c:ptCount val="2"/>
                <c:pt idx="0">
                  <c:v>3.0</c:v>
                </c:pt>
                <c:pt idx="1">
                  <c:v>3.0</c:v>
                </c:pt>
              </c:numCache>
            </c:numRef>
          </c:val>
          <c:smooth val="0"/>
        </c:ser>
        <c:ser>
          <c:idx val="73"/>
          <c:order val="73"/>
          <c:marker>
            <c:symbol val="none"/>
          </c:marker>
          <c:cat>
            <c:strRef>
              <c:f>Sheet1!$L$1:$M$1</c:f>
              <c:strCache>
                <c:ptCount val="2"/>
                <c:pt idx="0">
                  <c:v>Y1 Systems-Based Practice</c:v>
                </c:pt>
                <c:pt idx="1">
                  <c:v>Y2 Systems-Based Practice</c:v>
                </c:pt>
              </c:strCache>
            </c:strRef>
          </c:cat>
          <c:val>
            <c:numRef>
              <c:f>Sheet1!$L$75:$M$75</c:f>
              <c:numCache>
                <c:formatCode>0.00</c:formatCode>
                <c:ptCount val="2"/>
                <c:pt idx="0">
                  <c:v>2.8</c:v>
                </c:pt>
                <c:pt idx="1">
                  <c:v>4.0</c:v>
                </c:pt>
              </c:numCache>
            </c:numRef>
          </c:val>
          <c:smooth val="0"/>
        </c:ser>
        <c:ser>
          <c:idx val="74"/>
          <c:order val="74"/>
          <c:marker>
            <c:symbol val="none"/>
          </c:marker>
          <c:cat>
            <c:strRef>
              <c:f>Sheet1!$L$1:$M$1</c:f>
              <c:strCache>
                <c:ptCount val="2"/>
                <c:pt idx="0">
                  <c:v>Y1 Systems-Based Practice</c:v>
                </c:pt>
                <c:pt idx="1">
                  <c:v>Y2 Systems-Based Practice</c:v>
                </c:pt>
              </c:strCache>
            </c:strRef>
          </c:cat>
          <c:val>
            <c:numRef>
              <c:f>Sheet1!$L$76:$M$76</c:f>
              <c:numCache>
                <c:formatCode>0.00</c:formatCode>
                <c:ptCount val="2"/>
                <c:pt idx="0">
                  <c:v>2.6</c:v>
                </c:pt>
                <c:pt idx="1">
                  <c:v>3.0</c:v>
                </c:pt>
              </c:numCache>
            </c:numRef>
          </c:val>
          <c:smooth val="0"/>
        </c:ser>
        <c:ser>
          <c:idx val="75"/>
          <c:order val="75"/>
          <c:marker>
            <c:symbol val="none"/>
          </c:marker>
          <c:cat>
            <c:strRef>
              <c:f>Sheet1!$L$1:$M$1</c:f>
              <c:strCache>
                <c:ptCount val="2"/>
                <c:pt idx="0">
                  <c:v>Y1 Systems-Based Practice</c:v>
                </c:pt>
                <c:pt idx="1">
                  <c:v>Y2 Systems-Based Practice</c:v>
                </c:pt>
              </c:strCache>
            </c:strRef>
          </c:cat>
          <c:val>
            <c:numRef>
              <c:f>Sheet1!$L$77:$M$77</c:f>
              <c:numCache>
                <c:formatCode>0.00</c:formatCode>
                <c:ptCount val="2"/>
                <c:pt idx="0">
                  <c:v>2.8</c:v>
                </c:pt>
                <c:pt idx="1">
                  <c:v>4.0</c:v>
                </c:pt>
              </c:numCache>
            </c:numRef>
          </c:val>
          <c:smooth val="0"/>
        </c:ser>
        <c:ser>
          <c:idx val="76"/>
          <c:order val="76"/>
          <c:marker>
            <c:symbol val="none"/>
          </c:marker>
          <c:cat>
            <c:strRef>
              <c:f>Sheet1!$L$1:$M$1</c:f>
              <c:strCache>
                <c:ptCount val="2"/>
                <c:pt idx="0">
                  <c:v>Y1 Systems-Based Practice</c:v>
                </c:pt>
                <c:pt idx="1">
                  <c:v>Y2 Systems-Based Practice</c:v>
                </c:pt>
              </c:strCache>
            </c:strRef>
          </c:cat>
          <c:val>
            <c:numRef>
              <c:f>Sheet1!$L$78:$M$78</c:f>
              <c:numCache>
                <c:formatCode>0.00</c:formatCode>
                <c:ptCount val="2"/>
                <c:pt idx="0">
                  <c:v>2.4</c:v>
                </c:pt>
                <c:pt idx="1">
                  <c:v>3.2</c:v>
                </c:pt>
              </c:numCache>
            </c:numRef>
          </c:val>
          <c:smooth val="0"/>
        </c:ser>
        <c:ser>
          <c:idx val="77"/>
          <c:order val="77"/>
          <c:marker>
            <c:symbol val="none"/>
          </c:marker>
          <c:cat>
            <c:strRef>
              <c:f>Sheet1!$L$1:$M$1</c:f>
              <c:strCache>
                <c:ptCount val="2"/>
                <c:pt idx="0">
                  <c:v>Y1 Systems-Based Practice</c:v>
                </c:pt>
                <c:pt idx="1">
                  <c:v>Y2 Systems-Based Practice</c:v>
                </c:pt>
              </c:strCache>
            </c:strRef>
          </c:cat>
          <c:val>
            <c:numRef>
              <c:f>Sheet1!$L$79:$M$79</c:f>
              <c:numCache>
                <c:formatCode>0.00</c:formatCode>
                <c:ptCount val="2"/>
                <c:pt idx="0">
                  <c:v>3.0</c:v>
                </c:pt>
                <c:pt idx="1">
                  <c:v>3.6</c:v>
                </c:pt>
              </c:numCache>
            </c:numRef>
          </c:val>
          <c:smooth val="0"/>
        </c:ser>
        <c:ser>
          <c:idx val="78"/>
          <c:order val="78"/>
          <c:marker>
            <c:symbol val="none"/>
          </c:marker>
          <c:cat>
            <c:strRef>
              <c:f>Sheet1!$L$1:$M$1</c:f>
              <c:strCache>
                <c:ptCount val="2"/>
                <c:pt idx="0">
                  <c:v>Y1 Systems-Based Practice</c:v>
                </c:pt>
                <c:pt idx="1">
                  <c:v>Y2 Systems-Based Practice</c:v>
                </c:pt>
              </c:strCache>
            </c:strRef>
          </c:cat>
          <c:val>
            <c:numRef>
              <c:f>Sheet1!$L$80:$M$80</c:f>
              <c:numCache>
                <c:formatCode>0.00</c:formatCode>
                <c:ptCount val="2"/>
                <c:pt idx="0">
                  <c:v>2.4</c:v>
                </c:pt>
                <c:pt idx="1">
                  <c:v>3.2</c:v>
                </c:pt>
              </c:numCache>
            </c:numRef>
          </c:val>
          <c:smooth val="0"/>
        </c:ser>
        <c:ser>
          <c:idx val="79"/>
          <c:order val="79"/>
          <c:marker>
            <c:symbol val="none"/>
          </c:marker>
          <c:cat>
            <c:strRef>
              <c:f>Sheet1!$L$1:$M$1</c:f>
              <c:strCache>
                <c:ptCount val="2"/>
                <c:pt idx="0">
                  <c:v>Y1 Systems-Based Practice</c:v>
                </c:pt>
                <c:pt idx="1">
                  <c:v>Y2 Systems-Based Practice</c:v>
                </c:pt>
              </c:strCache>
            </c:strRef>
          </c:cat>
          <c:val>
            <c:numRef>
              <c:f>Sheet1!$L$81:$M$81</c:f>
              <c:numCache>
                <c:formatCode>0.00</c:formatCode>
                <c:ptCount val="2"/>
                <c:pt idx="0">
                  <c:v>1.0</c:v>
                </c:pt>
                <c:pt idx="1">
                  <c:v>3.0</c:v>
                </c:pt>
              </c:numCache>
            </c:numRef>
          </c:val>
          <c:smooth val="0"/>
        </c:ser>
        <c:ser>
          <c:idx val="80"/>
          <c:order val="80"/>
          <c:marker>
            <c:symbol val="none"/>
          </c:marker>
          <c:cat>
            <c:strRef>
              <c:f>Sheet1!$L$1:$M$1</c:f>
              <c:strCache>
                <c:ptCount val="2"/>
                <c:pt idx="0">
                  <c:v>Y1 Systems-Based Practice</c:v>
                </c:pt>
                <c:pt idx="1">
                  <c:v>Y2 Systems-Based Practice</c:v>
                </c:pt>
              </c:strCache>
            </c:strRef>
          </c:cat>
          <c:val>
            <c:numRef>
              <c:f>Sheet1!$L$82:$M$82</c:f>
              <c:numCache>
                <c:formatCode>0.00</c:formatCode>
                <c:ptCount val="2"/>
                <c:pt idx="0">
                  <c:v>1.8</c:v>
                </c:pt>
                <c:pt idx="1">
                  <c:v>3.0</c:v>
                </c:pt>
              </c:numCache>
            </c:numRef>
          </c:val>
          <c:smooth val="0"/>
        </c:ser>
        <c:ser>
          <c:idx val="81"/>
          <c:order val="81"/>
          <c:marker>
            <c:symbol val="none"/>
          </c:marker>
          <c:cat>
            <c:strRef>
              <c:f>Sheet1!$L$1:$M$1</c:f>
              <c:strCache>
                <c:ptCount val="2"/>
                <c:pt idx="0">
                  <c:v>Y1 Systems-Based Practice</c:v>
                </c:pt>
                <c:pt idx="1">
                  <c:v>Y2 Systems-Based Practice</c:v>
                </c:pt>
              </c:strCache>
            </c:strRef>
          </c:cat>
          <c:val>
            <c:numRef>
              <c:f>Sheet1!$L$83:$M$83</c:f>
              <c:numCache>
                <c:formatCode>0.00</c:formatCode>
                <c:ptCount val="2"/>
                <c:pt idx="0">
                  <c:v>2.0</c:v>
                </c:pt>
                <c:pt idx="1">
                  <c:v>3.2</c:v>
                </c:pt>
              </c:numCache>
            </c:numRef>
          </c:val>
          <c:smooth val="0"/>
        </c:ser>
        <c:ser>
          <c:idx val="82"/>
          <c:order val="82"/>
          <c:marker>
            <c:symbol val="none"/>
          </c:marker>
          <c:cat>
            <c:strRef>
              <c:f>Sheet1!$L$1:$M$1</c:f>
              <c:strCache>
                <c:ptCount val="2"/>
                <c:pt idx="0">
                  <c:v>Y1 Systems-Based Practice</c:v>
                </c:pt>
                <c:pt idx="1">
                  <c:v>Y2 Systems-Based Practice</c:v>
                </c:pt>
              </c:strCache>
            </c:strRef>
          </c:cat>
          <c:val>
            <c:numRef>
              <c:f>Sheet1!$L$84:$M$84</c:f>
              <c:numCache>
                <c:formatCode>0.00</c:formatCode>
                <c:ptCount val="2"/>
                <c:pt idx="0">
                  <c:v>2.0</c:v>
                </c:pt>
                <c:pt idx="1">
                  <c:v>3.0</c:v>
                </c:pt>
              </c:numCache>
            </c:numRef>
          </c:val>
          <c:smooth val="0"/>
        </c:ser>
        <c:ser>
          <c:idx val="83"/>
          <c:order val="83"/>
          <c:marker>
            <c:symbol val="none"/>
          </c:marker>
          <c:cat>
            <c:strRef>
              <c:f>Sheet1!$L$1:$M$1</c:f>
              <c:strCache>
                <c:ptCount val="2"/>
                <c:pt idx="0">
                  <c:v>Y1 Systems-Based Practice</c:v>
                </c:pt>
                <c:pt idx="1">
                  <c:v>Y2 Systems-Based Practice</c:v>
                </c:pt>
              </c:strCache>
            </c:strRef>
          </c:cat>
          <c:val>
            <c:numRef>
              <c:f>Sheet1!$L$85:$M$85</c:f>
              <c:numCache>
                <c:formatCode>0.00</c:formatCode>
                <c:ptCount val="2"/>
                <c:pt idx="0">
                  <c:v>2.0</c:v>
                </c:pt>
                <c:pt idx="1">
                  <c:v>3.0</c:v>
                </c:pt>
              </c:numCache>
            </c:numRef>
          </c:val>
          <c:smooth val="0"/>
        </c:ser>
        <c:ser>
          <c:idx val="84"/>
          <c:order val="84"/>
          <c:marker>
            <c:symbol val="none"/>
          </c:marker>
          <c:cat>
            <c:strRef>
              <c:f>Sheet1!$L$1:$M$1</c:f>
              <c:strCache>
                <c:ptCount val="2"/>
                <c:pt idx="0">
                  <c:v>Y1 Systems-Based Practice</c:v>
                </c:pt>
                <c:pt idx="1">
                  <c:v>Y2 Systems-Based Practice</c:v>
                </c:pt>
              </c:strCache>
            </c:strRef>
          </c:cat>
          <c:val>
            <c:numRef>
              <c:f>Sheet1!$L$86:$M$86</c:f>
              <c:numCache>
                <c:formatCode>0.00</c:formatCode>
                <c:ptCount val="2"/>
                <c:pt idx="0">
                  <c:v>1.0</c:v>
                </c:pt>
                <c:pt idx="1">
                  <c:v>3.0</c:v>
                </c:pt>
              </c:numCache>
            </c:numRef>
          </c:val>
          <c:smooth val="0"/>
        </c:ser>
        <c:ser>
          <c:idx val="85"/>
          <c:order val="85"/>
          <c:marker>
            <c:symbol val="none"/>
          </c:marker>
          <c:cat>
            <c:strRef>
              <c:f>Sheet1!$L$1:$M$1</c:f>
              <c:strCache>
                <c:ptCount val="2"/>
                <c:pt idx="0">
                  <c:v>Y1 Systems-Based Practice</c:v>
                </c:pt>
                <c:pt idx="1">
                  <c:v>Y2 Systems-Based Practice</c:v>
                </c:pt>
              </c:strCache>
            </c:strRef>
          </c:cat>
          <c:val>
            <c:numRef>
              <c:f>Sheet1!$L$87:$M$87</c:f>
              <c:numCache>
                <c:formatCode>0.00</c:formatCode>
                <c:ptCount val="2"/>
                <c:pt idx="0">
                  <c:v>2.0</c:v>
                </c:pt>
                <c:pt idx="1">
                  <c:v>3.2</c:v>
                </c:pt>
              </c:numCache>
            </c:numRef>
          </c:val>
          <c:smooth val="0"/>
        </c:ser>
        <c:ser>
          <c:idx val="86"/>
          <c:order val="86"/>
          <c:marker>
            <c:symbol val="none"/>
          </c:marker>
          <c:cat>
            <c:strRef>
              <c:f>Sheet1!$L$1:$M$1</c:f>
              <c:strCache>
                <c:ptCount val="2"/>
                <c:pt idx="0">
                  <c:v>Y1 Systems-Based Practice</c:v>
                </c:pt>
                <c:pt idx="1">
                  <c:v>Y2 Systems-Based Practice</c:v>
                </c:pt>
              </c:strCache>
            </c:strRef>
          </c:cat>
          <c:val>
            <c:numRef>
              <c:f>Sheet1!$L$88:$M$88</c:f>
              <c:numCache>
                <c:formatCode>0.00</c:formatCode>
                <c:ptCount val="2"/>
                <c:pt idx="0">
                  <c:v>2.0</c:v>
                </c:pt>
                <c:pt idx="1">
                  <c:v>3.8</c:v>
                </c:pt>
              </c:numCache>
            </c:numRef>
          </c:val>
          <c:smooth val="0"/>
        </c:ser>
        <c:ser>
          <c:idx val="87"/>
          <c:order val="87"/>
          <c:marker>
            <c:symbol val="none"/>
          </c:marker>
          <c:cat>
            <c:strRef>
              <c:f>Sheet1!$L$1:$M$1</c:f>
              <c:strCache>
                <c:ptCount val="2"/>
                <c:pt idx="0">
                  <c:v>Y1 Systems-Based Practice</c:v>
                </c:pt>
                <c:pt idx="1">
                  <c:v>Y2 Systems-Based Practice</c:v>
                </c:pt>
              </c:strCache>
            </c:strRef>
          </c:cat>
          <c:val>
            <c:numRef>
              <c:f>Sheet1!$L$89:$M$89</c:f>
              <c:numCache>
                <c:formatCode>0.00</c:formatCode>
                <c:ptCount val="2"/>
                <c:pt idx="0">
                  <c:v>3.0</c:v>
                </c:pt>
                <c:pt idx="1">
                  <c:v>4.0</c:v>
                </c:pt>
              </c:numCache>
            </c:numRef>
          </c:val>
          <c:smooth val="0"/>
        </c:ser>
        <c:ser>
          <c:idx val="88"/>
          <c:order val="88"/>
          <c:marker>
            <c:symbol val="none"/>
          </c:marker>
          <c:cat>
            <c:strRef>
              <c:f>Sheet1!$L$1:$M$1</c:f>
              <c:strCache>
                <c:ptCount val="2"/>
                <c:pt idx="0">
                  <c:v>Y1 Systems-Based Practice</c:v>
                </c:pt>
                <c:pt idx="1">
                  <c:v>Y2 Systems-Based Practice</c:v>
                </c:pt>
              </c:strCache>
            </c:strRef>
          </c:cat>
          <c:val>
            <c:numRef>
              <c:f>Sheet1!$L$90:$M$90</c:f>
              <c:numCache>
                <c:formatCode>0.00</c:formatCode>
                <c:ptCount val="2"/>
                <c:pt idx="0">
                  <c:v>2.0</c:v>
                </c:pt>
                <c:pt idx="1">
                  <c:v>4.0</c:v>
                </c:pt>
              </c:numCache>
            </c:numRef>
          </c:val>
          <c:smooth val="0"/>
        </c:ser>
        <c:ser>
          <c:idx val="89"/>
          <c:order val="89"/>
          <c:marker>
            <c:symbol val="none"/>
          </c:marker>
          <c:cat>
            <c:strRef>
              <c:f>Sheet1!$L$1:$M$1</c:f>
              <c:strCache>
                <c:ptCount val="2"/>
                <c:pt idx="0">
                  <c:v>Y1 Systems-Based Practice</c:v>
                </c:pt>
                <c:pt idx="1">
                  <c:v>Y2 Systems-Based Practice</c:v>
                </c:pt>
              </c:strCache>
            </c:strRef>
          </c:cat>
          <c:val>
            <c:numRef>
              <c:f>Sheet1!$L$91:$M$91</c:f>
              <c:numCache>
                <c:formatCode>0.00</c:formatCode>
                <c:ptCount val="2"/>
                <c:pt idx="0">
                  <c:v>2.0</c:v>
                </c:pt>
                <c:pt idx="1">
                  <c:v>3.0</c:v>
                </c:pt>
              </c:numCache>
            </c:numRef>
          </c:val>
          <c:smooth val="0"/>
        </c:ser>
        <c:ser>
          <c:idx val="90"/>
          <c:order val="90"/>
          <c:marker>
            <c:symbol val="none"/>
          </c:marker>
          <c:cat>
            <c:strRef>
              <c:f>Sheet1!$L$1:$M$1</c:f>
              <c:strCache>
                <c:ptCount val="2"/>
                <c:pt idx="0">
                  <c:v>Y1 Systems-Based Practice</c:v>
                </c:pt>
                <c:pt idx="1">
                  <c:v>Y2 Systems-Based Practice</c:v>
                </c:pt>
              </c:strCache>
            </c:strRef>
          </c:cat>
          <c:val>
            <c:numRef>
              <c:f>Sheet1!$L$92:$M$92</c:f>
              <c:numCache>
                <c:formatCode>0.00</c:formatCode>
                <c:ptCount val="2"/>
                <c:pt idx="0">
                  <c:v>2.0</c:v>
                </c:pt>
                <c:pt idx="1">
                  <c:v>4.0</c:v>
                </c:pt>
              </c:numCache>
            </c:numRef>
          </c:val>
          <c:smooth val="0"/>
        </c:ser>
        <c:ser>
          <c:idx val="91"/>
          <c:order val="91"/>
          <c:marker>
            <c:symbol val="none"/>
          </c:marker>
          <c:cat>
            <c:strRef>
              <c:f>Sheet1!$L$1:$M$1</c:f>
              <c:strCache>
                <c:ptCount val="2"/>
                <c:pt idx="0">
                  <c:v>Y1 Systems-Based Practice</c:v>
                </c:pt>
                <c:pt idx="1">
                  <c:v>Y2 Systems-Based Practice</c:v>
                </c:pt>
              </c:strCache>
            </c:strRef>
          </c:cat>
          <c:val>
            <c:numRef>
              <c:f>Sheet1!$L$93:$M$93</c:f>
              <c:numCache>
                <c:formatCode>0.00</c:formatCode>
                <c:ptCount val="2"/>
                <c:pt idx="0">
                  <c:v>2.0</c:v>
                </c:pt>
                <c:pt idx="1">
                  <c:v>3.0</c:v>
                </c:pt>
              </c:numCache>
            </c:numRef>
          </c:val>
          <c:smooth val="0"/>
        </c:ser>
        <c:ser>
          <c:idx val="92"/>
          <c:order val="92"/>
          <c:marker>
            <c:symbol val="none"/>
          </c:marker>
          <c:cat>
            <c:strRef>
              <c:f>Sheet1!$L$1:$M$1</c:f>
              <c:strCache>
                <c:ptCount val="2"/>
                <c:pt idx="0">
                  <c:v>Y1 Systems-Based Practice</c:v>
                </c:pt>
                <c:pt idx="1">
                  <c:v>Y2 Systems-Based Practice</c:v>
                </c:pt>
              </c:strCache>
            </c:strRef>
          </c:cat>
          <c:val>
            <c:numRef>
              <c:f>Sheet1!$L$94:$M$94</c:f>
              <c:numCache>
                <c:formatCode>0.00</c:formatCode>
                <c:ptCount val="2"/>
                <c:pt idx="0">
                  <c:v>2.4</c:v>
                </c:pt>
                <c:pt idx="1">
                  <c:v>3.2</c:v>
                </c:pt>
              </c:numCache>
            </c:numRef>
          </c:val>
          <c:smooth val="0"/>
        </c:ser>
        <c:ser>
          <c:idx val="93"/>
          <c:order val="93"/>
          <c:marker>
            <c:symbol val="none"/>
          </c:marker>
          <c:cat>
            <c:strRef>
              <c:f>Sheet1!$L$1:$M$1</c:f>
              <c:strCache>
                <c:ptCount val="2"/>
                <c:pt idx="0">
                  <c:v>Y1 Systems-Based Practice</c:v>
                </c:pt>
                <c:pt idx="1">
                  <c:v>Y2 Systems-Based Practice</c:v>
                </c:pt>
              </c:strCache>
            </c:strRef>
          </c:cat>
          <c:val>
            <c:numRef>
              <c:f>Sheet1!$L$95:$M$95</c:f>
              <c:numCache>
                <c:formatCode>0.00</c:formatCode>
                <c:ptCount val="2"/>
                <c:pt idx="0">
                  <c:v>2.0</c:v>
                </c:pt>
                <c:pt idx="1">
                  <c:v>3.4</c:v>
                </c:pt>
              </c:numCache>
            </c:numRef>
          </c:val>
          <c:smooth val="0"/>
        </c:ser>
        <c:ser>
          <c:idx val="94"/>
          <c:order val="94"/>
          <c:marker>
            <c:symbol val="none"/>
          </c:marker>
          <c:cat>
            <c:strRef>
              <c:f>Sheet1!$L$1:$M$1</c:f>
              <c:strCache>
                <c:ptCount val="2"/>
                <c:pt idx="0">
                  <c:v>Y1 Systems-Based Practice</c:v>
                </c:pt>
                <c:pt idx="1">
                  <c:v>Y2 Systems-Based Practice</c:v>
                </c:pt>
              </c:strCache>
            </c:strRef>
          </c:cat>
          <c:val>
            <c:numRef>
              <c:f>Sheet1!$L$96:$M$96</c:f>
              <c:numCache>
                <c:formatCode>0.00</c:formatCode>
                <c:ptCount val="2"/>
                <c:pt idx="0">
                  <c:v>3.0</c:v>
                </c:pt>
                <c:pt idx="1">
                  <c:v>4.2</c:v>
                </c:pt>
              </c:numCache>
            </c:numRef>
          </c:val>
          <c:smooth val="0"/>
        </c:ser>
        <c:ser>
          <c:idx val="95"/>
          <c:order val="95"/>
          <c:marker>
            <c:symbol val="none"/>
          </c:marker>
          <c:cat>
            <c:strRef>
              <c:f>Sheet1!$L$1:$M$1</c:f>
              <c:strCache>
                <c:ptCount val="2"/>
                <c:pt idx="0">
                  <c:v>Y1 Systems-Based Practice</c:v>
                </c:pt>
                <c:pt idx="1">
                  <c:v>Y2 Systems-Based Practice</c:v>
                </c:pt>
              </c:strCache>
            </c:strRef>
          </c:cat>
          <c:val>
            <c:numRef>
              <c:f>Sheet1!$L$97:$M$97</c:f>
              <c:numCache>
                <c:formatCode>0.00</c:formatCode>
                <c:ptCount val="2"/>
                <c:pt idx="0">
                  <c:v>1.8</c:v>
                </c:pt>
                <c:pt idx="1">
                  <c:v>2.8</c:v>
                </c:pt>
              </c:numCache>
            </c:numRef>
          </c:val>
          <c:smooth val="0"/>
        </c:ser>
        <c:ser>
          <c:idx val="96"/>
          <c:order val="96"/>
          <c:marker>
            <c:symbol val="none"/>
          </c:marker>
          <c:cat>
            <c:strRef>
              <c:f>Sheet1!$L$1:$M$1</c:f>
              <c:strCache>
                <c:ptCount val="2"/>
                <c:pt idx="0">
                  <c:v>Y1 Systems-Based Practice</c:v>
                </c:pt>
                <c:pt idx="1">
                  <c:v>Y2 Systems-Based Practice</c:v>
                </c:pt>
              </c:strCache>
            </c:strRef>
          </c:cat>
          <c:val>
            <c:numRef>
              <c:f>Sheet1!$L$98:$M$98</c:f>
              <c:numCache>
                <c:formatCode>0.00</c:formatCode>
                <c:ptCount val="2"/>
                <c:pt idx="0">
                  <c:v>1.6</c:v>
                </c:pt>
                <c:pt idx="1">
                  <c:v>2.6</c:v>
                </c:pt>
              </c:numCache>
            </c:numRef>
          </c:val>
          <c:smooth val="0"/>
        </c:ser>
        <c:ser>
          <c:idx val="97"/>
          <c:order val="97"/>
          <c:marker>
            <c:symbol val="none"/>
          </c:marker>
          <c:cat>
            <c:strRef>
              <c:f>Sheet1!$L$1:$M$1</c:f>
              <c:strCache>
                <c:ptCount val="2"/>
                <c:pt idx="0">
                  <c:v>Y1 Systems-Based Practice</c:v>
                </c:pt>
                <c:pt idx="1">
                  <c:v>Y2 Systems-Based Practice</c:v>
                </c:pt>
              </c:strCache>
            </c:strRef>
          </c:cat>
          <c:val>
            <c:numRef>
              <c:f>Sheet1!$L$99:$M$99</c:f>
              <c:numCache>
                <c:formatCode>0.00</c:formatCode>
                <c:ptCount val="2"/>
                <c:pt idx="0">
                  <c:v>2.6</c:v>
                </c:pt>
                <c:pt idx="1">
                  <c:v>3.6</c:v>
                </c:pt>
              </c:numCache>
            </c:numRef>
          </c:val>
          <c:smooth val="0"/>
        </c:ser>
        <c:ser>
          <c:idx val="98"/>
          <c:order val="98"/>
          <c:marker>
            <c:symbol val="none"/>
          </c:marker>
          <c:cat>
            <c:strRef>
              <c:f>Sheet1!$L$1:$M$1</c:f>
              <c:strCache>
                <c:ptCount val="2"/>
                <c:pt idx="0">
                  <c:v>Y1 Systems-Based Practice</c:v>
                </c:pt>
                <c:pt idx="1">
                  <c:v>Y2 Systems-Based Practice</c:v>
                </c:pt>
              </c:strCache>
            </c:strRef>
          </c:cat>
          <c:val>
            <c:numRef>
              <c:f>Sheet1!$L$100:$M$100</c:f>
              <c:numCache>
                <c:formatCode>0.00</c:formatCode>
                <c:ptCount val="2"/>
                <c:pt idx="0">
                  <c:v>2.2</c:v>
                </c:pt>
                <c:pt idx="1">
                  <c:v>3.0</c:v>
                </c:pt>
              </c:numCache>
            </c:numRef>
          </c:val>
          <c:smooth val="0"/>
        </c:ser>
        <c:ser>
          <c:idx val="99"/>
          <c:order val="99"/>
          <c:marker>
            <c:symbol val="none"/>
          </c:marker>
          <c:cat>
            <c:strRef>
              <c:f>Sheet1!$L$1:$M$1</c:f>
              <c:strCache>
                <c:ptCount val="2"/>
                <c:pt idx="0">
                  <c:v>Y1 Systems-Based Practice</c:v>
                </c:pt>
                <c:pt idx="1">
                  <c:v>Y2 Systems-Based Practice</c:v>
                </c:pt>
              </c:strCache>
            </c:strRef>
          </c:cat>
          <c:val>
            <c:numRef>
              <c:f>Sheet1!$L$101:$M$101</c:f>
              <c:numCache>
                <c:formatCode>0.00</c:formatCode>
                <c:ptCount val="2"/>
                <c:pt idx="0">
                  <c:v>2.0</c:v>
                </c:pt>
                <c:pt idx="1">
                  <c:v>3.0</c:v>
                </c:pt>
              </c:numCache>
            </c:numRef>
          </c:val>
          <c:smooth val="0"/>
        </c:ser>
        <c:ser>
          <c:idx val="100"/>
          <c:order val="100"/>
          <c:marker>
            <c:symbol val="none"/>
          </c:marker>
          <c:cat>
            <c:strRef>
              <c:f>Sheet1!$L$1:$M$1</c:f>
              <c:strCache>
                <c:ptCount val="2"/>
                <c:pt idx="0">
                  <c:v>Y1 Systems-Based Practice</c:v>
                </c:pt>
                <c:pt idx="1">
                  <c:v>Y2 Systems-Based Practice</c:v>
                </c:pt>
              </c:strCache>
            </c:strRef>
          </c:cat>
          <c:val>
            <c:numRef>
              <c:f>Sheet1!$L$102:$M$102</c:f>
              <c:numCache>
                <c:formatCode>0.00</c:formatCode>
                <c:ptCount val="2"/>
                <c:pt idx="0">
                  <c:v>2.0</c:v>
                </c:pt>
                <c:pt idx="1">
                  <c:v>3.2</c:v>
                </c:pt>
              </c:numCache>
            </c:numRef>
          </c:val>
          <c:smooth val="0"/>
        </c:ser>
        <c:ser>
          <c:idx val="101"/>
          <c:order val="101"/>
          <c:marker>
            <c:symbol val="none"/>
          </c:marker>
          <c:cat>
            <c:strRef>
              <c:f>Sheet1!$L$1:$M$1</c:f>
              <c:strCache>
                <c:ptCount val="2"/>
                <c:pt idx="0">
                  <c:v>Y1 Systems-Based Practice</c:v>
                </c:pt>
                <c:pt idx="1">
                  <c:v>Y2 Systems-Based Practice</c:v>
                </c:pt>
              </c:strCache>
            </c:strRef>
          </c:cat>
          <c:val>
            <c:numRef>
              <c:f>Sheet1!$L$103:$M$103</c:f>
              <c:numCache>
                <c:formatCode>0.00</c:formatCode>
                <c:ptCount val="2"/>
                <c:pt idx="0">
                  <c:v>3.0</c:v>
                </c:pt>
                <c:pt idx="1">
                  <c:v>4.0</c:v>
                </c:pt>
              </c:numCache>
            </c:numRef>
          </c:val>
          <c:smooth val="0"/>
        </c:ser>
        <c:ser>
          <c:idx val="102"/>
          <c:order val="102"/>
          <c:marker>
            <c:symbol val="none"/>
          </c:marker>
          <c:cat>
            <c:strRef>
              <c:f>Sheet1!$L$1:$M$1</c:f>
              <c:strCache>
                <c:ptCount val="2"/>
                <c:pt idx="0">
                  <c:v>Y1 Systems-Based Practice</c:v>
                </c:pt>
                <c:pt idx="1">
                  <c:v>Y2 Systems-Based Practice</c:v>
                </c:pt>
              </c:strCache>
            </c:strRef>
          </c:cat>
          <c:val>
            <c:numRef>
              <c:f>Sheet1!$L$104:$M$104</c:f>
              <c:numCache>
                <c:formatCode>0.00</c:formatCode>
                <c:ptCount val="2"/>
                <c:pt idx="0">
                  <c:v>2.0</c:v>
                </c:pt>
                <c:pt idx="1">
                  <c:v>3.0</c:v>
                </c:pt>
              </c:numCache>
            </c:numRef>
          </c:val>
          <c:smooth val="0"/>
        </c:ser>
        <c:ser>
          <c:idx val="103"/>
          <c:order val="103"/>
          <c:marker>
            <c:symbol val="none"/>
          </c:marker>
          <c:cat>
            <c:strRef>
              <c:f>Sheet1!$L$1:$M$1</c:f>
              <c:strCache>
                <c:ptCount val="2"/>
                <c:pt idx="0">
                  <c:v>Y1 Systems-Based Practice</c:v>
                </c:pt>
                <c:pt idx="1">
                  <c:v>Y2 Systems-Based Practice</c:v>
                </c:pt>
              </c:strCache>
            </c:strRef>
          </c:cat>
          <c:val>
            <c:numRef>
              <c:f>Sheet1!$L$105:$M$105</c:f>
              <c:numCache>
                <c:formatCode>0.00</c:formatCode>
                <c:ptCount val="2"/>
                <c:pt idx="0">
                  <c:v>3.6</c:v>
                </c:pt>
                <c:pt idx="1">
                  <c:v>3.4</c:v>
                </c:pt>
              </c:numCache>
            </c:numRef>
          </c:val>
          <c:smooth val="0"/>
        </c:ser>
        <c:ser>
          <c:idx val="104"/>
          <c:order val="104"/>
          <c:marker>
            <c:symbol val="none"/>
          </c:marker>
          <c:cat>
            <c:strRef>
              <c:f>Sheet1!$L$1:$M$1</c:f>
              <c:strCache>
                <c:ptCount val="2"/>
                <c:pt idx="0">
                  <c:v>Y1 Systems-Based Practice</c:v>
                </c:pt>
                <c:pt idx="1">
                  <c:v>Y2 Systems-Based Practice</c:v>
                </c:pt>
              </c:strCache>
            </c:strRef>
          </c:cat>
          <c:val>
            <c:numRef>
              <c:f>Sheet1!$L$106:$M$106</c:f>
              <c:numCache>
                <c:formatCode>0.00</c:formatCode>
                <c:ptCount val="2"/>
                <c:pt idx="0">
                  <c:v>3.6</c:v>
                </c:pt>
                <c:pt idx="1">
                  <c:v>3.4</c:v>
                </c:pt>
              </c:numCache>
            </c:numRef>
          </c:val>
          <c:smooth val="0"/>
        </c:ser>
        <c:ser>
          <c:idx val="105"/>
          <c:order val="105"/>
          <c:marker>
            <c:symbol val="none"/>
          </c:marker>
          <c:cat>
            <c:strRef>
              <c:f>Sheet1!$L$1:$M$1</c:f>
              <c:strCache>
                <c:ptCount val="2"/>
                <c:pt idx="0">
                  <c:v>Y1 Systems-Based Practice</c:v>
                </c:pt>
                <c:pt idx="1">
                  <c:v>Y2 Systems-Based Practice</c:v>
                </c:pt>
              </c:strCache>
            </c:strRef>
          </c:cat>
          <c:val>
            <c:numRef>
              <c:f>Sheet1!$L$107:$M$107</c:f>
              <c:numCache>
                <c:formatCode>0.00</c:formatCode>
                <c:ptCount val="2"/>
                <c:pt idx="0">
                  <c:v>3.6</c:v>
                </c:pt>
                <c:pt idx="1">
                  <c:v>3.4</c:v>
                </c:pt>
              </c:numCache>
            </c:numRef>
          </c:val>
          <c:smooth val="0"/>
        </c:ser>
        <c:ser>
          <c:idx val="106"/>
          <c:order val="106"/>
          <c:marker>
            <c:symbol val="none"/>
          </c:marker>
          <c:cat>
            <c:strRef>
              <c:f>Sheet1!$L$1:$M$1</c:f>
              <c:strCache>
                <c:ptCount val="2"/>
                <c:pt idx="0">
                  <c:v>Y1 Systems-Based Practice</c:v>
                </c:pt>
                <c:pt idx="1">
                  <c:v>Y2 Systems-Based Practice</c:v>
                </c:pt>
              </c:strCache>
            </c:strRef>
          </c:cat>
          <c:val>
            <c:numRef>
              <c:f>Sheet1!$L$108:$M$108</c:f>
              <c:numCache>
                <c:formatCode>0.00</c:formatCode>
                <c:ptCount val="2"/>
                <c:pt idx="0">
                  <c:v>3.6</c:v>
                </c:pt>
                <c:pt idx="1">
                  <c:v>3.4</c:v>
                </c:pt>
              </c:numCache>
            </c:numRef>
          </c:val>
          <c:smooth val="0"/>
        </c:ser>
        <c:ser>
          <c:idx val="107"/>
          <c:order val="107"/>
          <c:marker>
            <c:symbol val="none"/>
          </c:marker>
          <c:cat>
            <c:strRef>
              <c:f>Sheet1!$L$1:$M$1</c:f>
              <c:strCache>
                <c:ptCount val="2"/>
                <c:pt idx="0">
                  <c:v>Y1 Systems-Based Practice</c:v>
                </c:pt>
                <c:pt idx="1">
                  <c:v>Y2 Systems-Based Practice</c:v>
                </c:pt>
              </c:strCache>
            </c:strRef>
          </c:cat>
          <c:val>
            <c:numRef>
              <c:f>Sheet1!$L$109:$M$109</c:f>
              <c:numCache>
                <c:formatCode>0.00</c:formatCode>
                <c:ptCount val="2"/>
                <c:pt idx="0">
                  <c:v>5.0</c:v>
                </c:pt>
                <c:pt idx="1">
                  <c:v>4.4</c:v>
                </c:pt>
              </c:numCache>
            </c:numRef>
          </c:val>
          <c:smooth val="0"/>
        </c:ser>
        <c:ser>
          <c:idx val="108"/>
          <c:order val="108"/>
          <c:marker>
            <c:symbol val="none"/>
          </c:marker>
          <c:cat>
            <c:strRef>
              <c:f>Sheet1!$L$1:$M$1</c:f>
              <c:strCache>
                <c:ptCount val="2"/>
                <c:pt idx="0">
                  <c:v>Y1 Systems-Based Practice</c:v>
                </c:pt>
                <c:pt idx="1">
                  <c:v>Y2 Systems-Based Practice</c:v>
                </c:pt>
              </c:strCache>
            </c:strRef>
          </c:cat>
          <c:val>
            <c:numRef>
              <c:f>Sheet1!$L$110:$M$110</c:f>
              <c:numCache>
                <c:formatCode>0.00</c:formatCode>
                <c:ptCount val="2"/>
                <c:pt idx="0">
                  <c:v>2.0</c:v>
                </c:pt>
                <c:pt idx="1">
                  <c:v>4.0</c:v>
                </c:pt>
              </c:numCache>
            </c:numRef>
          </c:val>
          <c:smooth val="0"/>
        </c:ser>
        <c:ser>
          <c:idx val="109"/>
          <c:order val="109"/>
          <c:marker>
            <c:symbol val="none"/>
          </c:marker>
          <c:cat>
            <c:strRef>
              <c:f>Sheet1!$L$1:$M$1</c:f>
              <c:strCache>
                <c:ptCount val="2"/>
                <c:pt idx="0">
                  <c:v>Y1 Systems-Based Practice</c:v>
                </c:pt>
                <c:pt idx="1">
                  <c:v>Y2 Systems-Based Practice</c:v>
                </c:pt>
              </c:strCache>
            </c:strRef>
          </c:cat>
          <c:val>
            <c:numRef>
              <c:f>Sheet1!$L$111:$M$111</c:f>
              <c:numCache>
                <c:formatCode>0.00</c:formatCode>
                <c:ptCount val="2"/>
                <c:pt idx="0">
                  <c:v>3.0</c:v>
                </c:pt>
                <c:pt idx="1">
                  <c:v>4.0</c:v>
                </c:pt>
              </c:numCache>
            </c:numRef>
          </c:val>
          <c:smooth val="0"/>
        </c:ser>
        <c:ser>
          <c:idx val="110"/>
          <c:order val="110"/>
          <c:marker>
            <c:symbol val="none"/>
          </c:marker>
          <c:cat>
            <c:strRef>
              <c:f>Sheet1!$L$1:$M$1</c:f>
              <c:strCache>
                <c:ptCount val="2"/>
                <c:pt idx="0">
                  <c:v>Y1 Systems-Based Practice</c:v>
                </c:pt>
                <c:pt idx="1">
                  <c:v>Y2 Systems-Based Practice</c:v>
                </c:pt>
              </c:strCache>
            </c:strRef>
          </c:cat>
          <c:val>
            <c:numRef>
              <c:f>Sheet1!$L$112:$M$112</c:f>
              <c:numCache>
                <c:formatCode>0.00</c:formatCode>
                <c:ptCount val="2"/>
                <c:pt idx="0">
                  <c:v>1.0</c:v>
                </c:pt>
                <c:pt idx="1">
                  <c:v>4.0</c:v>
                </c:pt>
              </c:numCache>
            </c:numRef>
          </c:val>
          <c:smooth val="0"/>
        </c:ser>
        <c:ser>
          <c:idx val="111"/>
          <c:order val="111"/>
          <c:marker>
            <c:symbol val="none"/>
          </c:marker>
          <c:cat>
            <c:strRef>
              <c:f>Sheet1!$L$1:$M$1</c:f>
              <c:strCache>
                <c:ptCount val="2"/>
                <c:pt idx="0">
                  <c:v>Y1 Systems-Based Practice</c:v>
                </c:pt>
                <c:pt idx="1">
                  <c:v>Y2 Systems-Based Practice</c:v>
                </c:pt>
              </c:strCache>
            </c:strRef>
          </c:cat>
          <c:val>
            <c:numRef>
              <c:f>Sheet1!$L$113:$M$113</c:f>
              <c:numCache>
                <c:formatCode>0.00</c:formatCode>
                <c:ptCount val="2"/>
                <c:pt idx="0">
                  <c:v>2.8</c:v>
                </c:pt>
                <c:pt idx="1">
                  <c:v>3.0</c:v>
                </c:pt>
              </c:numCache>
            </c:numRef>
          </c:val>
          <c:smooth val="0"/>
        </c:ser>
        <c:ser>
          <c:idx val="112"/>
          <c:order val="112"/>
          <c:marker>
            <c:symbol val="none"/>
          </c:marker>
          <c:cat>
            <c:strRef>
              <c:f>Sheet1!$L$1:$M$1</c:f>
              <c:strCache>
                <c:ptCount val="2"/>
                <c:pt idx="0">
                  <c:v>Y1 Systems-Based Practice</c:v>
                </c:pt>
                <c:pt idx="1">
                  <c:v>Y2 Systems-Based Practice</c:v>
                </c:pt>
              </c:strCache>
            </c:strRef>
          </c:cat>
          <c:val>
            <c:numRef>
              <c:f>Sheet1!$L$114:$M$114</c:f>
              <c:numCache>
                <c:formatCode>0.00</c:formatCode>
                <c:ptCount val="2"/>
                <c:pt idx="0">
                  <c:v>4.6</c:v>
                </c:pt>
                <c:pt idx="1">
                  <c:v>4.6</c:v>
                </c:pt>
              </c:numCache>
            </c:numRef>
          </c:val>
          <c:smooth val="0"/>
        </c:ser>
        <c:ser>
          <c:idx val="113"/>
          <c:order val="113"/>
          <c:marker>
            <c:symbol val="none"/>
          </c:marker>
          <c:cat>
            <c:strRef>
              <c:f>Sheet1!$L$1:$M$1</c:f>
              <c:strCache>
                <c:ptCount val="2"/>
                <c:pt idx="0">
                  <c:v>Y1 Systems-Based Practice</c:v>
                </c:pt>
                <c:pt idx="1">
                  <c:v>Y2 Systems-Based Practice</c:v>
                </c:pt>
              </c:strCache>
            </c:strRef>
          </c:cat>
          <c:val>
            <c:numRef>
              <c:f>Sheet1!$L$115:$M$115</c:f>
              <c:numCache>
                <c:formatCode>0.00</c:formatCode>
                <c:ptCount val="2"/>
                <c:pt idx="0">
                  <c:v>2.6</c:v>
                </c:pt>
                <c:pt idx="1">
                  <c:v>2.6</c:v>
                </c:pt>
              </c:numCache>
            </c:numRef>
          </c:val>
          <c:smooth val="0"/>
        </c:ser>
        <c:ser>
          <c:idx val="114"/>
          <c:order val="114"/>
          <c:marker>
            <c:symbol val="none"/>
          </c:marker>
          <c:cat>
            <c:strRef>
              <c:f>Sheet1!$L$1:$M$1</c:f>
              <c:strCache>
                <c:ptCount val="2"/>
                <c:pt idx="0">
                  <c:v>Y1 Systems-Based Practice</c:v>
                </c:pt>
                <c:pt idx="1">
                  <c:v>Y2 Systems-Based Practice</c:v>
                </c:pt>
              </c:strCache>
            </c:strRef>
          </c:cat>
          <c:val>
            <c:numRef>
              <c:f>Sheet1!$L$116:$M$116</c:f>
              <c:numCache>
                <c:formatCode>0.00</c:formatCode>
                <c:ptCount val="2"/>
                <c:pt idx="0">
                  <c:v>2.8</c:v>
                </c:pt>
                <c:pt idx="1">
                  <c:v>3.0</c:v>
                </c:pt>
              </c:numCache>
            </c:numRef>
          </c:val>
          <c:smooth val="0"/>
        </c:ser>
        <c:ser>
          <c:idx val="115"/>
          <c:order val="115"/>
          <c:marker>
            <c:symbol val="none"/>
          </c:marker>
          <c:cat>
            <c:strRef>
              <c:f>Sheet1!$L$1:$M$1</c:f>
              <c:strCache>
                <c:ptCount val="2"/>
                <c:pt idx="0">
                  <c:v>Y1 Systems-Based Practice</c:v>
                </c:pt>
                <c:pt idx="1">
                  <c:v>Y2 Systems-Based Practice</c:v>
                </c:pt>
              </c:strCache>
            </c:strRef>
          </c:cat>
          <c:val>
            <c:numRef>
              <c:f>Sheet1!$L$117:$M$117</c:f>
              <c:numCache>
                <c:formatCode>0.00</c:formatCode>
                <c:ptCount val="2"/>
                <c:pt idx="0">
                  <c:v>3.0</c:v>
                </c:pt>
                <c:pt idx="1">
                  <c:v>3.4</c:v>
                </c:pt>
              </c:numCache>
            </c:numRef>
          </c:val>
          <c:smooth val="0"/>
        </c:ser>
        <c:ser>
          <c:idx val="116"/>
          <c:order val="116"/>
          <c:marker>
            <c:symbol val="none"/>
          </c:marker>
          <c:cat>
            <c:strRef>
              <c:f>Sheet1!$L$1:$M$1</c:f>
              <c:strCache>
                <c:ptCount val="2"/>
                <c:pt idx="0">
                  <c:v>Y1 Systems-Based Practice</c:v>
                </c:pt>
                <c:pt idx="1">
                  <c:v>Y2 Systems-Based Practice</c:v>
                </c:pt>
              </c:strCache>
            </c:strRef>
          </c:cat>
          <c:val>
            <c:numRef>
              <c:f>Sheet1!$L$118:$M$118</c:f>
              <c:numCache>
                <c:formatCode>0.00</c:formatCode>
                <c:ptCount val="2"/>
                <c:pt idx="0">
                  <c:v>2.8</c:v>
                </c:pt>
                <c:pt idx="1">
                  <c:v>2.8</c:v>
                </c:pt>
              </c:numCache>
            </c:numRef>
          </c:val>
          <c:smooth val="0"/>
        </c:ser>
        <c:ser>
          <c:idx val="117"/>
          <c:order val="117"/>
          <c:marker>
            <c:symbol val="none"/>
          </c:marker>
          <c:cat>
            <c:strRef>
              <c:f>Sheet1!$L$1:$M$1</c:f>
              <c:strCache>
                <c:ptCount val="2"/>
                <c:pt idx="0">
                  <c:v>Y1 Systems-Based Practice</c:v>
                </c:pt>
                <c:pt idx="1">
                  <c:v>Y2 Systems-Based Practice</c:v>
                </c:pt>
              </c:strCache>
            </c:strRef>
          </c:cat>
          <c:val>
            <c:numRef>
              <c:f>Sheet1!$L$119:$M$119</c:f>
              <c:numCache>
                <c:formatCode>0.00</c:formatCode>
                <c:ptCount val="2"/>
                <c:pt idx="0">
                  <c:v>2.8</c:v>
                </c:pt>
                <c:pt idx="1">
                  <c:v>3.0</c:v>
                </c:pt>
              </c:numCache>
            </c:numRef>
          </c:val>
          <c:smooth val="0"/>
        </c:ser>
        <c:ser>
          <c:idx val="118"/>
          <c:order val="118"/>
          <c:marker>
            <c:symbol val="none"/>
          </c:marker>
          <c:cat>
            <c:strRef>
              <c:f>Sheet1!$L$1:$M$1</c:f>
              <c:strCache>
                <c:ptCount val="2"/>
                <c:pt idx="0">
                  <c:v>Y1 Systems-Based Practice</c:v>
                </c:pt>
                <c:pt idx="1">
                  <c:v>Y2 Systems-Based Practice</c:v>
                </c:pt>
              </c:strCache>
            </c:strRef>
          </c:cat>
          <c:val>
            <c:numRef>
              <c:f>Sheet1!$L$120:$M$120</c:f>
              <c:numCache>
                <c:formatCode>0.00</c:formatCode>
                <c:ptCount val="2"/>
                <c:pt idx="0">
                  <c:v>3.8</c:v>
                </c:pt>
                <c:pt idx="1">
                  <c:v>4.0</c:v>
                </c:pt>
              </c:numCache>
            </c:numRef>
          </c:val>
          <c:smooth val="0"/>
        </c:ser>
        <c:ser>
          <c:idx val="119"/>
          <c:order val="119"/>
          <c:marker>
            <c:symbol val="none"/>
          </c:marker>
          <c:cat>
            <c:strRef>
              <c:f>Sheet1!$L$1:$M$1</c:f>
              <c:strCache>
                <c:ptCount val="2"/>
                <c:pt idx="0">
                  <c:v>Y1 Systems-Based Practice</c:v>
                </c:pt>
                <c:pt idx="1">
                  <c:v>Y2 Systems-Based Practice</c:v>
                </c:pt>
              </c:strCache>
            </c:strRef>
          </c:cat>
          <c:val>
            <c:numRef>
              <c:f>Sheet1!$L$121:$M$121</c:f>
              <c:numCache>
                <c:formatCode>0.00</c:formatCode>
                <c:ptCount val="2"/>
                <c:pt idx="0">
                  <c:v>2.8</c:v>
                </c:pt>
                <c:pt idx="1">
                  <c:v>3.0</c:v>
                </c:pt>
              </c:numCache>
            </c:numRef>
          </c:val>
          <c:smooth val="0"/>
        </c:ser>
        <c:ser>
          <c:idx val="120"/>
          <c:order val="120"/>
          <c:marker>
            <c:symbol val="none"/>
          </c:marker>
          <c:cat>
            <c:strRef>
              <c:f>Sheet1!$L$1:$M$1</c:f>
              <c:strCache>
                <c:ptCount val="2"/>
                <c:pt idx="0">
                  <c:v>Y1 Systems-Based Practice</c:v>
                </c:pt>
                <c:pt idx="1">
                  <c:v>Y2 Systems-Based Practice</c:v>
                </c:pt>
              </c:strCache>
            </c:strRef>
          </c:cat>
          <c:val>
            <c:numRef>
              <c:f>Sheet1!$L$122:$M$122</c:f>
              <c:numCache>
                <c:formatCode>0.00</c:formatCode>
                <c:ptCount val="2"/>
                <c:pt idx="0">
                  <c:v>2.8</c:v>
                </c:pt>
                <c:pt idx="1">
                  <c:v>3.0</c:v>
                </c:pt>
              </c:numCache>
            </c:numRef>
          </c:val>
          <c:smooth val="0"/>
        </c:ser>
        <c:ser>
          <c:idx val="121"/>
          <c:order val="121"/>
          <c:marker>
            <c:symbol val="none"/>
          </c:marker>
          <c:cat>
            <c:strRef>
              <c:f>Sheet1!$L$1:$M$1</c:f>
              <c:strCache>
                <c:ptCount val="2"/>
                <c:pt idx="0">
                  <c:v>Y1 Systems-Based Practice</c:v>
                </c:pt>
                <c:pt idx="1">
                  <c:v>Y2 Systems-Based Practice</c:v>
                </c:pt>
              </c:strCache>
            </c:strRef>
          </c:cat>
          <c:val>
            <c:numRef>
              <c:f>Sheet1!$L$123:$M$123</c:f>
              <c:numCache>
                <c:formatCode>0.00</c:formatCode>
                <c:ptCount val="2"/>
                <c:pt idx="0">
                  <c:v>4.0</c:v>
                </c:pt>
                <c:pt idx="1">
                  <c:v>4.0</c:v>
                </c:pt>
              </c:numCache>
            </c:numRef>
          </c:val>
          <c:smooth val="0"/>
        </c:ser>
        <c:dLbls>
          <c:showLegendKey val="0"/>
          <c:showVal val="0"/>
          <c:showCatName val="0"/>
          <c:showSerName val="0"/>
          <c:showPercent val="0"/>
          <c:showBubbleSize val="0"/>
        </c:dLbls>
        <c:marker val="1"/>
        <c:smooth val="0"/>
        <c:axId val="-1998132360"/>
        <c:axId val="-1998135160"/>
      </c:lineChart>
      <c:catAx>
        <c:axId val="-1998132360"/>
        <c:scaling>
          <c:orientation val="minMax"/>
        </c:scaling>
        <c:delete val="0"/>
        <c:axPos val="b"/>
        <c:majorTickMark val="out"/>
        <c:minorTickMark val="none"/>
        <c:tickLblPos val="nextTo"/>
        <c:crossAx val="-1998135160"/>
        <c:crosses val="autoZero"/>
        <c:auto val="1"/>
        <c:lblAlgn val="ctr"/>
        <c:lblOffset val="100"/>
        <c:noMultiLvlLbl val="0"/>
      </c:catAx>
      <c:valAx>
        <c:axId val="-1998135160"/>
        <c:scaling>
          <c:orientation val="minMax"/>
          <c:max val="9.0"/>
          <c:min val="1.0"/>
        </c:scaling>
        <c:delete val="0"/>
        <c:axPos val="l"/>
        <c:majorGridlines/>
        <c:numFmt formatCode="0" sourceLinked="0"/>
        <c:majorTickMark val="out"/>
        <c:minorTickMark val="none"/>
        <c:tickLblPos val="nextTo"/>
        <c:crossAx val="-1998132360"/>
        <c:crosses val="autoZero"/>
        <c:crossBetween val="between"/>
      </c:valAx>
      <c:spPr>
        <a:noFill/>
        <a:ln w="25400">
          <a:noFill/>
        </a:ln>
      </c:spPr>
    </c:plotArea>
    <c:plotVisOnly val="1"/>
    <c:dispBlanksAs val="gap"/>
    <c:showDLblsOverMax val="0"/>
  </c:chart>
  <c:txPr>
    <a:bodyPr/>
    <a:lstStyle/>
    <a:p>
      <a:pPr>
        <a:defRPr sz="800">
          <a:latin typeface="Arial" pitchFamily="34" charset="0"/>
          <a:cs typeface="Arial" pitchFamily="34" charset="0"/>
        </a:defRPr>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83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438" y="0"/>
            <a:ext cx="3067050" cy="468313"/>
          </a:xfrm>
          <a:prstGeom prst="rect">
            <a:avLst/>
          </a:prstGeom>
        </p:spPr>
        <p:txBody>
          <a:bodyPr vert="horz" lIns="91440" tIns="45720" rIns="91440" bIns="45720" rtlCol="0"/>
          <a:lstStyle>
            <a:lvl1pPr algn="r">
              <a:defRPr sz="1200"/>
            </a:lvl1pPr>
          </a:lstStyle>
          <a:p>
            <a:fld id="{B8400138-41E7-BE48-B001-AF00DABF07D3}" type="datetimeFigureOut">
              <a:rPr lang="en-US" smtClean="0"/>
              <a:t>10/7/14</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448175"/>
            <a:ext cx="5661025" cy="4213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175"/>
            <a:ext cx="3067050" cy="46831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438" y="8893175"/>
            <a:ext cx="3067050" cy="468313"/>
          </a:xfrm>
          <a:prstGeom prst="rect">
            <a:avLst/>
          </a:prstGeom>
        </p:spPr>
        <p:txBody>
          <a:bodyPr vert="horz" lIns="91440" tIns="45720" rIns="91440" bIns="45720" rtlCol="0" anchor="b"/>
          <a:lstStyle>
            <a:lvl1pPr algn="r">
              <a:defRPr sz="1200"/>
            </a:lvl1pPr>
          </a:lstStyle>
          <a:p>
            <a:fld id="{F9A21359-0B9C-EC45-9A03-C63BE316A237}" type="slidenum">
              <a:rPr lang="en-US" smtClean="0"/>
              <a:t>‹#›</a:t>
            </a:fld>
            <a:endParaRPr lang="en-US"/>
          </a:p>
        </p:txBody>
      </p:sp>
    </p:spTree>
    <p:extLst>
      <p:ext uri="{BB962C8B-B14F-4D97-AF65-F5344CB8AC3E}">
        <p14:creationId xmlns:p14="http://schemas.microsoft.com/office/powerpoint/2010/main" val="296128884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resident or fellow progresses toward competency and independent practice</a:t>
            </a:r>
            <a:endParaRPr lang="en-US" dirty="0"/>
          </a:p>
        </p:txBody>
      </p:sp>
      <p:sp>
        <p:nvSpPr>
          <p:cNvPr id="4" name="Slide Number Placeholder 3"/>
          <p:cNvSpPr>
            <a:spLocks noGrp="1"/>
          </p:cNvSpPr>
          <p:nvPr>
            <p:ph type="sldNum" sz="quarter" idx="10"/>
          </p:nvPr>
        </p:nvSpPr>
        <p:spPr/>
        <p:txBody>
          <a:bodyPr/>
          <a:lstStyle/>
          <a:p>
            <a:fld id="{F9A21359-0B9C-EC45-9A03-C63BE316A237}" type="slidenum">
              <a:rPr lang="en-US" smtClean="0"/>
              <a:t>6</a:t>
            </a:fld>
            <a:endParaRPr lang="en-US"/>
          </a:p>
        </p:txBody>
      </p:sp>
    </p:spTree>
    <p:extLst>
      <p:ext uri="{BB962C8B-B14F-4D97-AF65-F5344CB8AC3E}">
        <p14:creationId xmlns:p14="http://schemas.microsoft.com/office/powerpoint/2010/main" val="2599017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size doesn’t fit all!</a:t>
            </a:r>
          </a:p>
          <a:p>
            <a:endParaRPr lang="en-US" dirty="0" smtClean="0"/>
          </a:p>
          <a:p>
            <a:r>
              <a:rPr lang="en-US" dirty="0" smtClean="0"/>
              <a:t>Residents- NOT PEERS can include extra year chief resident??</a:t>
            </a:r>
          </a:p>
          <a:p>
            <a:r>
              <a:rPr lang="en-US" sz="1200" kern="1200" dirty="0" smtClean="0">
                <a:solidFill>
                  <a:schemeClr val="tx1"/>
                </a:solidFill>
                <a:latin typeface="+mn-lt"/>
                <a:ea typeface="+mn-ea"/>
                <a:cs typeface="+mn-cs"/>
              </a:rPr>
              <a:t>Chief residents may attend CCC meetings if they have completed a core residency program in their specialty discipline, possess a faculty appointment from the program, and are eligible for specialty board certification.  They cannot be members of the CCC.”</a:t>
            </a:r>
          </a:p>
          <a:p>
            <a:r>
              <a:rPr lang="en-US" sz="1200" kern="1200" dirty="0" smtClean="0">
                <a:solidFill>
                  <a:schemeClr val="tx1"/>
                </a:solidFill>
                <a:latin typeface="+mn-lt"/>
                <a:ea typeface="+mn-ea"/>
                <a:cs typeface="+mn-cs"/>
              </a:rPr>
              <a:t>the August 2014 updated FAQ on the ACGME website under the Milestones link</a:t>
            </a:r>
            <a:endParaRPr lang="en-US" dirty="0" smtClean="0"/>
          </a:p>
        </p:txBody>
      </p:sp>
      <p:sp>
        <p:nvSpPr>
          <p:cNvPr id="4" name="Slide Number Placeholder 3"/>
          <p:cNvSpPr>
            <a:spLocks noGrp="1"/>
          </p:cNvSpPr>
          <p:nvPr>
            <p:ph type="sldNum" sz="quarter" idx="10"/>
          </p:nvPr>
        </p:nvSpPr>
        <p:spPr/>
        <p:txBody>
          <a:bodyPr/>
          <a:lstStyle/>
          <a:p>
            <a:fld id="{F9A21359-0B9C-EC45-9A03-C63BE316A237}" type="slidenum">
              <a:rPr lang="en-US" smtClean="0"/>
              <a:t>22</a:t>
            </a:fld>
            <a:endParaRPr lang="en-US"/>
          </a:p>
        </p:txBody>
      </p:sp>
    </p:spTree>
    <p:extLst>
      <p:ext uri="{BB962C8B-B14F-4D97-AF65-F5344CB8AC3E}">
        <p14:creationId xmlns:p14="http://schemas.microsoft.com/office/powerpoint/2010/main" val="1503427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size doesn’t fit all!</a:t>
            </a:r>
          </a:p>
          <a:p>
            <a:r>
              <a:rPr lang="en-US" dirty="0" smtClean="0"/>
              <a:t> My program experience:</a:t>
            </a:r>
          </a:p>
          <a:p>
            <a:r>
              <a:rPr lang="en-US" dirty="0" smtClean="0"/>
              <a:t>40 resident 10 members</a:t>
            </a:r>
            <a:r>
              <a:rPr lang="en-US" baseline="0" dirty="0" smtClean="0"/>
              <a:t> with membership of all 10 divisions</a:t>
            </a:r>
          </a:p>
          <a:p>
            <a:r>
              <a:rPr lang="en-US" baseline="0" dirty="0" smtClean="0"/>
              <a:t>Split equally between 2 campuses</a:t>
            </a:r>
          </a:p>
          <a:p>
            <a:r>
              <a:rPr lang="en-US" baseline="0" dirty="0" smtClean="0"/>
              <a:t>Senior faculty and engaged junior faculty</a:t>
            </a:r>
          </a:p>
          <a:p>
            <a:r>
              <a:rPr lang="en-US" baseline="0" dirty="0" smtClean="0"/>
              <a:t>PD and 2 PCs and physicist</a:t>
            </a:r>
            <a:endParaRPr lang="en-US" dirty="0" smtClean="0"/>
          </a:p>
        </p:txBody>
      </p:sp>
      <p:sp>
        <p:nvSpPr>
          <p:cNvPr id="4" name="Slide Number Placeholder 3"/>
          <p:cNvSpPr>
            <a:spLocks noGrp="1"/>
          </p:cNvSpPr>
          <p:nvPr>
            <p:ph type="sldNum" sz="quarter" idx="10"/>
          </p:nvPr>
        </p:nvSpPr>
        <p:spPr/>
        <p:txBody>
          <a:bodyPr/>
          <a:lstStyle/>
          <a:p>
            <a:fld id="{F9A21359-0B9C-EC45-9A03-C63BE316A237}" type="slidenum">
              <a:rPr lang="en-US" smtClean="0"/>
              <a:t>23</a:t>
            </a:fld>
            <a:endParaRPr lang="en-US"/>
          </a:p>
        </p:txBody>
      </p:sp>
    </p:spTree>
    <p:extLst>
      <p:ext uri="{BB962C8B-B14F-4D97-AF65-F5344CB8AC3E}">
        <p14:creationId xmlns:p14="http://schemas.microsoft.com/office/powerpoint/2010/main" val="495383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A21359-0B9C-EC45-9A03-C63BE316A237}" type="slidenum">
              <a:rPr lang="en-US" smtClean="0"/>
              <a:t>24</a:t>
            </a:fld>
            <a:endParaRPr lang="en-US"/>
          </a:p>
        </p:txBody>
      </p:sp>
    </p:spTree>
    <p:extLst>
      <p:ext uri="{BB962C8B-B14F-4D97-AF65-F5344CB8AC3E}">
        <p14:creationId xmlns:p14="http://schemas.microsoft.com/office/powerpoint/2010/main" val="1888005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Review</a:t>
            </a:r>
            <a:r>
              <a:rPr lang="en-US" baseline="0" dirty="0" smtClean="0"/>
              <a:t> all data elements/evaluations  that relate to the milestones</a:t>
            </a:r>
            <a:endParaRPr lang="en-US" dirty="0" smtClean="0"/>
          </a:p>
        </p:txBody>
      </p:sp>
      <p:sp>
        <p:nvSpPr>
          <p:cNvPr id="4" name="Slide Number Placeholder 3"/>
          <p:cNvSpPr>
            <a:spLocks noGrp="1"/>
          </p:cNvSpPr>
          <p:nvPr>
            <p:ph type="sldNum" sz="quarter" idx="10"/>
          </p:nvPr>
        </p:nvSpPr>
        <p:spPr/>
        <p:txBody>
          <a:bodyPr/>
          <a:lstStyle/>
          <a:p>
            <a:fld id="{F9A21359-0B9C-EC45-9A03-C63BE316A237}" type="slidenum">
              <a:rPr lang="en-US" smtClean="0"/>
              <a:t>25</a:t>
            </a:fld>
            <a:endParaRPr lang="en-US"/>
          </a:p>
        </p:txBody>
      </p:sp>
    </p:spTree>
    <p:extLst>
      <p:ext uri="{BB962C8B-B14F-4D97-AF65-F5344CB8AC3E}">
        <p14:creationId xmlns:p14="http://schemas.microsoft.com/office/powerpoint/2010/main" val="2991967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82 8 </a:t>
            </a:r>
            <a:r>
              <a:rPr lang="en-US" dirty="0" err="1" smtClean="0"/>
              <a:t>hr</a:t>
            </a:r>
            <a:r>
              <a:rPr lang="en-US" dirty="0" smtClean="0"/>
              <a:t> days= 4 months</a:t>
            </a:r>
          </a:p>
          <a:p>
            <a:endParaRPr lang="en-US" dirty="0"/>
          </a:p>
        </p:txBody>
      </p:sp>
      <p:sp>
        <p:nvSpPr>
          <p:cNvPr id="4" name="Slide Number Placeholder 3"/>
          <p:cNvSpPr>
            <a:spLocks noGrp="1"/>
          </p:cNvSpPr>
          <p:nvPr>
            <p:ph type="sldNum" sz="quarter" idx="10"/>
          </p:nvPr>
        </p:nvSpPr>
        <p:spPr/>
        <p:txBody>
          <a:bodyPr/>
          <a:lstStyle/>
          <a:p>
            <a:fld id="{F9A21359-0B9C-EC45-9A03-C63BE316A237}" type="slidenum">
              <a:rPr lang="en-US" smtClean="0"/>
              <a:t>27</a:t>
            </a:fld>
            <a:endParaRPr lang="en-US"/>
          </a:p>
        </p:txBody>
      </p:sp>
    </p:spTree>
    <p:extLst>
      <p:ext uri="{BB962C8B-B14F-4D97-AF65-F5344CB8AC3E}">
        <p14:creationId xmlns:p14="http://schemas.microsoft.com/office/powerpoint/2010/main" val="2829004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A21359-0B9C-EC45-9A03-C63BE316A237}" type="slidenum">
              <a:rPr lang="en-US" smtClean="0"/>
              <a:t>28</a:t>
            </a:fld>
            <a:endParaRPr lang="en-US"/>
          </a:p>
        </p:txBody>
      </p:sp>
    </p:spTree>
    <p:extLst>
      <p:ext uri="{BB962C8B-B14F-4D97-AF65-F5344CB8AC3E}">
        <p14:creationId xmlns:p14="http://schemas.microsoft.com/office/powerpoint/2010/main" val="24982411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A21359-0B9C-EC45-9A03-C63BE316A237}" type="slidenum">
              <a:rPr lang="en-US" smtClean="0"/>
              <a:t>29</a:t>
            </a:fld>
            <a:endParaRPr lang="en-US"/>
          </a:p>
        </p:txBody>
      </p:sp>
    </p:spTree>
    <p:extLst>
      <p:ext uri="{BB962C8B-B14F-4D97-AF65-F5344CB8AC3E}">
        <p14:creationId xmlns:p14="http://schemas.microsoft.com/office/powerpoint/2010/main" val="42685852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Review final milestone levels for accuracy before submitted to ACGME—STRESS THIS!!!</a:t>
            </a:r>
          </a:p>
        </p:txBody>
      </p:sp>
      <p:sp>
        <p:nvSpPr>
          <p:cNvPr id="4" name="Slide Number Placeholder 3"/>
          <p:cNvSpPr>
            <a:spLocks noGrp="1"/>
          </p:cNvSpPr>
          <p:nvPr>
            <p:ph type="sldNum" sz="quarter" idx="10"/>
          </p:nvPr>
        </p:nvSpPr>
        <p:spPr/>
        <p:txBody>
          <a:bodyPr/>
          <a:lstStyle/>
          <a:p>
            <a:fld id="{F9A21359-0B9C-EC45-9A03-C63BE316A237}" type="slidenum">
              <a:rPr lang="en-US" smtClean="0"/>
              <a:t>30</a:t>
            </a:fld>
            <a:endParaRPr lang="en-US"/>
          </a:p>
        </p:txBody>
      </p:sp>
    </p:spTree>
    <p:extLst>
      <p:ext uri="{BB962C8B-B14F-4D97-AF65-F5344CB8AC3E}">
        <p14:creationId xmlns:p14="http://schemas.microsoft.com/office/powerpoint/2010/main" val="16515707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A21359-0B9C-EC45-9A03-C63BE316A237}" type="slidenum">
              <a:rPr lang="en-US" smtClean="0"/>
              <a:t>35</a:t>
            </a:fld>
            <a:endParaRPr lang="en-US"/>
          </a:p>
        </p:txBody>
      </p:sp>
    </p:spTree>
    <p:extLst>
      <p:ext uri="{BB962C8B-B14F-4D97-AF65-F5344CB8AC3E}">
        <p14:creationId xmlns:p14="http://schemas.microsoft.com/office/powerpoint/2010/main" val="34396957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Adapt current evaluation tools—EG New Innovations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Create and adopt new evaluation tools-program creates own, use those from </a:t>
            </a:r>
            <a:r>
              <a:rPr lang="en-US" dirty="0" err="1" smtClean="0"/>
              <a:t>Prog</a:t>
            </a:r>
            <a:r>
              <a:rPr lang="en-US" dirty="0" smtClean="0"/>
              <a:t> </a:t>
            </a:r>
            <a:r>
              <a:rPr lang="en-US" dirty="0" err="1" smtClean="0"/>
              <a:t>Dir</a:t>
            </a:r>
            <a:r>
              <a:rPr lang="en-US" dirty="0" smtClean="0"/>
              <a:t> society or College</a:t>
            </a:r>
          </a:p>
        </p:txBody>
      </p:sp>
      <p:sp>
        <p:nvSpPr>
          <p:cNvPr id="4" name="Slide Number Placeholder 3"/>
          <p:cNvSpPr>
            <a:spLocks noGrp="1"/>
          </p:cNvSpPr>
          <p:nvPr>
            <p:ph type="sldNum" sz="quarter" idx="10"/>
          </p:nvPr>
        </p:nvSpPr>
        <p:spPr/>
        <p:txBody>
          <a:bodyPr/>
          <a:lstStyle/>
          <a:p>
            <a:fld id="{F9A21359-0B9C-EC45-9A03-C63BE316A237}" type="slidenum">
              <a:rPr lang="en-US" smtClean="0"/>
              <a:t>36</a:t>
            </a:fld>
            <a:endParaRPr lang="en-US"/>
          </a:p>
        </p:txBody>
      </p:sp>
    </p:spTree>
    <p:extLst>
      <p:ext uri="{BB962C8B-B14F-4D97-AF65-F5344CB8AC3E}">
        <p14:creationId xmlns:p14="http://schemas.microsoft.com/office/powerpoint/2010/main" val="2401493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Novice to expert</a:t>
            </a:r>
            <a:endParaRPr lang="en-US" dirty="0"/>
          </a:p>
        </p:txBody>
      </p:sp>
      <p:sp>
        <p:nvSpPr>
          <p:cNvPr id="4" name="Slide Number Placeholder 3"/>
          <p:cNvSpPr>
            <a:spLocks noGrp="1"/>
          </p:cNvSpPr>
          <p:nvPr>
            <p:ph type="sldNum" sz="quarter" idx="10"/>
          </p:nvPr>
        </p:nvSpPr>
        <p:spPr/>
        <p:txBody>
          <a:bodyPr/>
          <a:lstStyle/>
          <a:p>
            <a:fld id="{F9A21359-0B9C-EC45-9A03-C63BE316A237}" type="slidenum">
              <a:rPr lang="en-US" smtClean="0"/>
              <a:t>8</a:t>
            </a:fld>
            <a:endParaRPr lang="en-US"/>
          </a:p>
        </p:txBody>
      </p:sp>
    </p:spTree>
    <p:extLst>
      <p:ext uri="{BB962C8B-B14F-4D97-AF65-F5344CB8AC3E}">
        <p14:creationId xmlns:p14="http://schemas.microsoft.com/office/powerpoint/2010/main" val="1994507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Contrast- Simulation</a:t>
            </a:r>
          </a:p>
          <a:p>
            <a:r>
              <a:rPr lang="en-US" dirty="0" smtClean="0"/>
              <a:t>Rad/MRI safety created a 3 institution on line MRI and rad safety test</a:t>
            </a:r>
          </a:p>
          <a:p>
            <a:r>
              <a:rPr lang="en-US" dirty="0" smtClean="0"/>
              <a:t>Sedation-</a:t>
            </a:r>
            <a:r>
              <a:rPr lang="en-US" baseline="0" dirty="0" smtClean="0"/>
              <a:t> on line </a:t>
            </a:r>
            <a:r>
              <a:rPr lang="en-US" baseline="0" dirty="0" err="1" smtClean="0"/>
              <a:t>hosp</a:t>
            </a:r>
            <a:r>
              <a:rPr lang="en-US" baseline="0" dirty="0" smtClean="0"/>
              <a:t> module</a:t>
            </a:r>
            <a:endParaRPr lang="en-US" dirty="0" smtClean="0"/>
          </a:p>
        </p:txBody>
      </p:sp>
      <p:sp>
        <p:nvSpPr>
          <p:cNvPr id="4" name="Slide Number Placeholder 3"/>
          <p:cNvSpPr>
            <a:spLocks noGrp="1"/>
          </p:cNvSpPr>
          <p:nvPr>
            <p:ph type="sldNum" sz="quarter" idx="10"/>
          </p:nvPr>
        </p:nvSpPr>
        <p:spPr/>
        <p:txBody>
          <a:bodyPr/>
          <a:lstStyle/>
          <a:p>
            <a:fld id="{F9A21359-0B9C-EC45-9A03-C63BE316A237}" type="slidenum">
              <a:rPr lang="en-US" smtClean="0"/>
              <a:t>37</a:t>
            </a:fld>
            <a:endParaRPr lang="en-US"/>
          </a:p>
        </p:txBody>
      </p:sp>
    </p:spTree>
    <p:extLst>
      <p:ext uri="{BB962C8B-B14F-4D97-AF65-F5344CB8AC3E}">
        <p14:creationId xmlns:p14="http://schemas.microsoft.com/office/powerpoint/2010/main" val="7167253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Contrast- Simulation</a:t>
            </a:r>
          </a:p>
          <a:p>
            <a:r>
              <a:rPr lang="en-US" dirty="0" smtClean="0"/>
              <a:t>Rad/MRI safety created a 3 institution on line MRI and rad safety test</a:t>
            </a:r>
          </a:p>
          <a:p>
            <a:r>
              <a:rPr lang="en-US" dirty="0" smtClean="0"/>
              <a:t>Sedation-</a:t>
            </a:r>
            <a:r>
              <a:rPr lang="en-US" baseline="0" dirty="0" smtClean="0"/>
              <a:t> on line </a:t>
            </a:r>
            <a:r>
              <a:rPr lang="en-US" baseline="0" dirty="0" err="1" smtClean="0"/>
              <a:t>hosp</a:t>
            </a:r>
            <a:r>
              <a:rPr lang="en-US" baseline="0" dirty="0" smtClean="0"/>
              <a:t> module</a:t>
            </a:r>
            <a:endParaRPr lang="en-US" dirty="0" smtClean="0"/>
          </a:p>
        </p:txBody>
      </p:sp>
      <p:sp>
        <p:nvSpPr>
          <p:cNvPr id="4" name="Slide Number Placeholder 3"/>
          <p:cNvSpPr>
            <a:spLocks noGrp="1"/>
          </p:cNvSpPr>
          <p:nvPr>
            <p:ph type="sldNum" sz="quarter" idx="10"/>
          </p:nvPr>
        </p:nvSpPr>
        <p:spPr/>
        <p:txBody>
          <a:bodyPr/>
          <a:lstStyle/>
          <a:p>
            <a:fld id="{F9A21359-0B9C-EC45-9A03-C63BE316A237}" type="slidenum">
              <a:rPr lang="en-US" smtClean="0"/>
              <a:t>38</a:t>
            </a:fld>
            <a:endParaRPr lang="en-US"/>
          </a:p>
        </p:txBody>
      </p:sp>
    </p:spTree>
    <p:extLst>
      <p:ext uri="{BB962C8B-B14F-4D97-AF65-F5344CB8AC3E}">
        <p14:creationId xmlns:p14="http://schemas.microsoft.com/office/powerpoint/2010/main" val="42897999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Contrast- Simulation</a:t>
            </a:r>
          </a:p>
          <a:p>
            <a:r>
              <a:rPr lang="en-US" dirty="0" smtClean="0"/>
              <a:t>Rad/MRI safety created a 3 institution on line MRI and rad safety test</a:t>
            </a:r>
          </a:p>
          <a:p>
            <a:r>
              <a:rPr lang="en-US" dirty="0" smtClean="0"/>
              <a:t>Sedation-</a:t>
            </a:r>
            <a:r>
              <a:rPr lang="en-US" baseline="0" dirty="0" smtClean="0"/>
              <a:t> on line </a:t>
            </a:r>
            <a:r>
              <a:rPr lang="en-US" baseline="0" dirty="0" err="1" smtClean="0"/>
              <a:t>hosp</a:t>
            </a:r>
            <a:r>
              <a:rPr lang="en-US" baseline="0" dirty="0" smtClean="0"/>
              <a:t> module</a:t>
            </a:r>
          </a:p>
          <a:p>
            <a:endParaRPr lang="en-US" baseline="0" dirty="0" smtClean="0"/>
          </a:p>
          <a:p>
            <a:r>
              <a:rPr lang="en-US" baseline="0" dirty="0" smtClean="0"/>
              <a:t>MY DATA</a:t>
            </a:r>
            <a:endParaRPr lang="en-US" dirty="0" smtClean="0"/>
          </a:p>
        </p:txBody>
      </p:sp>
      <p:sp>
        <p:nvSpPr>
          <p:cNvPr id="4" name="Slide Number Placeholder 3"/>
          <p:cNvSpPr>
            <a:spLocks noGrp="1"/>
          </p:cNvSpPr>
          <p:nvPr>
            <p:ph type="sldNum" sz="quarter" idx="10"/>
          </p:nvPr>
        </p:nvSpPr>
        <p:spPr/>
        <p:txBody>
          <a:bodyPr/>
          <a:lstStyle/>
          <a:p>
            <a:fld id="{F9A21359-0B9C-EC45-9A03-C63BE316A237}" type="slidenum">
              <a:rPr lang="en-US" smtClean="0"/>
              <a:t>39</a:t>
            </a:fld>
            <a:endParaRPr lang="en-US"/>
          </a:p>
        </p:txBody>
      </p:sp>
    </p:spTree>
    <p:extLst>
      <p:ext uri="{BB962C8B-B14F-4D97-AF65-F5344CB8AC3E}">
        <p14:creationId xmlns:p14="http://schemas.microsoft.com/office/powerpoint/2010/main" val="20549859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Contrast- Simulation</a:t>
            </a:r>
          </a:p>
          <a:p>
            <a:r>
              <a:rPr lang="en-US" dirty="0" smtClean="0"/>
              <a:t>Rad/MRI safety created a 3 institution on line MRI and rad safety test</a:t>
            </a:r>
          </a:p>
          <a:p>
            <a:r>
              <a:rPr lang="en-US" dirty="0" smtClean="0"/>
              <a:t>Sedation-</a:t>
            </a:r>
            <a:r>
              <a:rPr lang="en-US" baseline="0" dirty="0" smtClean="0"/>
              <a:t> on line </a:t>
            </a:r>
            <a:r>
              <a:rPr lang="en-US" baseline="0" dirty="0" err="1" smtClean="0"/>
              <a:t>hosp</a:t>
            </a:r>
            <a:r>
              <a:rPr lang="en-US" baseline="0" dirty="0" smtClean="0"/>
              <a:t> module</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9A21359-0B9C-EC45-9A03-C63BE316A237}" type="slidenum">
              <a:rPr lang="en-US" smtClean="0"/>
              <a:t>40</a:t>
            </a:fld>
            <a:endParaRPr lang="en-US"/>
          </a:p>
        </p:txBody>
      </p:sp>
    </p:spTree>
    <p:extLst>
      <p:ext uri="{BB962C8B-B14F-4D97-AF65-F5344CB8AC3E}">
        <p14:creationId xmlns:p14="http://schemas.microsoft.com/office/powerpoint/2010/main" val="28778264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Spider graphs</a:t>
            </a:r>
          </a:p>
          <a:p>
            <a:endParaRPr lang="en-US" dirty="0"/>
          </a:p>
        </p:txBody>
      </p:sp>
      <p:sp>
        <p:nvSpPr>
          <p:cNvPr id="4" name="Slide Number Placeholder 3"/>
          <p:cNvSpPr>
            <a:spLocks noGrp="1"/>
          </p:cNvSpPr>
          <p:nvPr>
            <p:ph type="sldNum" sz="quarter" idx="10"/>
          </p:nvPr>
        </p:nvSpPr>
        <p:spPr/>
        <p:txBody>
          <a:bodyPr/>
          <a:lstStyle/>
          <a:p>
            <a:fld id="{F9A21359-0B9C-EC45-9A03-C63BE316A237}" type="slidenum">
              <a:rPr lang="en-US" smtClean="0"/>
              <a:t>41</a:t>
            </a:fld>
            <a:endParaRPr lang="en-US"/>
          </a:p>
        </p:txBody>
      </p:sp>
    </p:spTree>
    <p:extLst>
      <p:ext uri="{BB962C8B-B14F-4D97-AF65-F5344CB8AC3E}">
        <p14:creationId xmlns:p14="http://schemas.microsoft.com/office/powerpoint/2010/main" val="188701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A21359-0B9C-EC45-9A03-C63BE316A237}" type="slidenum">
              <a:rPr lang="en-US" smtClean="0"/>
              <a:t>43</a:t>
            </a:fld>
            <a:endParaRPr lang="en-US"/>
          </a:p>
        </p:txBody>
      </p:sp>
    </p:spTree>
    <p:extLst>
      <p:ext uri="{BB962C8B-B14F-4D97-AF65-F5344CB8AC3E}">
        <p14:creationId xmlns:p14="http://schemas.microsoft.com/office/powerpoint/2010/main" val="26938033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ACGME data</a:t>
            </a:r>
          </a:p>
          <a:p>
            <a:endParaRPr lang="en-US" dirty="0"/>
          </a:p>
        </p:txBody>
      </p:sp>
      <p:sp>
        <p:nvSpPr>
          <p:cNvPr id="4" name="Slide Number Placeholder 3"/>
          <p:cNvSpPr>
            <a:spLocks noGrp="1"/>
          </p:cNvSpPr>
          <p:nvPr>
            <p:ph type="sldNum" sz="quarter" idx="10"/>
          </p:nvPr>
        </p:nvSpPr>
        <p:spPr/>
        <p:txBody>
          <a:bodyPr/>
          <a:lstStyle/>
          <a:p>
            <a:fld id="{F9A21359-0B9C-EC45-9A03-C63BE316A237}" type="slidenum">
              <a:rPr lang="en-US" smtClean="0"/>
              <a:t>45</a:t>
            </a:fld>
            <a:endParaRPr lang="en-US"/>
          </a:p>
        </p:txBody>
      </p:sp>
    </p:spTree>
    <p:extLst>
      <p:ext uri="{BB962C8B-B14F-4D97-AF65-F5344CB8AC3E}">
        <p14:creationId xmlns:p14="http://schemas.microsoft.com/office/powerpoint/2010/main" val="24455885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ACGME data</a:t>
            </a:r>
          </a:p>
          <a:p>
            <a:endParaRPr lang="en-US" dirty="0"/>
          </a:p>
        </p:txBody>
      </p:sp>
      <p:sp>
        <p:nvSpPr>
          <p:cNvPr id="4" name="Slide Number Placeholder 3"/>
          <p:cNvSpPr>
            <a:spLocks noGrp="1"/>
          </p:cNvSpPr>
          <p:nvPr>
            <p:ph type="sldNum" sz="quarter" idx="10"/>
          </p:nvPr>
        </p:nvSpPr>
        <p:spPr/>
        <p:txBody>
          <a:bodyPr/>
          <a:lstStyle/>
          <a:p>
            <a:fld id="{F9A21359-0B9C-EC45-9A03-C63BE316A237}" type="slidenum">
              <a:rPr lang="en-US" smtClean="0"/>
              <a:t>46</a:t>
            </a:fld>
            <a:endParaRPr lang="en-US"/>
          </a:p>
        </p:txBody>
      </p:sp>
    </p:spTree>
    <p:extLst>
      <p:ext uri="{BB962C8B-B14F-4D97-AF65-F5344CB8AC3E}">
        <p14:creationId xmlns:p14="http://schemas.microsoft.com/office/powerpoint/2010/main" val="33872417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assess quality of instruction- objective measure—did they learn what</a:t>
            </a:r>
            <a:r>
              <a:rPr lang="en-US" baseline="0" dirty="0" smtClean="0"/>
              <a:t> we thought we taught them</a:t>
            </a:r>
            <a:endParaRPr lang="en-US" dirty="0" smtClean="0"/>
          </a:p>
        </p:txBody>
      </p:sp>
      <p:sp>
        <p:nvSpPr>
          <p:cNvPr id="4" name="Slide Number Placeholder 3"/>
          <p:cNvSpPr>
            <a:spLocks noGrp="1"/>
          </p:cNvSpPr>
          <p:nvPr>
            <p:ph type="sldNum" sz="quarter" idx="10"/>
          </p:nvPr>
        </p:nvSpPr>
        <p:spPr/>
        <p:txBody>
          <a:bodyPr/>
          <a:lstStyle/>
          <a:p>
            <a:fld id="{F9A21359-0B9C-EC45-9A03-C63BE316A237}" type="slidenum">
              <a:rPr lang="en-US" smtClean="0"/>
              <a:t>47</a:t>
            </a:fld>
            <a:endParaRPr lang="en-US"/>
          </a:p>
        </p:txBody>
      </p:sp>
    </p:spTree>
    <p:extLst>
      <p:ext uri="{BB962C8B-B14F-4D97-AF65-F5344CB8AC3E}">
        <p14:creationId xmlns:p14="http://schemas.microsoft.com/office/powerpoint/2010/main" val="28288864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b="1">
                <a:solidFill>
                  <a:schemeClr val="tx1"/>
                </a:solidFill>
                <a:latin typeface="Comic Sans MS" charset="0"/>
                <a:ea typeface="ＭＳ Ｐゴシック" charset="0"/>
              </a:defRPr>
            </a:lvl1pPr>
            <a:lvl2pPr marL="748968" indent="-288065">
              <a:defRPr sz="2000" b="1">
                <a:solidFill>
                  <a:schemeClr val="tx1"/>
                </a:solidFill>
                <a:latin typeface="Comic Sans MS" charset="0"/>
                <a:ea typeface="ＭＳ Ｐゴシック" charset="0"/>
              </a:defRPr>
            </a:lvl2pPr>
            <a:lvl3pPr marL="1152258" indent="-230452">
              <a:defRPr sz="2000" b="1">
                <a:solidFill>
                  <a:schemeClr val="tx1"/>
                </a:solidFill>
                <a:latin typeface="Comic Sans MS" charset="0"/>
                <a:ea typeface="ＭＳ Ｐゴシック" charset="0"/>
              </a:defRPr>
            </a:lvl3pPr>
            <a:lvl4pPr marL="1613162" indent="-230452">
              <a:defRPr sz="2000" b="1">
                <a:solidFill>
                  <a:schemeClr val="tx1"/>
                </a:solidFill>
                <a:latin typeface="Comic Sans MS" charset="0"/>
                <a:ea typeface="ＭＳ Ｐゴシック" charset="0"/>
              </a:defRPr>
            </a:lvl4pPr>
            <a:lvl5pPr marL="2074065" indent="-230452">
              <a:defRPr sz="2000" b="1">
                <a:solidFill>
                  <a:schemeClr val="tx1"/>
                </a:solidFill>
                <a:latin typeface="Comic Sans MS" charset="0"/>
                <a:ea typeface="ＭＳ Ｐゴシック" charset="0"/>
              </a:defRPr>
            </a:lvl5pPr>
            <a:lvl6pPr marL="2534968" indent="-230452" algn="ctr" eaLnBrk="0" fontAlgn="base" hangingPunct="0">
              <a:spcBef>
                <a:spcPct val="0"/>
              </a:spcBef>
              <a:spcAft>
                <a:spcPct val="0"/>
              </a:spcAft>
              <a:defRPr sz="2000" b="1">
                <a:solidFill>
                  <a:schemeClr val="tx1"/>
                </a:solidFill>
                <a:latin typeface="Comic Sans MS" charset="0"/>
                <a:ea typeface="ＭＳ Ｐゴシック" charset="0"/>
              </a:defRPr>
            </a:lvl6pPr>
            <a:lvl7pPr marL="2995872" indent="-230452" algn="ctr" eaLnBrk="0" fontAlgn="base" hangingPunct="0">
              <a:spcBef>
                <a:spcPct val="0"/>
              </a:spcBef>
              <a:spcAft>
                <a:spcPct val="0"/>
              </a:spcAft>
              <a:defRPr sz="2000" b="1">
                <a:solidFill>
                  <a:schemeClr val="tx1"/>
                </a:solidFill>
                <a:latin typeface="Comic Sans MS" charset="0"/>
                <a:ea typeface="ＭＳ Ｐゴシック" charset="0"/>
              </a:defRPr>
            </a:lvl7pPr>
            <a:lvl8pPr marL="3456775" indent="-230452" algn="ctr" eaLnBrk="0" fontAlgn="base" hangingPunct="0">
              <a:spcBef>
                <a:spcPct val="0"/>
              </a:spcBef>
              <a:spcAft>
                <a:spcPct val="0"/>
              </a:spcAft>
              <a:defRPr sz="2000" b="1">
                <a:solidFill>
                  <a:schemeClr val="tx1"/>
                </a:solidFill>
                <a:latin typeface="Comic Sans MS" charset="0"/>
                <a:ea typeface="ＭＳ Ｐゴシック" charset="0"/>
              </a:defRPr>
            </a:lvl8pPr>
            <a:lvl9pPr marL="3917678" indent="-230452" algn="ctr" eaLnBrk="0" fontAlgn="base" hangingPunct="0">
              <a:spcBef>
                <a:spcPct val="0"/>
              </a:spcBef>
              <a:spcAft>
                <a:spcPct val="0"/>
              </a:spcAft>
              <a:defRPr sz="2000" b="1">
                <a:solidFill>
                  <a:schemeClr val="tx1"/>
                </a:solidFill>
                <a:latin typeface="Comic Sans MS" charset="0"/>
                <a:ea typeface="ＭＳ Ｐゴシック" charset="0"/>
              </a:defRPr>
            </a:lvl9pPr>
          </a:lstStyle>
          <a:p>
            <a:fld id="{1FDF6888-9096-0B45-BC92-371B5D9B5FC4}" type="slidenum">
              <a:rPr lang="en-US" sz="1200" b="0">
                <a:latin typeface="Arial" charset="0"/>
                <a:cs typeface="ＭＳ Ｐゴシック" charset="0"/>
              </a:rPr>
              <a:pPr/>
              <a:t>49</a:t>
            </a:fld>
            <a:endParaRPr lang="en-US" sz="1200" b="0">
              <a:latin typeface="Arial" charset="0"/>
              <a:cs typeface="ＭＳ Ｐゴシック"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latin typeface="+mn-lt"/>
                <a:ea typeface="+mn-ea"/>
                <a:cs typeface="+mn-cs"/>
              </a:rPr>
              <a:t>A general interpretation of each column for internal medicine is as follows: </a:t>
            </a:r>
          </a:p>
          <a:p>
            <a:r>
              <a:rPr lang="en-US" sz="1200" b="1" kern="1200" baseline="0" dirty="0" smtClean="0">
                <a:solidFill>
                  <a:schemeClr val="tx1"/>
                </a:solidFill>
                <a:latin typeface="+mn-lt"/>
                <a:ea typeface="+mn-ea"/>
                <a:cs typeface="+mn-cs"/>
              </a:rPr>
              <a:t>Critical Deficiencies: These learner behaviors are not within the spectrum of developing competence. Instead they indicate significant deficiencies in a resident’s performance. </a:t>
            </a:r>
          </a:p>
          <a:p>
            <a:r>
              <a:rPr lang="en-US" sz="1200" b="1" kern="1200" baseline="0" dirty="0" smtClean="0">
                <a:solidFill>
                  <a:schemeClr val="tx1"/>
                </a:solidFill>
                <a:latin typeface="+mn-lt"/>
                <a:ea typeface="+mn-ea"/>
                <a:cs typeface="+mn-cs"/>
              </a:rPr>
              <a:t>Column 2: Describes behaviors of an early learner. </a:t>
            </a:r>
          </a:p>
          <a:p>
            <a:r>
              <a:rPr lang="en-US" sz="1200" b="1" kern="1200" baseline="0" dirty="0" smtClean="0">
                <a:solidFill>
                  <a:schemeClr val="tx1"/>
                </a:solidFill>
                <a:latin typeface="+mn-lt"/>
                <a:ea typeface="+mn-ea"/>
                <a:cs typeface="+mn-cs"/>
              </a:rPr>
              <a:t>Column 3: Describes behaviors of a resident who is advancing and demonstrating improvement in performance related to milestones. </a:t>
            </a:r>
          </a:p>
          <a:p>
            <a:r>
              <a:rPr lang="en-US" sz="1200" b="1" kern="1200" baseline="0" dirty="0" smtClean="0">
                <a:solidFill>
                  <a:schemeClr val="tx1"/>
                </a:solidFill>
                <a:latin typeface="+mn-lt"/>
                <a:ea typeface="+mn-ea"/>
                <a:cs typeface="+mn-cs"/>
              </a:rPr>
              <a:t>Ready for Unsupervised Practice: Describes behaviors of a resident who substantially demonstrates the milestones identified for a physician who is ready for unsupervised practice. This column is designed as the graduation target, but the resident may display these milestones at any point during residency. </a:t>
            </a:r>
          </a:p>
          <a:p>
            <a:r>
              <a:rPr lang="en-US" sz="1200" b="1" kern="1200" baseline="0" dirty="0" smtClean="0">
                <a:solidFill>
                  <a:schemeClr val="tx1"/>
                </a:solidFill>
                <a:latin typeface="+mn-lt"/>
                <a:ea typeface="+mn-ea"/>
                <a:cs typeface="+mn-cs"/>
              </a:rPr>
              <a:t>Aspirational: Describes behaviors of a resident who has advanced beyond those milestones that describe unsupervised practice. These milestones reflect the competence of an expert or role model and can be used by programs to facilitate further professional growth. It is expected that only a few exceptional residents will demonstrate these milestones behaviors. </a:t>
            </a:r>
          </a:p>
          <a:p>
            <a:r>
              <a:rPr lang="en-US" sz="1200" kern="1200" baseline="0" dirty="0" smtClean="0">
                <a:solidFill>
                  <a:schemeClr val="tx1"/>
                </a:solidFill>
                <a:latin typeface="+mn-lt"/>
                <a:ea typeface="+mn-ea"/>
                <a:cs typeface="+mn-cs"/>
              </a:rPr>
              <a:t>For each ACGME competency domain, programs will also be asked to provide a summative evaluation of each resident’s learning trajectory. </a:t>
            </a:r>
            <a:endParaRPr lang="en-US" dirty="0" smtClean="0"/>
          </a:p>
          <a:p>
            <a:endParaRPr lang="en-US" dirty="0"/>
          </a:p>
        </p:txBody>
      </p:sp>
      <p:sp>
        <p:nvSpPr>
          <p:cNvPr id="4" name="Slide Number Placeholder 3"/>
          <p:cNvSpPr>
            <a:spLocks noGrp="1"/>
          </p:cNvSpPr>
          <p:nvPr>
            <p:ph type="sldNum" sz="quarter" idx="10"/>
          </p:nvPr>
        </p:nvSpPr>
        <p:spPr/>
        <p:txBody>
          <a:bodyPr/>
          <a:lstStyle/>
          <a:p>
            <a:fld id="{F9A21359-0B9C-EC45-9A03-C63BE316A237}" type="slidenum">
              <a:rPr lang="en-US" smtClean="0"/>
              <a:t>10</a:t>
            </a:fld>
            <a:endParaRPr lang="en-US"/>
          </a:p>
        </p:txBody>
      </p:sp>
    </p:spTree>
    <p:extLst>
      <p:ext uri="{BB962C8B-B14F-4D97-AF65-F5344CB8AC3E}">
        <p14:creationId xmlns:p14="http://schemas.microsoft.com/office/powerpoint/2010/main" val="3793249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b="1">
                <a:solidFill>
                  <a:schemeClr val="tx1"/>
                </a:solidFill>
                <a:latin typeface="Comic Sans MS" charset="0"/>
                <a:ea typeface="ＭＳ Ｐゴシック" charset="0"/>
              </a:defRPr>
            </a:lvl1pPr>
            <a:lvl2pPr marL="748968" indent="-288065">
              <a:defRPr sz="2000" b="1">
                <a:solidFill>
                  <a:schemeClr val="tx1"/>
                </a:solidFill>
                <a:latin typeface="Comic Sans MS" charset="0"/>
                <a:ea typeface="ＭＳ Ｐゴシック" charset="0"/>
              </a:defRPr>
            </a:lvl2pPr>
            <a:lvl3pPr marL="1152258" indent="-230452">
              <a:defRPr sz="2000" b="1">
                <a:solidFill>
                  <a:schemeClr val="tx1"/>
                </a:solidFill>
                <a:latin typeface="Comic Sans MS" charset="0"/>
                <a:ea typeface="ＭＳ Ｐゴシック" charset="0"/>
              </a:defRPr>
            </a:lvl3pPr>
            <a:lvl4pPr marL="1613162" indent="-230452">
              <a:defRPr sz="2000" b="1">
                <a:solidFill>
                  <a:schemeClr val="tx1"/>
                </a:solidFill>
                <a:latin typeface="Comic Sans MS" charset="0"/>
                <a:ea typeface="ＭＳ Ｐゴシック" charset="0"/>
              </a:defRPr>
            </a:lvl4pPr>
            <a:lvl5pPr marL="2074065" indent="-230452">
              <a:defRPr sz="2000" b="1">
                <a:solidFill>
                  <a:schemeClr val="tx1"/>
                </a:solidFill>
                <a:latin typeface="Comic Sans MS" charset="0"/>
                <a:ea typeface="ＭＳ Ｐゴシック" charset="0"/>
              </a:defRPr>
            </a:lvl5pPr>
            <a:lvl6pPr marL="2534968" indent="-230452" algn="ctr" eaLnBrk="0" fontAlgn="base" hangingPunct="0">
              <a:spcBef>
                <a:spcPct val="0"/>
              </a:spcBef>
              <a:spcAft>
                <a:spcPct val="0"/>
              </a:spcAft>
              <a:defRPr sz="2000" b="1">
                <a:solidFill>
                  <a:schemeClr val="tx1"/>
                </a:solidFill>
                <a:latin typeface="Comic Sans MS" charset="0"/>
                <a:ea typeface="ＭＳ Ｐゴシック" charset="0"/>
              </a:defRPr>
            </a:lvl6pPr>
            <a:lvl7pPr marL="2995872" indent="-230452" algn="ctr" eaLnBrk="0" fontAlgn="base" hangingPunct="0">
              <a:spcBef>
                <a:spcPct val="0"/>
              </a:spcBef>
              <a:spcAft>
                <a:spcPct val="0"/>
              </a:spcAft>
              <a:defRPr sz="2000" b="1">
                <a:solidFill>
                  <a:schemeClr val="tx1"/>
                </a:solidFill>
                <a:latin typeface="Comic Sans MS" charset="0"/>
                <a:ea typeface="ＭＳ Ｐゴシック" charset="0"/>
              </a:defRPr>
            </a:lvl7pPr>
            <a:lvl8pPr marL="3456775" indent="-230452" algn="ctr" eaLnBrk="0" fontAlgn="base" hangingPunct="0">
              <a:spcBef>
                <a:spcPct val="0"/>
              </a:spcBef>
              <a:spcAft>
                <a:spcPct val="0"/>
              </a:spcAft>
              <a:defRPr sz="2000" b="1">
                <a:solidFill>
                  <a:schemeClr val="tx1"/>
                </a:solidFill>
                <a:latin typeface="Comic Sans MS" charset="0"/>
                <a:ea typeface="ＭＳ Ｐゴシック" charset="0"/>
              </a:defRPr>
            </a:lvl8pPr>
            <a:lvl9pPr marL="3917678" indent="-230452" algn="ctr" eaLnBrk="0" fontAlgn="base" hangingPunct="0">
              <a:spcBef>
                <a:spcPct val="0"/>
              </a:spcBef>
              <a:spcAft>
                <a:spcPct val="0"/>
              </a:spcAft>
              <a:defRPr sz="2000" b="1">
                <a:solidFill>
                  <a:schemeClr val="tx1"/>
                </a:solidFill>
                <a:latin typeface="Comic Sans MS" charset="0"/>
                <a:ea typeface="ＭＳ Ｐゴシック" charset="0"/>
              </a:defRPr>
            </a:lvl9pPr>
          </a:lstStyle>
          <a:p>
            <a:fld id="{965B41F4-2D2F-7F48-B126-10FEF76B9A2D}" type="slidenum">
              <a:rPr lang="en-US" sz="1200" b="0">
                <a:latin typeface="Arial" charset="0"/>
              </a:rPr>
              <a:pPr/>
              <a:t>50</a:t>
            </a:fld>
            <a:endParaRPr lang="en-US" sz="1200" b="0">
              <a:latin typeface="Arial"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A21359-0B9C-EC45-9A03-C63BE316A237}" type="slidenum">
              <a:rPr lang="en-US" smtClean="0"/>
              <a:t>12</a:t>
            </a:fld>
            <a:endParaRPr lang="en-US"/>
          </a:p>
        </p:txBody>
      </p:sp>
    </p:spTree>
    <p:extLst>
      <p:ext uri="{BB962C8B-B14F-4D97-AF65-F5344CB8AC3E}">
        <p14:creationId xmlns:p14="http://schemas.microsoft.com/office/powerpoint/2010/main" val="3633996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A21359-0B9C-EC45-9A03-C63BE316A237}" type="slidenum">
              <a:rPr lang="en-US" smtClean="0"/>
              <a:t>15</a:t>
            </a:fld>
            <a:endParaRPr lang="en-US"/>
          </a:p>
        </p:txBody>
      </p:sp>
    </p:spTree>
    <p:extLst>
      <p:ext uri="{BB962C8B-B14F-4D97-AF65-F5344CB8AC3E}">
        <p14:creationId xmlns:p14="http://schemas.microsoft.com/office/powerpoint/2010/main" val="3526476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Using</a:t>
            </a:r>
            <a:r>
              <a:rPr lang="en-US" baseline="0" dirty="0" smtClean="0">
                <a:latin typeface="Arial" panose="020B0604020202020204" pitchFamily="34" charset="0"/>
                <a:cs typeface="Arial" panose="020B0604020202020204" pitchFamily="34" charset="0"/>
              </a:rPr>
              <a:t> a committee will increase the chances for a more balanced  evaluation of each resident</a:t>
            </a:r>
            <a:endParaRPr lang="en-US" dirty="0" smtClean="0"/>
          </a:p>
          <a:p>
            <a:endParaRPr lang="en-US" dirty="0"/>
          </a:p>
        </p:txBody>
      </p:sp>
      <p:sp>
        <p:nvSpPr>
          <p:cNvPr id="4" name="Slide Number Placeholder 3"/>
          <p:cNvSpPr>
            <a:spLocks noGrp="1"/>
          </p:cNvSpPr>
          <p:nvPr>
            <p:ph type="sldNum" sz="quarter" idx="10"/>
          </p:nvPr>
        </p:nvSpPr>
        <p:spPr/>
        <p:txBody>
          <a:bodyPr/>
          <a:lstStyle/>
          <a:p>
            <a:fld id="{F9A21359-0B9C-EC45-9A03-C63BE316A237}" type="slidenum">
              <a:rPr lang="en-US" smtClean="0"/>
              <a:t>17</a:t>
            </a:fld>
            <a:endParaRPr lang="en-US"/>
          </a:p>
        </p:txBody>
      </p:sp>
    </p:spTree>
    <p:extLst>
      <p:ext uri="{BB962C8B-B14F-4D97-AF65-F5344CB8AC3E}">
        <p14:creationId xmlns:p14="http://schemas.microsoft.com/office/powerpoint/2010/main" val="2913978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CCC</a:t>
            </a:r>
            <a:endParaRPr lang="en-US" dirty="0"/>
          </a:p>
        </p:txBody>
      </p:sp>
      <p:sp>
        <p:nvSpPr>
          <p:cNvPr id="4" name="Slide Number Placeholder 3"/>
          <p:cNvSpPr>
            <a:spLocks noGrp="1"/>
          </p:cNvSpPr>
          <p:nvPr>
            <p:ph type="sldNum" sz="quarter" idx="10"/>
          </p:nvPr>
        </p:nvSpPr>
        <p:spPr/>
        <p:txBody>
          <a:bodyPr/>
          <a:lstStyle/>
          <a:p>
            <a:fld id="{F9A21359-0B9C-EC45-9A03-C63BE316A237}" type="slidenum">
              <a:rPr lang="en-US" smtClean="0"/>
              <a:t>18</a:t>
            </a:fld>
            <a:endParaRPr lang="en-US"/>
          </a:p>
        </p:txBody>
      </p:sp>
    </p:spTree>
    <p:extLst>
      <p:ext uri="{BB962C8B-B14F-4D97-AF65-F5344CB8AC3E}">
        <p14:creationId xmlns:p14="http://schemas.microsoft.com/office/powerpoint/2010/main" val="3329597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Radiation physicist</a:t>
            </a:r>
          </a:p>
          <a:p>
            <a:r>
              <a:rPr lang="en-US" dirty="0" smtClean="0"/>
              <a:t>Clinical psychologist</a:t>
            </a:r>
          </a:p>
        </p:txBody>
      </p:sp>
      <p:sp>
        <p:nvSpPr>
          <p:cNvPr id="4" name="Slide Number Placeholder 3"/>
          <p:cNvSpPr>
            <a:spLocks noGrp="1"/>
          </p:cNvSpPr>
          <p:nvPr>
            <p:ph type="sldNum" sz="quarter" idx="10"/>
          </p:nvPr>
        </p:nvSpPr>
        <p:spPr/>
        <p:txBody>
          <a:bodyPr/>
          <a:lstStyle/>
          <a:p>
            <a:fld id="{F9A21359-0B9C-EC45-9A03-C63BE316A237}" type="slidenum">
              <a:rPr lang="en-US" smtClean="0"/>
              <a:t>19</a:t>
            </a:fld>
            <a:endParaRPr lang="en-US"/>
          </a:p>
        </p:txBody>
      </p:sp>
    </p:spTree>
    <p:extLst>
      <p:ext uri="{BB962C8B-B14F-4D97-AF65-F5344CB8AC3E}">
        <p14:creationId xmlns:p14="http://schemas.microsoft.com/office/powerpoint/2010/main" val="3038026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A21359-0B9C-EC45-9A03-C63BE316A237}" type="slidenum">
              <a:rPr lang="en-US" smtClean="0"/>
              <a:t>20</a:t>
            </a:fld>
            <a:endParaRPr lang="en-US"/>
          </a:p>
        </p:txBody>
      </p:sp>
    </p:spTree>
    <p:extLst>
      <p:ext uri="{BB962C8B-B14F-4D97-AF65-F5344CB8AC3E}">
        <p14:creationId xmlns:p14="http://schemas.microsoft.com/office/powerpoint/2010/main" val="3573874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algn="ctr" eaLnBrk="1" hangingPunct="1">
                <a:defRPr/>
              </a:pPr>
              <a:endParaRPr lang="en-US" altLang="en-US" sz="2400" b="0" smtClean="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grpSp>
      </p:grpSp>
      <p:sp>
        <p:nvSpPr>
          <p:cNvPr id="34835" name="Rectangle 19"/>
          <p:cNvSpPr>
            <a:spLocks noGrp="1" noChangeArrowheads="1"/>
          </p:cNvSpPr>
          <p:nvPr>
            <p:ph type="ctrTitle"/>
          </p:nvPr>
        </p:nvSpPr>
        <p:spPr>
          <a:xfrm>
            <a:off x="2971800" y="1828800"/>
            <a:ext cx="6019800" cy="2209800"/>
          </a:xfrm>
        </p:spPr>
        <p:txBody>
          <a:bodyPr/>
          <a:lstStyle>
            <a:lvl1pPr algn="ctr">
              <a:defRPr sz="4000">
                <a:solidFill>
                  <a:srgbClr val="FFFFFF"/>
                </a:solidFill>
                <a:latin typeface="Arial"/>
                <a:cs typeface="Arial"/>
              </a:defRPr>
            </a:lvl1pPr>
          </a:lstStyle>
          <a:p>
            <a:pPr lvl="0"/>
            <a:r>
              <a:rPr lang="en-US" noProof="0" smtClean="0"/>
              <a:t>Click to edit Master title style</a:t>
            </a:r>
            <a:endParaRPr lang="en-US" noProof="0" dirty="0" smtClean="0"/>
          </a:p>
        </p:txBody>
      </p:sp>
      <p:sp>
        <p:nvSpPr>
          <p:cNvPr id="3483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2400">
                <a:latin typeface="Arial"/>
                <a:cs typeface="Arial"/>
              </a:defRPr>
            </a:lvl1pPr>
          </a:lstStyle>
          <a:p>
            <a:pPr lvl="0"/>
            <a:r>
              <a:rPr lang="en-US" noProof="0" smtClean="0"/>
              <a:t>Click to edit Master subtitle style</a:t>
            </a:r>
            <a:endParaRPr lang="en-US" noProof="0" dirty="0" smtClean="0"/>
          </a:p>
        </p:txBody>
      </p:sp>
      <p:sp>
        <p:nvSpPr>
          <p:cNvPr id="20" name="Rectangle 18"/>
          <p:cNvSpPr>
            <a:spLocks noGrp="1" noChangeArrowheads="1"/>
          </p:cNvSpPr>
          <p:nvPr>
            <p:ph type="sldNum" sz="quarter" idx="12"/>
          </p:nvPr>
        </p:nvSpPr>
        <p:spPr>
          <a:xfrm>
            <a:off x="6553200" y="6248400"/>
            <a:ext cx="2133600" cy="457200"/>
          </a:xfrm>
        </p:spPr>
        <p:txBody>
          <a:bodyPr/>
          <a:lstStyle>
            <a:lvl1pPr>
              <a:defRPr smtClean="0"/>
            </a:lvl1pPr>
          </a:lstStyle>
          <a:p>
            <a:pPr>
              <a:defRPr/>
            </a:pPr>
            <a:fld id="{BD6729A6-4506-4A3F-80B8-E5B30E214767}" type="slidenum">
              <a:rPr lang="en-US" altLang="en-US"/>
              <a:pPr>
                <a:defRPr/>
              </a:pPr>
              <a:t>‹#›</a:t>
            </a:fld>
            <a:endParaRPr lang="en-US" altLang="en-US" dirty="0"/>
          </a:p>
        </p:txBody>
      </p:sp>
      <p:sp>
        <p:nvSpPr>
          <p:cNvPr id="23" name="Rectangle 2"/>
          <p:cNvSpPr>
            <a:spLocks noGrp="1" noChangeArrowheads="1"/>
          </p:cNvSpPr>
          <p:nvPr>
            <p:ph type="ftr" sz="quarter" idx="10"/>
          </p:nvPr>
        </p:nvSpPr>
        <p:spPr>
          <a:xfrm>
            <a:off x="2514600" y="6400800"/>
            <a:ext cx="4038600" cy="304800"/>
          </a:xfrm>
          <a:prstGeom prst="rect">
            <a:avLst/>
          </a:prstGeom>
          <a:ln/>
        </p:spPr>
        <p:txBody>
          <a:bodyPr/>
          <a:lstStyle>
            <a:lvl1pPr algn="ctr">
              <a:defRPr sz="1000" b="0">
                <a:latin typeface="Arial"/>
                <a:cs typeface="Arial"/>
              </a:defRPr>
            </a:lvl1pPr>
          </a:lstStyle>
          <a:p>
            <a:pPr>
              <a:defRPr/>
            </a:pPr>
            <a:r>
              <a:rPr lang="en-US" smtClean="0"/>
              <a:t>Presented by Partners in Medical Education, Inc. - 2014</a:t>
            </a:r>
            <a:endParaRPr lang="en-US" dirty="0" smtClean="0"/>
          </a:p>
        </p:txBody>
      </p:sp>
    </p:spTree>
    <p:extLst>
      <p:ext uri="{BB962C8B-B14F-4D97-AF65-F5344CB8AC3E}">
        <p14:creationId xmlns:p14="http://schemas.microsoft.com/office/powerpoint/2010/main" val="3434358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3600" b="1">
                <a:latin typeface="Arial"/>
                <a:cs typeface="Aria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4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a:spLocks noGrp="1" noChangeArrowheads="1"/>
          </p:cNvSpPr>
          <p:nvPr>
            <p:ph type="sldNum" sz="quarter" idx="10"/>
          </p:nvPr>
        </p:nvSpPr>
        <p:spPr/>
        <p:txBody>
          <a:bodyPr/>
          <a:lstStyle>
            <a:lvl1pPr>
              <a:defRPr smtClean="0"/>
            </a:lvl1pPr>
          </a:lstStyle>
          <a:p>
            <a:pPr>
              <a:defRPr/>
            </a:pPr>
            <a:fld id="{A3096F12-8E82-4115-80AF-CEF0A45228D9}" type="slidenum">
              <a:rPr lang="en-US" altLang="en-US"/>
              <a:pPr>
                <a:defRPr/>
              </a:pPr>
              <a:t>‹#›</a:t>
            </a:fld>
            <a:endParaRPr lang="en-US" altLang="en-US"/>
          </a:p>
        </p:txBody>
      </p:sp>
      <p:sp>
        <p:nvSpPr>
          <p:cNvPr id="6" name="Rectangle 2"/>
          <p:cNvSpPr>
            <a:spLocks noGrp="1" noChangeArrowheads="1"/>
          </p:cNvSpPr>
          <p:nvPr>
            <p:ph type="ftr" sz="quarter" idx="11"/>
          </p:nvPr>
        </p:nvSpPr>
        <p:spPr>
          <a:xfrm>
            <a:off x="2514600" y="6400800"/>
            <a:ext cx="4038600" cy="304800"/>
          </a:xfrm>
          <a:prstGeom prst="rect">
            <a:avLst/>
          </a:prstGeom>
          <a:ln/>
        </p:spPr>
        <p:txBody>
          <a:bodyPr/>
          <a:lstStyle>
            <a:lvl1pPr algn="ctr">
              <a:defRPr sz="1000" b="0">
                <a:latin typeface="Arial"/>
                <a:cs typeface="Arial"/>
              </a:defRPr>
            </a:lvl1pPr>
          </a:lstStyle>
          <a:p>
            <a:pPr>
              <a:defRPr/>
            </a:pPr>
            <a:r>
              <a:rPr lang="en-US" smtClean="0"/>
              <a:t>Presented by Partners in Medical Education, Inc. - 2014</a:t>
            </a:r>
            <a:endParaRPr lang="en-US" dirty="0" smtClean="0"/>
          </a:p>
        </p:txBody>
      </p:sp>
    </p:spTree>
    <p:extLst>
      <p:ext uri="{BB962C8B-B14F-4D97-AF65-F5344CB8AC3E}">
        <p14:creationId xmlns:p14="http://schemas.microsoft.com/office/powerpoint/2010/main" val="297238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xfrm>
            <a:off x="2514600" y="6400800"/>
            <a:ext cx="4038600" cy="304800"/>
          </a:xfrm>
          <a:prstGeom prst="rect">
            <a:avLst/>
          </a:prstGeom>
          <a:ln/>
        </p:spPr>
        <p:txBody>
          <a:bodyPr/>
          <a:lstStyle>
            <a:lvl1pPr algn="ctr">
              <a:defRPr sz="1000" b="0">
                <a:latin typeface="Arial"/>
                <a:cs typeface="Arial"/>
              </a:defRPr>
            </a:lvl1pPr>
          </a:lstStyle>
          <a:p>
            <a:pPr>
              <a:defRPr/>
            </a:pPr>
            <a:r>
              <a:rPr lang="en-US" smtClean="0"/>
              <a:t>Presented by Partners in Medical Education, Inc. - 2014</a:t>
            </a:r>
            <a:endParaRPr lang="en-US" dirty="0" smtClean="0"/>
          </a:p>
        </p:txBody>
      </p:sp>
      <p:sp>
        <p:nvSpPr>
          <p:cNvPr id="5" name="Rectangle 3"/>
          <p:cNvSpPr>
            <a:spLocks noGrp="1" noChangeArrowheads="1"/>
          </p:cNvSpPr>
          <p:nvPr>
            <p:ph type="sldNum" sz="quarter" idx="11"/>
          </p:nvPr>
        </p:nvSpPr>
        <p:spPr>
          <a:ln/>
        </p:spPr>
        <p:txBody>
          <a:bodyPr/>
          <a:lstStyle>
            <a:lvl1pPr>
              <a:defRPr/>
            </a:lvl1pPr>
          </a:lstStyle>
          <a:p>
            <a:pPr>
              <a:defRPr/>
            </a:pPr>
            <a:fld id="{B82BF866-5C56-4FDE-925D-BE21BF674CF6}" type="slidenum">
              <a:rPr lang="en-US" altLang="en-US"/>
              <a:pPr>
                <a:defRPr/>
              </a:pPr>
              <a:t>‹#›</a:t>
            </a:fld>
            <a:endParaRPr lang="en-US" altLang="en-US"/>
          </a:p>
        </p:txBody>
      </p:sp>
    </p:spTree>
    <p:extLst>
      <p:ext uri="{BB962C8B-B14F-4D97-AF65-F5344CB8AC3E}">
        <p14:creationId xmlns:p14="http://schemas.microsoft.com/office/powerpoint/2010/main" val="1537375163"/>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1336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336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7FF91548-A120-4C61-9630-7C46B1B7DA53}" type="slidenum">
              <a:rPr lang="en-US" altLang="en-US"/>
              <a:pPr>
                <a:defRPr/>
              </a:pPr>
              <a:t>‹#›</a:t>
            </a:fld>
            <a:endParaRPr lang="en-US" altLang="en-US"/>
          </a:p>
        </p:txBody>
      </p:sp>
      <p:sp>
        <p:nvSpPr>
          <p:cNvPr id="7" name="Rectangle 2"/>
          <p:cNvSpPr>
            <a:spLocks noGrp="1" noChangeArrowheads="1"/>
          </p:cNvSpPr>
          <p:nvPr>
            <p:ph type="ftr" sz="quarter" idx="10"/>
          </p:nvPr>
        </p:nvSpPr>
        <p:spPr>
          <a:xfrm>
            <a:off x="2514600" y="6400800"/>
            <a:ext cx="4038600" cy="304800"/>
          </a:xfrm>
          <a:prstGeom prst="rect">
            <a:avLst/>
          </a:prstGeom>
          <a:ln/>
        </p:spPr>
        <p:txBody>
          <a:bodyPr/>
          <a:lstStyle>
            <a:lvl1pPr algn="ctr">
              <a:defRPr sz="1000" b="0">
                <a:latin typeface="Arial"/>
                <a:cs typeface="Arial"/>
              </a:defRPr>
            </a:lvl1pPr>
          </a:lstStyle>
          <a:p>
            <a:pPr>
              <a:defRPr/>
            </a:pPr>
            <a:r>
              <a:rPr lang="en-US" smtClean="0"/>
              <a:t>Presented by Partners in Medical Education, Inc. - 2014</a:t>
            </a:r>
            <a:endParaRPr lang="en-US" dirty="0" smtClean="0"/>
          </a:p>
        </p:txBody>
      </p:sp>
    </p:spTree>
    <p:extLst>
      <p:ext uri="{BB962C8B-B14F-4D97-AF65-F5344CB8AC3E}">
        <p14:creationId xmlns:p14="http://schemas.microsoft.com/office/powerpoint/2010/main" val="1238234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3411A0D2-CA7F-4618-89FC-AD60D925B2E7}" type="slidenum">
              <a:rPr lang="en-US" altLang="en-US"/>
              <a:pPr>
                <a:defRPr/>
              </a:pPr>
              <a:t>‹#›</a:t>
            </a:fld>
            <a:endParaRPr lang="en-US" altLang="en-US"/>
          </a:p>
        </p:txBody>
      </p:sp>
      <p:sp>
        <p:nvSpPr>
          <p:cNvPr id="9" name="Rectangle 2"/>
          <p:cNvSpPr>
            <a:spLocks noGrp="1" noChangeArrowheads="1"/>
          </p:cNvSpPr>
          <p:nvPr>
            <p:ph type="ftr" sz="quarter" idx="10"/>
          </p:nvPr>
        </p:nvSpPr>
        <p:spPr>
          <a:xfrm>
            <a:off x="2514600" y="6400800"/>
            <a:ext cx="4038600" cy="304800"/>
          </a:xfrm>
          <a:prstGeom prst="rect">
            <a:avLst/>
          </a:prstGeom>
          <a:ln/>
        </p:spPr>
        <p:txBody>
          <a:bodyPr/>
          <a:lstStyle>
            <a:lvl1pPr algn="ctr">
              <a:defRPr sz="1000" b="0">
                <a:latin typeface="Arial"/>
                <a:cs typeface="Arial"/>
              </a:defRPr>
            </a:lvl1pPr>
          </a:lstStyle>
          <a:p>
            <a:pPr>
              <a:defRPr/>
            </a:pPr>
            <a:r>
              <a:rPr lang="en-US" smtClean="0"/>
              <a:t>Presented by Partners in Medical Education, Inc. - 2014</a:t>
            </a:r>
            <a:endParaRPr lang="en-US" dirty="0" smtClean="0"/>
          </a:p>
        </p:txBody>
      </p:sp>
    </p:spTree>
    <p:extLst>
      <p:ext uri="{BB962C8B-B14F-4D97-AF65-F5344CB8AC3E}">
        <p14:creationId xmlns:p14="http://schemas.microsoft.com/office/powerpoint/2010/main" val="2504005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5CF414E-516E-4E04-8BC7-C54E4E678452}" type="slidenum">
              <a:rPr lang="en-US" altLang="en-US"/>
              <a:pPr>
                <a:defRPr/>
              </a:pPr>
              <a:t>‹#›</a:t>
            </a:fld>
            <a:endParaRPr lang="en-US" altLang="en-US"/>
          </a:p>
        </p:txBody>
      </p:sp>
      <p:sp>
        <p:nvSpPr>
          <p:cNvPr id="5" name="Rectangle 2"/>
          <p:cNvSpPr>
            <a:spLocks noGrp="1" noChangeArrowheads="1"/>
          </p:cNvSpPr>
          <p:nvPr>
            <p:ph type="ftr" sz="quarter" idx="10"/>
          </p:nvPr>
        </p:nvSpPr>
        <p:spPr>
          <a:xfrm>
            <a:off x="2514600" y="6400800"/>
            <a:ext cx="4038600" cy="304800"/>
          </a:xfrm>
          <a:prstGeom prst="rect">
            <a:avLst/>
          </a:prstGeom>
          <a:ln/>
        </p:spPr>
        <p:txBody>
          <a:bodyPr/>
          <a:lstStyle>
            <a:lvl1pPr algn="ctr">
              <a:defRPr sz="1000" b="0">
                <a:latin typeface="Arial"/>
                <a:cs typeface="Arial"/>
              </a:defRPr>
            </a:lvl1pPr>
          </a:lstStyle>
          <a:p>
            <a:pPr>
              <a:defRPr/>
            </a:pPr>
            <a:r>
              <a:rPr lang="en-US" smtClean="0"/>
              <a:t>Presented by Partners in Medical Education, Inc. - 2014</a:t>
            </a:r>
            <a:endParaRPr lang="en-US" dirty="0" smtClean="0"/>
          </a:p>
        </p:txBody>
      </p:sp>
    </p:spTree>
    <p:extLst>
      <p:ext uri="{BB962C8B-B14F-4D97-AF65-F5344CB8AC3E}">
        <p14:creationId xmlns:p14="http://schemas.microsoft.com/office/powerpoint/2010/main" val="2262803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3"/>
          <p:cNvSpPr>
            <a:spLocks noGrp="1" noChangeArrowheads="1"/>
          </p:cNvSpPr>
          <p:nvPr>
            <p:ph type="sldNum" sz="quarter" idx="11"/>
          </p:nvPr>
        </p:nvSpPr>
        <p:spPr>
          <a:ln/>
        </p:spPr>
        <p:txBody>
          <a:bodyPr/>
          <a:lstStyle>
            <a:lvl1pPr>
              <a:defRPr/>
            </a:lvl1pPr>
          </a:lstStyle>
          <a:p>
            <a:pPr>
              <a:defRPr/>
            </a:pPr>
            <a:fld id="{598A8893-5150-42B7-B962-3D225C648991}" type="slidenum">
              <a:rPr lang="en-US" altLang="en-US"/>
              <a:pPr>
                <a:defRPr/>
              </a:pPr>
              <a:t>‹#›</a:t>
            </a:fld>
            <a:endParaRPr lang="en-US" altLang="en-US"/>
          </a:p>
        </p:txBody>
      </p:sp>
      <p:sp>
        <p:nvSpPr>
          <p:cNvPr id="4" name="Rectangle 2"/>
          <p:cNvSpPr>
            <a:spLocks noGrp="1" noChangeArrowheads="1"/>
          </p:cNvSpPr>
          <p:nvPr>
            <p:ph type="ftr" sz="quarter" idx="10"/>
          </p:nvPr>
        </p:nvSpPr>
        <p:spPr>
          <a:xfrm>
            <a:off x="2514600" y="6400800"/>
            <a:ext cx="4038600" cy="304800"/>
          </a:xfrm>
          <a:prstGeom prst="rect">
            <a:avLst/>
          </a:prstGeom>
          <a:ln/>
        </p:spPr>
        <p:txBody>
          <a:bodyPr/>
          <a:lstStyle>
            <a:lvl1pPr algn="ctr">
              <a:defRPr sz="1000" b="0">
                <a:latin typeface="Arial"/>
                <a:cs typeface="Arial"/>
              </a:defRPr>
            </a:lvl1pPr>
          </a:lstStyle>
          <a:p>
            <a:pPr>
              <a:defRPr/>
            </a:pPr>
            <a:r>
              <a:rPr lang="en-US" smtClean="0"/>
              <a:t>Presented by Partners in Medical Education, Inc. - 2014</a:t>
            </a:r>
            <a:endParaRPr lang="en-US" dirty="0" smtClean="0"/>
          </a:p>
        </p:txBody>
      </p:sp>
    </p:spTree>
    <p:extLst>
      <p:ext uri="{BB962C8B-B14F-4D97-AF65-F5344CB8AC3E}">
        <p14:creationId xmlns:p14="http://schemas.microsoft.com/office/powerpoint/2010/main" val="1479513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3"/>
          <p:cNvSpPr>
            <a:spLocks noGrp="1" noChangeArrowheads="1"/>
          </p:cNvSpPr>
          <p:nvPr>
            <p:ph type="sldNum" sz="quarter" idx="11"/>
          </p:nvPr>
        </p:nvSpPr>
        <p:spPr>
          <a:ln/>
        </p:spPr>
        <p:txBody>
          <a:bodyPr/>
          <a:lstStyle>
            <a:lvl1pPr>
              <a:defRPr/>
            </a:lvl1pPr>
          </a:lstStyle>
          <a:p>
            <a:pPr>
              <a:defRPr/>
            </a:pPr>
            <a:fld id="{ABA49963-987E-4AF2-959B-64D9D7B411D8}" type="slidenum">
              <a:rPr lang="en-US" altLang="en-US"/>
              <a:pPr>
                <a:defRPr/>
              </a:pPr>
              <a:t>‹#›</a:t>
            </a:fld>
            <a:endParaRPr lang="en-US" altLang="en-US"/>
          </a:p>
        </p:txBody>
      </p:sp>
      <p:sp>
        <p:nvSpPr>
          <p:cNvPr id="7" name="Rectangle 2"/>
          <p:cNvSpPr>
            <a:spLocks noGrp="1" noChangeArrowheads="1"/>
          </p:cNvSpPr>
          <p:nvPr>
            <p:ph type="ftr" sz="quarter" idx="10"/>
          </p:nvPr>
        </p:nvSpPr>
        <p:spPr>
          <a:xfrm>
            <a:off x="2514600" y="6400800"/>
            <a:ext cx="4038600" cy="304800"/>
          </a:xfrm>
          <a:prstGeom prst="rect">
            <a:avLst/>
          </a:prstGeom>
          <a:ln/>
        </p:spPr>
        <p:txBody>
          <a:bodyPr/>
          <a:lstStyle>
            <a:lvl1pPr algn="ctr">
              <a:defRPr sz="1000" b="0">
                <a:latin typeface="Arial"/>
                <a:cs typeface="Arial"/>
              </a:defRPr>
            </a:lvl1pPr>
          </a:lstStyle>
          <a:p>
            <a:pPr>
              <a:defRPr/>
            </a:pPr>
            <a:r>
              <a:rPr lang="en-US" smtClean="0"/>
              <a:t>Presented by Partners in Medical Education, Inc. - 2014</a:t>
            </a:r>
            <a:endParaRPr lang="en-US" dirty="0" smtClean="0"/>
          </a:p>
        </p:txBody>
      </p:sp>
    </p:spTree>
    <p:extLst>
      <p:ext uri="{BB962C8B-B14F-4D97-AF65-F5344CB8AC3E}">
        <p14:creationId xmlns:p14="http://schemas.microsoft.com/office/powerpoint/2010/main" val="2248593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3"/>
          <p:cNvSpPr>
            <a:spLocks noGrp="1" noChangeArrowheads="1"/>
          </p:cNvSpPr>
          <p:nvPr>
            <p:ph type="sldNum" sz="quarter" idx="11"/>
          </p:nvPr>
        </p:nvSpPr>
        <p:spPr>
          <a:ln/>
        </p:spPr>
        <p:txBody>
          <a:bodyPr/>
          <a:lstStyle>
            <a:lvl1pPr>
              <a:defRPr/>
            </a:lvl1pPr>
          </a:lstStyle>
          <a:p>
            <a:pPr>
              <a:defRPr/>
            </a:pPr>
            <a:fld id="{193A987B-1DC4-4535-B6A6-C8A087E9FDAC}" type="slidenum">
              <a:rPr lang="en-US" altLang="en-US"/>
              <a:pPr>
                <a:defRPr/>
              </a:pPr>
              <a:t>‹#›</a:t>
            </a:fld>
            <a:endParaRPr lang="en-US" altLang="en-US"/>
          </a:p>
        </p:txBody>
      </p:sp>
      <p:sp>
        <p:nvSpPr>
          <p:cNvPr id="7" name="Rectangle 2"/>
          <p:cNvSpPr>
            <a:spLocks noGrp="1" noChangeArrowheads="1"/>
          </p:cNvSpPr>
          <p:nvPr>
            <p:ph type="ftr" sz="quarter" idx="10"/>
          </p:nvPr>
        </p:nvSpPr>
        <p:spPr>
          <a:xfrm>
            <a:off x="2514600" y="6400800"/>
            <a:ext cx="4038600" cy="304800"/>
          </a:xfrm>
          <a:prstGeom prst="rect">
            <a:avLst/>
          </a:prstGeom>
          <a:ln/>
        </p:spPr>
        <p:txBody>
          <a:bodyPr/>
          <a:lstStyle>
            <a:lvl1pPr algn="ctr">
              <a:defRPr sz="1000" b="0">
                <a:latin typeface="Arial"/>
                <a:cs typeface="Arial"/>
              </a:defRPr>
            </a:lvl1pPr>
          </a:lstStyle>
          <a:p>
            <a:pPr>
              <a:defRPr/>
            </a:pPr>
            <a:r>
              <a:rPr lang="en-US" smtClean="0"/>
              <a:t>Presented by Partners in Medical Education, Inc. - 2014</a:t>
            </a:r>
            <a:endParaRPr lang="en-US" dirty="0" smtClean="0"/>
          </a:p>
        </p:txBody>
      </p:sp>
    </p:spTree>
    <p:extLst>
      <p:ext uri="{BB962C8B-B14F-4D97-AF65-F5344CB8AC3E}">
        <p14:creationId xmlns:p14="http://schemas.microsoft.com/office/powerpoint/2010/main" val="26240362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5" name="Rectangle 3"/>
          <p:cNvSpPr>
            <a:spLocks noGrp="1" noChangeArrowheads="1"/>
          </p:cNvSpPr>
          <p:nvPr>
            <p:ph type="sldNum" sz="quarter" idx="4"/>
          </p:nvPr>
        </p:nvSpPr>
        <p:spPr bwMode="auto">
          <a:xfrm>
            <a:off x="67056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b="0" smtClean="0">
                <a:latin typeface="Arial Black" pitchFamily="34" charset="0"/>
              </a:defRPr>
            </a:lvl1pPr>
          </a:lstStyle>
          <a:p>
            <a:pPr>
              <a:defRPr/>
            </a:pPr>
            <a:fld id="{A443075E-27A5-4A29-BFF5-49B31BE13E27}" type="slidenum">
              <a:rPr lang="en-US" altLang="en-US"/>
              <a:pPr>
                <a:defRPr/>
              </a:pPr>
              <a:t>‹#›</a:t>
            </a:fld>
            <a:endParaRPr lang="en-US" altLang="en-US"/>
          </a:p>
        </p:txBody>
      </p:sp>
      <p:grpSp>
        <p:nvGrpSpPr>
          <p:cNvPr id="1028" name="Group 4"/>
          <p:cNvGrpSpPr>
            <a:grpSpLocks/>
          </p:cNvGrpSpPr>
          <p:nvPr/>
        </p:nvGrpSpPr>
        <p:grpSpPr bwMode="auto">
          <a:xfrm>
            <a:off x="0" y="0"/>
            <a:ext cx="9144000" cy="546100"/>
            <a:chOff x="0" y="0"/>
            <a:chExt cx="5760" cy="344"/>
          </a:xfrm>
        </p:grpSpPr>
        <p:sp>
          <p:nvSpPr>
            <p:cNvPr id="103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algn="ctr" eaLnBrk="1" hangingPunct="1">
                <a:defRPr/>
              </a:pPr>
              <a:endParaRPr lang="en-US" altLang="en-US" sz="2400" b="0" smtClean="0">
                <a:latin typeface="Times New Roman" pitchFamily="18" charset="0"/>
              </a:endParaRPr>
            </a:p>
          </p:txBody>
        </p:sp>
        <p:sp>
          <p:nvSpPr>
            <p:cNvPr id="103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1033"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1800" b="0" smtClean="0">
                <a:solidFill>
                  <a:schemeClr val="hlink"/>
                </a:solidFill>
                <a:latin typeface="Arial" charset="0"/>
              </a:endParaRPr>
            </a:p>
          </p:txBody>
        </p:sp>
        <p:sp>
          <p:nvSpPr>
            <p:cNvPr id="1034"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1800" b="0" smtClean="0">
                <a:solidFill>
                  <a:schemeClr val="hlink"/>
                </a:solidFill>
                <a:latin typeface="Arial" charset="0"/>
              </a:endParaRPr>
            </a:p>
          </p:txBody>
        </p:sp>
        <p:sp>
          <p:nvSpPr>
            <p:cNvPr id="1035"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1800" b="0" smtClean="0">
                <a:solidFill>
                  <a:schemeClr val="accent2"/>
                </a:solidFill>
                <a:latin typeface="Arial" charset="0"/>
              </a:endParaRPr>
            </a:p>
          </p:txBody>
        </p:sp>
        <p:sp>
          <p:nvSpPr>
            <p:cNvPr id="1036"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1800" b="0" smtClean="0">
                <a:solidFill>
                  <a:schemeClr val="hlink"/>
                </a:solidFill>
                <a:latin typeface="Arial" charset="0"/>
              </a:endParaRPr>
            </a:p>
          </p:txBody>
        </p:sp>
        <p:sp>
          <p:nvSpPr>
            <p:cNvPr id="1037"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1038"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1800" b="0" smtClean="0">
                <a:solidFill>
                  <a:schemeClr val="accent2"/>
                </a:solidFill>
                <a:latin typeface="Arial" charset="0"/>
              </a:endParaRPr>
            </a:p>
          </p:txBody>
        </p:sp>
        <p:sp>
          <p:nvSpPr>
            <p:cNvPr id="1039"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1800" b="0" smtClean="0">
                <a:solidFill>
                  <a:schemeClr val="accent2"/>
                </a:solidFill>
                <a:latin typeface="Arial" charset="0"/>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30" name="Rectangle 15"/>
          <p:cNvSpPr>
            <a:spLocks noGrp="1" noChangeArrowheads="1"/>
          </p:cNvSpPr>
          <p:nvPr>
            <p:ph type="body" idx="1"/>
          </p:nvPr>
        </p:nvSpPr>
        <p:spPr bwMode="auto">
          <a:xfrm>
            <a:off x="457200" y="21336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7" name="Rectangle 2"/>
          <p:cNvSpPr>
            <a:spLocks noGrp="1" noChangeArrowheads="1"/>
          </p:cNvSpPr>
          <p:nvPr>
            <p:ph type="ftr" sz="quarter" idx="3"/>
          </p:nvPr>
        </p:nvSpPr>
        <p:spPr>
          <a:xfrm>
            <a:off x="2514600" y="6400800"/>
            <a:ext cx="4038600" cy="304800"/>
          </a:xfrm>
          <a:prstGeom prst="rect">
            <a:avLst/>
          </a:prstGeom>
          <a:ln/>
        </p:spPr>
        <p:txBody>
          <a:bodyPr/>
          <a:lstStyle>
            <a:lvl1pPr algn="ctr">
              <a:defRPr sz="1000" b="0">
                <a:latin typeface="Arial"/>
                <a:cs typeface="Arial"/>
              </a:defRPr>
            </a:lvl1pPr>
          </a:lstStyle>
          <a:p>
            <a:pPr>
              <a:defRPr/>
            </a:pPr>
            <a:r>
              <a:rPr lang="en-US" smtClean="0"/>
              <a:t>Presented by Partners in Medical Education, Inc. - 2014</a:t>
            </a:r>
            <a:endParaRPr lang="en-US" dirty="0" smtClean="0"/>
          </a:p>
        </p:txBody>
      </p:sp>
    </p:spTree>
  </p:cSld>
  <p:clrMap bg1="lt1" tx1="dk1" bg2="lt2" tx2="dk2" accent1="accent1" accent2="accent2" accent3="accent3" accent4="accent4" accent5="accent5" accent6="accent6" hlink="hlink" folHlink="folHlink"/>
  <p:sldLayoutIdLst>
    <p:sldLayoutId id="2147483935" r:id="rId1"/>
    <p:sldLayoutId id="2147483936" r:id="rId2"/>
    <p:sldLayoutId id="2147483915" r:id="rId3"/>
    <p:sldLayoutId id="2147483916" r:id="rId4"/>
    <p:sldLayoutId id="2147483917" r:id="rId5"/>
    <p:sldLayoutId id="2147483918" r:id="rId6"/>
    <p:sldLayoutId id="2147483919" r:id="rId7"/>
    <p:sldLayoutId id="2147483920" r:id="rId8"/>
    <p:sldLayoutId id="2147483921" r:id="rId9"/>
  </p:sldLayoutIdLst>
  <p:hf hdr="0" dt="0"/>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hyperlink" Target="http://www.abms.org/" TargetMode="External"/><Relationship Id="rId5" Type="http://schemas.openxmlformats.org/officeDocument/2006/relationships/image" Target="../media/image13.gif"/><Relationship Id="rId6" Type="http://schemas.openxmlformats.org/officeDocument/2006/relationships/hyperlink" Target="http://www.cmss.org/" TargetMode="External"/><Relationship Id="rId7" Type="http://schemas.openxmlformats.org/officeDocument/2006/relationships/image" Target="../media/image14.gif"/><Relationship Id="rId8" Type="http://schemas.openxmlformats.org/officeDocument/2006/relationships/image" Target="../media/image15.png"/><Relationship Id="rId9" Type="http://schemas.openxmlformats.org/officeDocument/2006/relationships/hyperlink" Target="http://www.apdr.org/Default.aspx" TargetMode="External"/><Relationship Id="rId10"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hyperlink" Target="https://www.acgme.org/acgmeweb/"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32.xml.rels><?xml version="1.0" encoding="UTF-8" standalone="yes"?>
<Relationships xmlns="http://schemas.openxmlformats.org/package/2006/relationships"><Relationship Id="rId3" Type="http://schemas.openxmlformats.org/officeDocument/2006/relationships/hyperlink" Target="https://www.acgme.org/acgmeweb/" TargetMode="External"/><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9.png"/></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4.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hyperlink" Target="https://www.acgme.org/acgmeweb/" TargetMode="External"/><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46.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chart" Target="../charts/chart3.xml"/><Relationship Id="rId5" Type="http://schemas.openxmlformats.org/officeDocument/2006/relationships/chart" Target="../charts/chart4.xml"/><Relationship Id="rId6" Type="http://schemas.openxmlformats.org/officeDocument/2006/relationships/chart" Target="../charts/chart5.xml"/><Relationship Id="rId7" Type="http://schemas.openxmlformats.org/officeDocument/2006/relationships/chart" Target="../charts/chart6.xml"/><Relationship Id="rId8" Type="http://schemas.openxmlformats.org/officeDocument/2006/relationships/chart" Target="../charts/chart7.xml"/><Relationship Id="rId9" Type="http://schemas.openxmlformats.org/officeDocument/2006/relationships/hyperlink" Target="https://www.acgme.org/acgmeweb/" TargetMode="External"/><Relationship Id="rId10"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0.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media/image40.jpe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lang="en-US" sz="3200" b="1" dirty="0">
                <a:latin typeface="Lucida Bright"/>
                <a:cs typeface="Lucida Bright"/>
              </a:rPr>
              <a:t>Program Director’s Guide to</a:t>
            </a:r>
            <a:br>
              <a:rPr lang="en-US" sz="3200" b="1" dirty="0">
                <a:latin typeface="Lucida Bright"/>
                <a:cs typeface="Lucida Bright"/>
              </a:rPr>
            </a:br>
            <a:r>
              <a:rPr lang="en-US" sz="3200" b="1" dirty="0">
                <a:latin typeface="Lucida Bright"/>
                <a:cs typeface="Lucida Bright"/>
              </a:rPr>
              <a:t>Milestones </a:t>
            </a:r>
            <a:r>
              <a:rPr lang="en-US" sz="3200" b="1" dirty="0" smtClean="0">
                <a:latin typeface="Lucida Bright"/>
                <a:cs typeface="Lucida Bright"/>
              </a:rPr>
              <a:t>Assessment &amp;</a:t>
            </a:r>
            <a:r>
              <a:rPr lang="en-US" sz="3200" b="1" dirty="0">
                <a:latin typeface="Lucida Bright"/>
                <a:cs typeface="Lucida Bright"/>
              </a:rPr>
              <a:t/>
            </a:r>
            <a:br>
              <a:rPr lang="en-US" sz="3200" b="1" dirty="0">
                <a:latin typeface="Lucida Bright"/>
                <a:cs typeface="Lucida Bright"/>
              </a:rPr>
            </a:br>
            <a:r>
              <a:rPr lang="en-US" sz="3200" b="1" dirty="0">
                <a:latin typeface="Lucida Bright"/>
                <a:cs typeface="Lucida Bright"/>
              </a:rPr>
              <a:t>The Role of the </a:t>
            </a:r>
            <a:r>
              <a:rPr lang="en-US" sz="3200" b="1" dirty="0" smtClean="0">
                <a:latin typeface="Lucida Bright"/>
                <a:cs typeface="Lucida Bright"/>
              </a:rPr>
              <a:t>CCC</a:t>
            </a:r>
            <a:endParaRPr lang="en-US" sz="3200" b="1" dirty="0">
              <a:latin typeface="Lucida Bright"/>
              <a:cs typeface="Lucida Bright"/>
            </a:endParaRPr>
          </a:p>
        </p:txBody>
      </p:sp>
      <p:sp>
        <p:nvSpPr>
          <p:cNvPr id="3" name="Subtitle 2"/>
          <p:cNvSpPr>
            <a:spLocks noGrp="1"/>
          </p:cNvSpPr>
          <p:nvPr>
            <p:ph type="subTitle" idx="1"/>
          </p:nvPr>
        </p:nvSpPr>
        <p:spPr/>
        <p:txBody>
          <a:bodyPr/>
          <a:lstStyle/>
          <a:p>
            <a:r>
              <a:rPr lang="en-US" sz="2000" b="1" dirty="0">
                <a:latin typeface="Lucida Bright" charset="0"/>
                <a:ea typeface="ＭＳ Ｐゴシック" charset="0"/>
                <a:cs typeface="ＭＳ Ｐゴシック" charset="0"/>
              </a:rPr>
              <a:t>PARTNERS IN MEDICAL EDUCATION, INC</a:t>
            </a:r>
            <a:r>
              <a:rPr lang="en-US" sz="2000" dirty="0">
                <a:latin typeface="Lucida Bright" charset="0"/>
                <a:ea typeface="ＭＳ Ｐゴシック" charset="0"/>
                <a:cs typeface="ＭＳ Ｐゴシック" charset="0"/>
              </a:rPr>
              <a:t>.</a:t>
            </a:r>
          </a:p>
          <a:p>
            <a:r>
              <a:rPr lang="en-US" sz="2000" dirty="0">
                <a:latin typeface="Lucida Bright" charset="0"/>
                <a:ea typeface="ＭＳ Ｐゴシック" charset="0"/>
                <a:cs typeface="ＭＳ Ｐゴシック" charset="0"/>
              </a:rPr>
              <a:t>Presented by:</a:t>
            </a:r>
          </a:p>
          <a:p>
            <a:r>
              <a:rPr lang="en-US" sz="2000" dirty="0" smtClean="0">
                <a:latin typeface="Lucida Bright" charset="0"/>
                <a:ea typeface="ＭＳ Ｐゴシック" charset="0"/>
                <a:cs typeface="ＭＳ Ｐゴシック" charset="0"/>
              </a:rPr>
              <a:t>Lawrence Davis, MD, FACR</a:t>
            </a:r>
            <a:endParaRPr lang="en-US" sz="2000" dirty="0">
              <a:latin typeface="Lucida Bright" charset="0"/>
              <a:ea typeface="ＭＳ Ｐゴシック" charset="0"/>
              <a:cs typeface="ＭＳ Ｐゴシック" charset="0"/>
            </a:endParaRPr>
          </a:p>
        </p:txBody>
      </p:sp>
    </p:spTree>
    <p:extLst>
      <p:ext uri="{BB962C8B-B14F-4D97-AF65-F5344CB8AC3E}">
        <p14:creationId xmlns:p14="http://schemas.microsoft.com/office/powerpoint/2010/main" val="242054726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3096F12-8E82-4115-80AF-CEF0A45228D9}" type="slidenum">
              <a:rPr lang="en-US" altLang="en-US" smtClean="0"/>
              <a:pPr>
                <a:defRPr/>
              </a:pPr>
              <a:t>10</a:t>
            </a:fld>
            <a:endParaRPr lang="en-US" altLang="en-US"/>
          </a:p>
        </p:txBody>
      </p:sp>
      <p:sp>
        <p:nvSpPr>
          <p:cNvPr id="5" name="Footer Placeholder 4"/>
          <p:cNvSpPr>
            <a:spLocks noGrp="1"/>
          </p:cNvSpPr>
          <p:nvPr>
            <p:ph type="ftr" sz="quarter" idx="11"/>
          </p:nvPr>
        </p:nvSpPr>
        <p:spPr/>
        <p:txBody>
          <a:bodyPr/>
          <a:lstStyle/>
          <a:p>
            <a:pPr>
              <a:defRPr/>
            </a:pPr>
            <a:r>
              <a:rPr lang="en-US" smtClean="0"/>
              <a:t>Presented by Partners in Medical Education, Inc. - 2014</a:t>
            </a:r>
            <a:endParaRPr lang="en-US" dirty="0" smtClean="0"/>
          </a:p>
        </p:txBody>
      </p:sp>
      <p:pic>
        <p:nvPicPr>
          <p:cNvPr id="6" name="Picture 2"/>
          <p:cNvPicPr>
            <a:picLocks noChangeAspect="1" noChangeArrowheads="1"/>
          </p:cNvPicPr>
          <p:nvPr/>
        </p:nvPicPr>
        <p:blipFill>
          <a:blip r:embed="rId3" cstate="print"/>
          <a:srcRect l="11563" t="18359" r="14375" b="39658"/>
          <a:stretch>
            <a:fillRect/>
          </a:stretch>
        </p:blipFill>
        <p:spPr bwMode="auto">
          <a:xfrm>
            <a:off x="0" y="0"/>
            <a:ext cx="9144000" cy="6858000"/>
          </a:xfrm>
          <a:prstGeom prst="rect">
            <a:avLst/>
          </a:prstGeom>
          <a:noFill/>
          <a:ln w="9525">
            <a:noFill/>
            <a:miter lim="800000"/>
            <a:headEnd/>
            <a:tailEnd/>
          </a:ln>
        </p:spPr>
      </p:pic>
      <p:sp>
        <p:nvSpPr>
          <p:cNvPr id="7" name="Rectangle 6"/>
          <p:cNvSpPr/>
          <p:nvPr/>
        </p:nvSpPr>
        <p:spPr bwMode="auto">
          <a:xfrm>
            <a:off x="4572000" y="6172200"/>
            <a:ext cx="2133600" cy="3810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accent4">
                    <a:lumMod val="10000"/>
                  </a:schemeClr>
                </a:solidFill>
                <a:effectLst/>
                <a:latin typeface="Tahoma" charset="0"/>
              </a:rPr>
              <a:t>Internal Medicine</a:t>
            </a:r>
          </a:p>
        </p:txBody>
      </p:sp>
    </p:spTree>
    <p:extLst>
      <p:ext uri="{BB962C8B-B14F-4D97-AF65-F5344CB8AC3E}">
        <p14:creationId xmlns:p14="http://schemas.microsoft.com/office/powerpoint/2010/main" val="3338156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3096F12-8E82-4115-80AF-CEF0A45228D9}" type="slidenum">
              <a:rPr lang="en-US" altLang="en-US" smtClean="0"/>
              <a:pPr>
                <a:defRPr/>
              </a:pPr>
              <a:t>11</a:t>
            </a:fld>
            <a:endParaRPr lang="en-US" altLang="en-US"/>
          </a:p>
        </p:txBody>
      </p:sp>
      <p:sp>
        <p:nvSpPr>
          <p:cNvPr id="5" name="Footer Placeholder 4"/>
          <p:cNvSpPr>
            <a:spLocks noGrp="1"/>
          </p:cNvSpPr>
          <p:nvPr>
            <p:ph type="ftr" sz="quarter" idx="11"/>
          </p:nvPr>
        </p:nvSpPr>
        <p:spPr/>
        <p:txBody>
          <a:bodyPr/>
          <a:lstStyle/>
          <a:p>
            <a:pPr>
              <a:defRPr/>
            </a:pPr>
            <a:r>
              <a:rPr lang="en-US" smtClean="0"/>
              <a:t>Presented by Partners in Medical Education, Inc. - 2014</a:t>
            </a:r>
            <a:endParaRPr lang="en-US" dirty="0" smtClean="0"/>
          </a:p>
        </p:txBody>
      </p:sp>
      <p:pic>
        <p:nvPicPr>
          <p:cNvPr id="6" name="Picture 2"/>
          <p:cNvPicPr>
            <a:picLocks noChangeAspect="1" noChangeArrowheads="1"/>
          </p:cNvPicPr>
          <p:nvPr/>
        </p:nvPicPr>
        <p:blipFill>
          <a:blip r:embed="rId2" cstate="print"/>
          <a:srcRect l="5000" t="21875" r="6875" b="24219"/>
          <a:stretch>
            <a:fillRect/>
          </a:stretch>
        </p:blipFill>
        <p:spPr bwMode="auto">
          <a:xfrm>
            <a:off x="-19879" y="0"/>
            <a:ext cx="9187069" cy="6858000"/>
          </a:xfrm>
          <a:prstGeom prst="rect">
            <a:avLst/>
          </a:prstGeom>
          <a:noFill/>
          <a:ln w="9525">
            <a:noFill/>
            <a:miter lim="800000"/>
            <a:headEnd/>
            <a:tailEnd/>
          </a:ln>
        </p:spPr>
      </p:pic>
      <p:sp>
        <p:nvSpPr>
          <p:cNvPr id="7" name="Rounded Rectangle 6"/>
          <p:cNvSpPr/>
          <p:nvPr/>
        </p:nvSpPr>
        <p:spPr bwMode="auto">
          <a:xfrm>
            <a:off x="5181600" y="6324600"/>
            <a:ext cx="1066800" cy="381000"/>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accent4">
                    <a:lumMod val="10000"/>
                  </a:schemeClr>
                </a:solidFill>
                <a:effectLst/>
                <a:latin typeface="Tahoma" charset="0"/>
              </a:rPr>
              <a:t>Surgery</a:t>
            </a:r>
          </a:p>
        </p:txBody>
      </p:sp>
    </p:spTree>
    <p:extLst>
      <p:ext uri="{BB962C8B-B14F-4D97-AF65-F5344CB8AC3E}">
        <p14:creationId xmlns:p14="http://schemas.microsoft.com/office/powerpoint/2010/main" val="4284302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Milestone Development – What?</a:t>
            </a:r>
          </a:p>
        </p:txBody>
      </p:sp>
      <p:sp>
        <p:nvSpPr>
          <p:cNvPr id="3" name="Content Placeholder 2"/>
          <p:cNvSpPr>
            <a:spLocks noGrp="1"/>
          </p:cNvSpPr>
          <p:nvPr>
            <p:ph idx="1"/>
          </p:nvPr>
        </p:nvSpPr>
        <p:spPr/>
        <p:txBody>
          <a:bodyPr/>
          <a:lstStyle/>
          <a:p>
            <a:r>
              <a:rPr lang="en-US" dirty="0"/>
              <a:t>Graduation “targets” not “ requirements” marking transition from GME into lifelong learning and Maintenance of Certification (MOC)</a:t>
            </a:r>
          </a:p>
          <a:p>
            <a:pPr marL="0" indent="0">
              <a:buNone/>
            </a:pPr>
            <a:endParaRPr lang="en-US" dirty="0"/>
          </a:p>
          <a:p>
            <a:r>
              <a:rPr lang="en-US" dirty="0"/>
              <a:t>Some are “Aspirational”</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A3096F12-8E82-4115-80AF-CEF0A45228D9}" type="slidenum">
              <a:rPr lang="en-US" altLang="en-US" smtClean="0"/>
              <a:pPr>
                <a:defRPr/>
              </a:pPr>
              <a:t>12</a:t>
            </a:fld>
            <a:endParaRPr lang="en-US" altLang="en-US"/>
          </a:p>
        </p:txBody>
      </p:sp>
      <p:sp>
        <p:nvSpPr>
          <p:cNvPr id="5" name="Footer Placeholder 4"/>
          <p:cNvSpPr>
            <a:spLocks noGrp="1"/>
          </p:cNvSpPr>
          <p:nvPr>
            <p:ph type="ftr" sz="quarter" idx="11"/>
          </p:nvPr>
        </p:nvSpPr>
        <p:spPr/>
        <p:txBody>
          <a:bodyPr/>
          <a:lstStyle/>
          <a:p>
            <a:pPr>
              <a:defRPr/>
            </a:pPr>
            <a:r>
              <a:rPr lang="en-US" smtClean="0"/>
              <a:t>Presented by Partners in Medical Education, Inc. - 2014</a:t>
            </a:r>
            <a:endParaRPr lang="en-US" dirty="0" smtClean="0"/>
          </a:p>
        </p:txBody>
      </p:sp>
      <p:pic>
        <p:nvPicPr>
          <p:cNvPr id="6" name="irc_mi" descr="http://www.centralnewyorkinjurylawyer.com/question%20mark.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4038600"/>
            <a:ext cx="2417915" cy="1623060"/>
          </a:xfrm>
          <a:prstGeom prst="rect">
            <a:avLst/>
          </a:prstGeom>
          <a:noFill/>
          <a:ln>
            <a:noFill/>
          </a:ln>
        </p:spPr>
      </p:pic>
    </p:spTree>
    <p:extLst>
      <p:ext uri="{BB962C8B-B14F-4D97-AF65-F5344CB8AC3E}">
        <p14:creationId xmlns:p14="http://schemas.microsoft.com/office/powerpoint/2010/main" val="2824804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Milestone Development – </a:t>
            </a:r>
            <a:r>
              <a:rPr lang="en-US" dirty="0" smtClean="0"/>
              <a:t>Who?</a:t>
            </a:r>
            <a:endParaRPr lang="en-US" dirty="0"/>
          </a:p>
        </p:txBody>
      </p:sp>
      <p:sp>
        <p:nvSpPr>
          <p:cNvPr id="3" name="Content Placeholder 2"/>
          <p:cNvSpPr>
            <a:spLocks noGrp="1"/>
          </p:cNvSpPr>
          <p:nvPr>
            <p:ph idx="1"/>
          </p:nvPr>
        </p:nvSpPr>
        <p:spPr/>
        <p:txBody>
          <a:bodyPr/>
          <a:lstStyle/>
          <a:p>
            <a:r>
              <a:rPr lang="en-US" dirty="0"/>
              <a:t>Specialty specific milestones working groups and some  advisory groups</a:t>
            </a:r>
          </a:p>
          <a:p>
            <a:pPr marL="0" indent="0">
              <a:buNone/>
            </a:pPr>
            <a:endParaRPr lang="en-US" dirty="0"/>
          </a:p>
          <a:p>
            <a:endParaRPr lang="en-US" dirty="0"/>
          </a:p>
          <a:p>
            <a:r>
              <a:rPr lang="en-US" dirty="0"/>
              <a:t>Separate working group for core program </a:t>
            </a:r>
            <a:r>
              <a:rPr lang="en-US" dirty="0" smtClean="0"/>
              <a:t>and </a:t>
            </a:r>
            <a:r>
              <a:rPr lang="en-US" dirty="0"/>
              <a:t>each </a:t>
            </a:r>
            <a:r>
              <a:rPr lang="en-US" dirty="0" smtClean="0"/>
              <a:t>dependent </a:t>
            </a:r>
            <a:r>
              <a:rPr lang="en-US" dirty="0"/>
              <a:t>fellowship program</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A3096F12-8E82-4115-80AF-CEF0A45228D9}" type="slidenum">
              <a:rPr lang="en-US" altLang="en-US" smtClean="0"/>
              <a:pPr>
                <a:defRPr/>
              </a:pPr>
              <a:t>13</a:t>
            </a:fld>
            <a:endParaRPr lang="en-US" altLang="en-US"/>
          </a:p>
        </p:txBody>
      </p:sp>
      <p:sp>
        <p:nvSpPr>
          <p:cNvPr id="5" name="Footer Placeholder 4"/>
          <p:cNvSpPr>
            <a:spLocks noGrp="1"/>
          </p:cNvSpPr>
          <p:nvPr>
            <p:ph type="ftr" sz="quarter" idx="11"/>
          </p:nvPr>
        </p:nvSpPr>
        <p:spPr/>
        <p:txBody>
          <a:bodyPr/>
          <a:lstStyle/>
          <a:p>
            <a:pPr>
              <a:defRPr/>
            </a:pPr>
            <a:r>
              <a:rPr lang="en-US" smtClean="0"/>
              <a:t>Presented by Partners in Medical Education, Inc. - 2014</a:t>
            </a:r>
            <a:endParaRPr lang="en-US" dirty="0" smtClean="0"/>
          </a:p>
        </p:txBody>
      </p:sp>
    </p:spTree>
    <p:extLst>
      <p:ext uri="{BB962C8B-B14F-4D97-AF65-F5344CB8AC3E}">
        <p14:creationId xmlns:p14="http://schemas.microsoft.com/office/powerpoint/2010/main" val="3047582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3096F12-8E82-4115-80AF-CEF0A45228D9}" type="slidenum">
              <a:rPr lang="en-US" altLang="en-US" smtClean="0"/>
              <a:pPr>
                <a:defRPr/>
              </a:pPr>
              <a:t>14</a:t>
            </a:fld>
            <a:endParaRPr lang="en-US" altLang="en-US"/>
          </a:p>
        </p:txBody>
      </p:sp>
      <p:sp>
        <p:nvSpPr>
          <p:cNvPr id="5" name="Footer Placeholder 4"/>
          <p:cNvSpPr>
            <a:spLocks noGrp="1"/>
          </p:cNvSpPr>
          <p:nvPr>
            <p:ph type="ftr" sz="quarter" idx="11"/>
          </p:nvPr>
        </p:nvSpPr>
        <p:spPr/>
        <p:txBody>
          <a:bodyPr/>
          <a:lstStyle/>
          <a:p>
            <a:pPr>
              <a:defRPr/>
            </a:pPr>
            <a:r>
              <a:rPr lang="en-US" smtClean="0"/>
              <a:t>Presented by Partners in Medical Education, Inc. - 2014</a:t>
            </a:r>
            <a:endParaRPr lang="en-US" dirty="0" smtClean="0"/>
          </a:p>
        </p:txBody>
      </p:sp>
      <p:pic>
        <p:nvPicPr>
          <p:cNvPr id="6" name="Picture 18" descr="https://www.acgme.org/ACGMEWeb/Portals/_default/Skins/ACGME2/images/branding.png">
            <a:hlinkClick r:id="rId2"/>
          </p:cNvPr>
          <p:cNvPicPr>
            <a:picLocks noChangeAspect="1" noChangeArrowheads="1"/>
          </p:cNvPicPr>
          <p:nvPr/>
        </p:nvPicPr>
        <p:blipFill>
          <a:blip r:embed="rId3" cstate="print"/>
          <a:srcRect/>
          <a:stretch>
            <a:fillRect/>
          </a:stretch>
        </p:blipFill>
        <p:spPr bwMode="auto">
          <a:xfrm>
            <a:off x="228600" y="609600"/>
            <a:ext cx="3105150" cy="800100"/>
          </a:xfrm>
          <a:prstGeom prst="rect">
            <a:avLst/>
          </a:prstGeom>
          <a:noFill/>
        </p:spPr>
      </p:pic>
      <p:pic>
        <p:nvPicPr>
          <p:cNvPr id="7" name="Picture 2" descr="American Board of Medical Specialties (ABMS)">
            <a:hlinkClick r:id="rId4"/>
          </p:cNvPr>
          <p:cNvPicPr>
            <a:picLocks noChangeAspect="1" noChangeArrowheads="1"/>
          </p:cNvPicPr>
          <p:nvPr/>
        </p:nvPicPr>
        <p:blipFill>
          <a:blip r:embed="rId5" cstate="print"/>
          <a:srcRect/>
          <a:stretch>
            <a:fillRect/>
          </a:stretch>
        </p:blipFill>
        <p:spPr bwMode="auto">
          <a:xfrm>
            <a:off x="6553200" y="609600"/>
            <a:ext cx="2295525" cy="714375"/>
          </a:xfrm>
          <a:prstGeom prst="rect">
            <a:avLst/>
          </a:prstGeom>
          <a:noFill/>
        </p:spPr>
      </p:pic>
      <p:pic>
        <p:nvPicPr>
          <p:cNvPr id="8" name="Picture 4" descr="http://www.cmss.org/workarea/images/spacer.gif">
            <a:hlinkClick r:id="rId6"/>
          </p:cNvPr>
          <p:cNvPicPr>
            <a:picLocks noChangeAspect="1" noChangeArrowheads="1"/>
          </p:cNvPicPr>
          <p:nvPr/>
        </p:nvPicPr>
        <p:blipFill>
          <a:blip r:embed="rId7"/>
          <a:srcRect/>
          <a:stretch>
            <a:fillRect/>
          </a:stretch>
        </p:blipFill>
        <p:spPr bwMode="auto">
          <a:xfrm>
            <a:off x="155575" y="-136525"/>
            <a:ext cx="9525" cy="9525"/>
          </a:xfrm>
          <a:prstGeom prst="rect">
            <a:avLst/>
          </a:prstGeom>
          <a:noFill/>
        </p:spPr>
      </p:pic>
      <p:pic>
        <p:nvPicPr>
          <p:cNvPr id="9" name="Picture 6" descr="http://www.cmss.org/workarea/images/spacer.gif">
            <a:hlinkClick r:id="rId6"/>
          </p:cNvPr>
          <p:cNvPicPr>
            <a:picLocks noChangeAspect="1" noChangeArrowheads="1"/>
          </p:cNvPicPr>
          <p:nvPr/>
        </p:nvPicPr>
        <p:blipFill>
          <a:blip r:embed="rId7"/>
          <a:srcRect/>
          <a:stretch>
            <a:fillRect/>
          </a:stretch>
        </p:blipFill>
        <p:spPr bwMode="auto">
          <a:xfrm>
            <a:off x="155575" y="-136525"/>
            <a:ext cx="9525" cy="9525"/>
          </a:xfrm>
          <a:prstGeom prst="rect">
            <a:avLst/>
          </a:prstGeom>
          <a:noFill/>
        </p:spPr>
      </p:pic>
      <p:pic>
        <p:nvPicPr>
          <p:cNvPr id="10" name="Picture 8" descr="http://www.cmss.org/workarea/images/spacer.gif">
            <a:hlinkClick r:id="rId6"/>
          </p:cNvPr>
          <p:cNvPicPr>
            <a:picLocks noChangeAspect="1" noChangeArrowheads="1"/>
          </p:cNvPicPr>
          <p:nvPr/>
        </p:nvPicPr>
        <p:blipFill>
          <a:blip r:embed="rId7"/>
          <a:srcRect/>
          <a:stretch>
            <a:fillRect/>
          </a:stretch>
        </p:blipFill>
        <p:spPr bwMode="auto">
          <a:xfrm>
            <a:off x="155575" y="-136525"/>
            <a:ext cx="9525" cy="9525"/>
          </a:xfrm>
          <a:prstGeom prst="rect">
            <a:avLst/>
          </a:prstGeom>
          <a:noFill/>
        </p:spPr>
      </p:pic>
      <p:pic>
        <p:nvPicPr>
          <p:cNvPr id="11" name="Picture 9"/>
          <p:cNvPicPr>
            <a:picLocks noChangeAspect="1" noChangeArrowheads="1"/>
          </p:cNvPicPr>
          <p:nvPr/>
        </p:nvPicPr>
        <p:blipFill>
          <a:blip r:embed="rId8" cstate="print"/>
          <a:srcRect t="13672" b="37109"/>
          <a:stretch>
            <a:fillRect/>
          </a:stretch>
        </p:blipFill>
        <p:spPr bwMode="auto">
          <a:xfrm>
            <a:off x="533400" y="2438400"/>
            <a:ext cx="8128000" cy="3200400"/>
          </a:xfrm>
          <a:prstGeom prst="rect">
            <a:avLst/>
          </a:prstGeom>
          <a:noFill/>
          <a:ln w="9525">
            <a:noFill/>
            <a:miter lim="800000"/>
            <a:headEnd/>
            <a:tailEnd/>
          </a:ln>
        </p:spPr>
      </p:pic>
      <p:pic>
        <p:nvPicPr>
          <p:cNvPr id="12" name="Picture 4" descr="Association of Program Directors in Radiology">
            <a:hlinkClick r:id="rId9"/>
          </p:cNvPr>
          <p:cNvPicPr>
            <a:picLocks noChangeAspect="1" noChangeArrowheads="1"/>
          </p:cNvPicPr>
          <p:nvPr/>
        </p:nvPicPr>
        <p:blipFill>
          <a:blip r:embed="rId10" cstate="print"/>
          <a:srcRect/>
          <a:stretch>
            <a:fillRect/>
          </a:stretch>
        </p:blipFill>
        <p:spPr bwMode="auto">
          <a:xfrm>
            <a:off x="3581400" y="1066800"/>
            <a:ext cx="2581275" cy="1028701"/>
          </a:xfrm>
          <a:prstGeom prst="rect">
            <a:avLst/>
          </a:prstGeom>
          <a:noFill/>
        </p:spPr>
      </p:pic>
    </p:spTree>
    <p:extLst>
      <p:ext uri="{BB962C8B-B14F-4D97-AF65-F5344CB8AC3E}">
        <p14:creationId xmlns:p14="http://schemas.microsoft.com/office/powerpoint/2010/main" val="2223955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Milestone Development Value</a:t>
            </a:r>
            <a:endParaRPr lang="en-US" dirty="0"/>
          </a:p>
        </p:txBody>
      </p:sp>
      <p:sp>
        <p:nvSpPr>
          <p:cNvPr id="3" name="Content Placeholder 2"/>
          <p:cNvSpPr>
            <a:spLocks noGrp="1"/>
          </p:cNvSpPr>
          <p:nvPr>
            <p:ph idx="1"/>
          </p:nvPr>
        </p:nvSpPr>
        <p:spPr/>
        <p:txBody>
          <a:bodyPr/>
          <a:lstStyle/>
          <a:p>
            <a:r>
              <a:rPr lang="en-US" dirty="0"/>
              <a:t>Behavior anchors Program Directors (PDs) can use to assess trainees-assure achievement of required skills and attributes</a:t>
            </a:r>
          </a:p>
          <a:p>
            <a:endParaRPr lang="en-US" dirty="0"/>
          </a:p>
          <a:p>
            <a:r>
              <a:rPr lang="en-US" dirty="0"/>
              <a:t>Help guide curriculum development</a:t>
            </a:r>
          </a:p>
          <a:p>
            <a:endParaRPr lang="en-US" dirty="0"/>
          </a:p>
          <a:p>
            <a:r>
              <a:rPr lang="en-US" dirty="0"/>
              <a:t>Indicator of how good the teaching </a:t>
            </a:r>
            <a:r>
              <a:rPr lang="en-US" dirty="0" smtClean="0"/>
              <a:t>is – did </a:t>
            </a:r>
            <a:r>
              <a:rPr lang="en-US" dirty="0"/>
              <a:t>trainees learn what we thought we taught them</a:t>
            </a:r>
          </a:p>
        </p:txBody>
      </p:sp>
      <p:sp>
        <p:nvSpPr>
          <p:cNvPr id="4" name="Slide Number Placeholder 3"/>
          <p:cNvSpPr>
            <a:spLocks noGrp="1"/>
          </p:cNvSpPr>
          <p:nvPr>
            <p:ph type="sldNum" sz="quarter" idx="10"/>
          </p:nvPr>
        </p:nvSpPr>
        <p:spPr/>
        <p:txBody>
          <a:bodyPr/>
          <a:lstStyle/>
          <a:p>
            <a:pPr>
              <a:defRPr/>
            </a:pPr>
            <a:fld id="{A3096F12-8E82-4115-80AF-CEF0A45228D9}" type="slidenum">
              <a:rPr lang="en-US" altLang="en-US" smtClean="0"/>
              <a:pPr>
                <a:defRPr/>
              </a:pPr>
              <a:t>15</a:t>
            </a:fld>
            <a:endParaRPr lang="en-US" altLang="en-US"/>
          </a:p>
        </p:txBody>
      </p:sp>
      <p:sp>
        <p:nvSpPr>
          <p:cNvPr id="5" name="Footer Placeholder 4"/>
          <p:cNvSpPr>
            <a:spLocks noGrp="1"/>
          </p:cNvSpPr>
          <p:nvPr>
            <p:ph type="ftr" sz="quarter" idx="11"/>
          </p:nvPr>
        </p:nvSpPr>
        <p:spPr/>
        <p:txBody>
          <a:bodyPr/>
          <a:lstStyle/>
          <a:p>
            <a:pPr>
              <a:defRPr/>
            </a:pPr>
            <a:r>
              <a:rPr lang="en-US" smtClean="0"/>
              <a:t>Presented by Partners in Medical Education, Inc. - 2014</a:t>
            </a:r>
            <a:endParaRPr lang="en-US" dirty="0" smtClean="0"/>
          </a:p>
        </p:txBody>
      </p:sp>
    </p:spTree>
    <p:extLst>
      <p:ext uri="{BB962C8B-B14F-4D97-AF65-F5344CB8AC3E}">
        <p14:creationId xmlns:p14="http://schemas.microsoft.com/office/powerpoint/2010/main" val="79251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Milestone Development Value</a:t>
            </a:r>
            <a:endParaRPr lang="en-US" dirty="0"/>
          </a:p>
        </p:txBody>
      </p:sp>
      <p:sp>
        <p:nvSpPr>
          <p:cNvPr id="3" name="Content Placeholder 2"/>
          <p:cNvSpPr>
            <a:spLocks noGrp="1"/>
          </p:cNvSpPr>
          <p:nvPr>
            <p:ph idx="1"/>
          </p:nvPr>
        </p:nvSpPr>
        <p:spPr/>
        <p:txBody>
          <a:bodyPr/>
          <a:lstStyle/>
          <a:p>
            <a:r>
              <a:rPr lang="en-US" dirty="0"/>
              <a:t>Allows extension of “cycle length” – key component of the Next Accreditation System (NAS)</a:t>
            </a:r>
          </a:p>
          <a:p>
            <a:endParaRPr lang="en-US" dirty="0"/>
          </a:p>
          <a:p>
            <a:r>
              <a:rPr lang="en-US" dirty="0"/>
              <a:t>Allows more objective feedback to trainees</a:t>
            </a:r>
          </a:p>
          <a:p>
            <a:endParaRPr lang="en-US" dirty="0"/>
          </a:p>
          <a:p>
            <a:r>
              <a:rPr lang="en-US" dirty="0"/>
              <a:t>Allows early identification of </a:t>
            </a:r>
            <a:r>
              <a:rPr lang="en-US" dirty="0" smtClean="0"/>
              <a:t/>
            </a:r>
            <a:br>
              <a:rPr lang="en-US" dirty="0" smtClean="0"/>
            </a:br>
            <a:r>
              <a:rPr lang="en-US" dirty="0" smtClean="0"/>
              <a:t>trainee </a:t>
            </a:r>
            <a:r>
              <a:rPr lang="en-US" dirty="0"/>
              <a:t>having </a:t>
            </a:r>
            <a:r>
              <a:rPr lang="en-US" dirty="0" smtClean="0"/>
              <a:t>trouble</a:t>
            </a:r>
            <a:r>
              <a:rPr lang="en-US" dirty="0"/>
              <a:t> </a:t>
            </a:r>
            <a:r>
              <a:rPr lang="en-US" dirty="0" smtClean="0"/>
              <a:t>– </a:t>
            </a:r>
            <a:br>
              <a:rPr lang="en-US" dirty="0" smtClean="0"/>
            </a:br>
            <a:r>
              <a:rPr lang="en-US" dirty="0" smtClean="0"/>
              <a:t>“</a:t>
            </a:r>
            <a:r>
              <a:rPr lang="en-US" dirty="0"/>
              <a:t>no trainee left behind”</a:t>
            </a:r>
          </a:p>
          <a:p>
            <a:endParaRPr lang="en-US" dirty="0"/>
          </a:p>
        </p:txBody>
      </p:sp>
      <p:sp>
        <p:nvSpPr>
          <p:cNvPr id="4" name="Slide Number Placeholder 3"/>
          <p:cNvSpPr>
            <a:spLocks noGrp="1"/>
          </p:cNvSpPr>
          <p:nvPr>
            <p:ph type="sldNum" sz="quarter" idx="10"/>
          </p:nvPr>
        </p:nvSpPr>
        <p:spPr/>
        <p:txBody>
          <a:bodyPr/>
          <a:lstStyle/>
          <a:p>
            <a:pPr>
              <a:defRPr/>
            </a:pPr>
            <a:fld id="{A3096F12-8E82-4115-80AF-CEF0A45228D9}" type="slidenum">
              <a:rPr lang="en-US" altLang="en-US" smtClean="0"/>
              <a:pPr>
                <a:defRPr/>
              </a:pPr>
              <a:t>16</a:t>
            </a:fld>
            <a:endParaRPr lang="en-US" altLang="en-US"/>
          </a:p>
        </p:txBody>
      </p:sp>
      <p:sp>
        <p:nvSpPr>
          <p:cNvPr id="5" name="Footer Placeholder 4"/>
          <p:cNvSpPr>
            <a:spLocks noGrp="1"/>
          </p:cNvSpPr>
          <p:nvPr>
            <p:ph type="ftr" sz="quarter" idx="11"/>
          </p:nvPr>
        </p:nvSpPr>
        <p:spPr/>
        <p:txBody>
          <a:bodyPr/>
          <a:lstStyle/>
          <a:p>
            <a:pPr>
              <a:defRPr/>
            </a:pPr>
            <a:r>
              <a:rPr lang="en-US" smtClean="0"/>
              <a:t>Presented by Partners in Medical Education, Inc. - 2014</a:t>
            </a:r>
            <a:endParaRPr lang="en-US" dirty="0" smtClean="0"/>
          </a:p>
        </p:txBody>
      </p:sp>
      <p:pic>
        <p:nvPicPr>
          <p:cNvPr id="6" name="Picture 5" descr="http://presentationpictures.files.wordpress.com/2010/07/red-white-man-rising-curve-growth.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4038600"/>
            <a:ext cx="1819275" cy="1819275"/>
          </a:xfrm>
          <a:prstGeom prst="rect">
            <a:avLst/>
          </a:prstGeom>
          <a:noFill/>
          <a:ln>
            <a:noFill/>
          </a:ln>
        </p:spPr>
      </p:pic>
    </p:spTree>
    <p:extLst>
      <p:ext uri="{BB962C8B-B14F-4D97-AF65-F5344CB8AC3E}">
        <p14:creationId xmlns:p14="http://schemas.microsoft.com/office/powerpoint/2010/main" val="2829914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Milestone Development</a:t>
            </a:r>
            <a:r>
              <a:rPr lang="en-US" dirty="0" smtClean="0"/>
              <a:t/>
            </a:r>
            <a:br>
              <a:rPr lang="en-US" dirty="0" smtClean="0"/>
            </a:br>
            <a:r>
              <a:rPr lang="en-US" dirty="0" smtClean="0"/>
              <a:t>How Can Programs Adapt?</a:t>
            </a:r>
            <a:endParaRPr lang="en-US" dirty="0"/>
          </a:p>
        </p:txBody>
      </p:sp>
      <p:sp>
        <p:nvSpPr>
          <p:cNvPr id="3" name="Content Placeholder 2"/>
          <p:cNvSpPr>
            <a:spLocks noGrp="1"/>
          </p:cNvSpPr>
          <p:nvPr>
            <p:ph idx="1"/>
          </p:nvPr>
        </p:nvSpPr>
        <p:spPr/>
        <p:txBody>
          <a:bodyPr/>
          <a:lstStyle/>
          <a:p>
            <a:r>
              <a:rPr lang="en-US" sz="4000" dirty="0"/>
              <a:t>PD appoints Clinical Competency Committee (CCC)</a:t>
            </a:r>
          </a:p>
          <a:p>
            <a:pPr marL="0" indent="0">
              <a:buNone/>
            </a:pPr>
            <a:endParaRPr lang="en-US" sz="4000" dirty="0"/>
          </a:p>
          <a:p>
            <a:r>
              <a:rPr lang="en-US" sz="4000" dirty="0"/>
              <a:t>Team based activity</a:t>
            </a:r>
          </a:p>
          <a:p>
            <a:endParaRPr lang="en-US" sz="4000" dirty="0"/>
          </a:p>
          <a:p>
            <a:endParaRPr lang="en-US" sz="4000" dirty="0"/>
          </a:p>
        </p:txBody>
      </p:sp>
      <p:sp>
        <p:nvSpPr>
          <p:cNvPr id="4" name="Slide Number Placeholder 3"/>
          <p:cNvSpPr>
            <a:spLocks noGrp="1"/>
          </p:cNvSpPr>
          <p:nvPr>
            <p:ph type="sldNum" sz="quarter" idx="10"/>
          </p:nvPr>
        </p:nvSpPr>
        <p:spPr/>
        <p:txBody>
          <a:bodyPr/>
          <a:lstStyle/>
          <a:p>
            <a:pPr>
              <a:defRPr/>
            </a:pPr>
            <a:fld id="{A3096F12-8E82-4115-80AF-CEF0A45228D9}" type="slidenum">
              <a:rPr lang="en-US" altLang="en-US" smtClean="0"/>
              <a:pPr>
                <a:defRPr/>
              </a:pPr>
              <a:t>17</a:t>
            </a:fld>
            <a:endParaRPr lang="en-US" altLang="en-US" dirty="0"/>
          </a:p>
        </p:txBody>
      </p:sp>
      <p:sp>
        <p:nvSpPr>
          <p:cNvPr id="5" name="Footer Placeholder 4"/>
          <p:cNvSpPr>
            <a:spLocks noGrp="1"/>
          </p:cNvSpPr>
          <p:nvPr>
            <p:ph type="ftr" sz="quarter" idx="11"/>
          </p:nvPr>
        </p:nvSpPr>
        <p:spPr/>
        <p:txBody>
          <a:bodyPr/>
          <a:lstStyle/>
          <a:p>
            <a:pPr>
              <a:defRPr/>
            </a:pPr>
            <a:r>
              <a:rPr lang="en-US" smtClean="0"/>
              <a:t>Presented by Partners in Medical Education, Inc. - 2014</a:t>
            </a:r>
            <a:endParaRPr lang="en-US" dirty="0" smtClean="0"/>
          </a:p>
        </p:txBody>
      </p:sp>
    </p:spTree>
    <p:extLst>
      <p:ext uri="{BB962C8B-B14F-4D97-AF65-F5344CB8AC3E}">
        <p14:creationId xmlns:p14="http://schemas.microsoft.com/office/powerpoint/2010/main" val="41691331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3096F12-8E82-4115-80AF-CEF0A45228D9}" type="slidenum">
              <a:rPr lang="en-US" altLang="en-US" smtClean="0"/>
              <a:pPr>
                <a:defRPr/>
              </a:pPr>
              <a:t>18</a:t>
            </a:fld>
            <a:endParaRPr lang="en-US" altLang="en-US"/>
          </a:p>
        </p:txBody>
      </p:sp>
      <p:sp>
        <p:nvSpPr>
          <p:cNvPr id="5" name="Footer Placeholder 4"/>
          <p:cNvSpPr>
            <a:spLocks noGrp="1"/>
          </p:cNvSpPr>
          <p:nvPr>
            <p:ph type="ftr" sz="quarter" idx="11"/>
          </p:nvPr>
        </p:nvSpPr>
        <p:spPr/>
        <p:txBody>
          <a:bodyPr/>
          <a:lstStyle/>
          <a:p>
            <a:pPr>
              <a:defRPr/>
            </a:pPr>
            <a:r>
              <a:rPr lang="en-US" smtClean="0"/>
              <a:t>Presented by Partners in Medical Education, Inc. - 2014</a:t>
            </a:r>
            <a:endParaRPr lang="en-US" dirty="0" smtClean="0"/>
          </a:p>
        </p:txBody>
      </p:sp>
      <p:pic>
        <p:nvPicPr>
          <p:cNvPr id="6" name="Picture 5"/>
          <p:cNvPicPr>
            <a:picLocks noChangeAspect="1"/>
          </p:cNvPicPr>
          <p:nvPr/>
        </p:nvPicPr>
        <p:blipFill>
          <a:blip r:embed="rId3" cstate="print"/>
          <a:stretch>
            <a:fillRect/>
          </a:stretch>
        </p:blipFill>
        <p:spPr>
          <a:xfrm>
            <a:off x="1283" y="0"/>
            <a:ext cx="9142717" cy="6858000"/>
          </a:xfrm>
          <a:prstGeom prst="rect">
            <a:avLst/>
          </a:prstGeom>
        </p:spPr>
      </p:pic>
    </p:spTree>
    <p:extLst>
      <p:ext uri="{BB962C8B-B14F-4D97-AF65-F5344CB8AC3E}">
        <p14:creationId xmlns:p14="http://schemas.microsoft.com/office/powerpoint/2010/main" val="4279098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Competency Committee</a:t>
            </a:r>
            <a:endParaRPr lang="en-US" dirty="0"/>
          </a:p>
        </p:txBody>
      </p:sp>
      <p:sp>
        <p:nvSpPr>
          <p:cNvPr id="3" name="Content Placeholder 2"/>
          <p:cNvSpPr>
            <a:spLocks noGrp="1"/>
          </p:cNvSpPr>
          <p:nvPr>
            <p:ph idx="1"/>
          </p:nvPr>
        </p:nvSpPr>
        <p:spPr/>
        <p:txBody>
          <a:bodyPr/>
          <a:lstStyle/>
          <a:p>
            <a:r>
              <a:rPr lang="en-US" dirty="0"/>
              <a:t>V.A.1.</a:t>
            </a:r>
            <a:r>
              <a:rPr lang="en-US" dirty="0" smtClean="0"/>
              <a:t>a</a:t>
            </a:r>
            <a:r>
              <a:rPr lang="en-US" dirty="0"/>
              <a:t>		At a minimum CCC must be composed </a:t>
            </a:r>
            <a:r>
              <a:rPr lang="en-US" dirty="0" smtClean="0"/>
              <a:t>			of </a:t>
            </a:r>
            <a:r>
              <a:rPr lang="en-US" dirty="0"/>
              <a:t>3 members of the program faculty</a:t>
            </a:r>
          </a:p>
          <a:p>
            <a:endParaRPr lang="en-US" dirty="0"/>
          </a:p>
          <a:p>
            <a:r>
              <a:rPr lang="en-US" dirty="0"/>
              <a:t>V.A.1.</a:t>
            </a:r>
            <a:r>
              <a:rPr lang="en-US" dirty="0" smtClean="0"/>
              <a:t>a.</a:t>
            </a:r>
            <a:r>
              <a:rPr lang="en-US" dirty="0"/>
              <a:t>(1)	</a:t>
            </a:r>
            <a:r>
              <a:rPr lang="en-US" dirty="0" smtClean="0"/>
              <a:t>	Others </a:t>
            </a:r>
            <a:r>
              <a:rPr lang="en-US" dirty="0"/>
              <a:t>eligible for appointment to the </a:t>
            </a:r>
            <a:r>
              <a:rPr lang="en-US" dirty="0" smtClean="0"/>
              <a:t>			committee </a:t>
            </a:r>
            <a:r>
              <a:rPr lang="en-US" dirty="0"/>
              <a:t>include faculty from other </a:t>
            </a:r>
            <a:r>
              <a:rPr lang="en-US" dirty="0" smtClean="0"/>
              <a:t>			programs </a:t>
            </a:r>
            <a:r>
              <a:rPr lang="en-US" dirty="0"/>
              <a:t>&amp; non-physician members of </a:t>
            </a:r>
            <a:r>
              <a:rPr lang="en-US" dirty="0" smtClean="0"/>
              <a:t>			the </a:t>
            </a:r>
            <a:r>
              <a:rPr lang="en-US" dirty="0"/>
              <a:t>health care team if they are </a:t>
            </a:r>
            <a:r>
              <a:rPr lang="en-US" dirty="0" smtClean="0"/>
              <a:t>				program </a:t>
            </a:r>
            <a:r>
              <a:rPr lang="en-US" dirty="0"/>
              <a:t>faculty</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A3096F12-8E82-4115-80AF-CEF0A45228D9}" type="slidenum">
              <a:rPr lang="en-US" altLang="en-US" smtClean="0"/>
              <a:pPr>
                <a:defRPr/>
              </a:pPr>
              <a:t>19</a:t>
            </a:fld>
            <a:endParaRPr lang="en-US" altLang="en-US"/>
          </a:p>
        </p:txBody>
      </p:sp>
      <p:sp>
        <p:nvSpPr>
          <p:cNvPr id="5" name="Footer Placeholder 4"/>
          <p:cNvSpPr>
            <a:spLocks noGrp="1"/>
          </p:cNvSpPr>
          <p:nvPr>
            <p:ph type="ftr" sz="quarter" idx="11"/>
          </p:nvPr>
        </p:nvSpPr>
        <p:spPr/>
        <p:txBody>
          <a:bodyPr/>
          <a:lstStyle/>
          <a:p>
            <a:pPr>
              <a:defRPr/>
            </a:pPr>
            <a:r>
              <a:rPr lang="en-US" smtClean="0"/>
              <a:t>Presented by Partners in Medical Education, Inc. - 2014</a:t>
            </a:r>
            <a:endParaRPr lang="en-US" dirty="0" smtClean="0"/>
          </a:p>
        </p:txBody>
      </p:sp>
    </p:spTree>
    <p:extLst>
      <p:ext uri="{BB962C8B-B14F-4D97-AF65-F5344CB8AC3E}">
        <p14:creationId xmlns:p14="http://schemas.microsoft.com/office/powerpoint/2010/main" val="1906930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Introducing Your Presenter…</a:t>
            </a:r>
            <a:endParaRPr lang="en-US" dirty="0"/>
          </a:p>
        </p:txBody>
      </p:sp>
      <p:sp>
        <p:nvSpPr>
          <p:cNvPr id="3" name="Content Placeholder 2"/>
          <p:cNvSpPr>
            <a:spLocks noGrp="1"/>
          </p:cNvSpPr>
          <p:nvPr>
            <p:ph idx="1"/>
          </p:nvPr>
        </p:nvSpPr>
        <p:spPr>
          <a:xfrm>
            <a:off x="4191000" y="1981200"/>
            <a:ext cx="4495800" cy="3886200"/>
          </a:xfrm>
        </p:spPr>
        <p:txBody>
          <a:bodyPr/>
          <a:lstStyle/>
          <a:p>
            <a:pPr marL="0" indent="0" algn="ctr">
              <a:buNone/>
            </a:pPr>
            <a:r>
              <a:rPr lang="en-US" sz="2000" b="1" dirty="0" smtClean="0">
                <a:solidFill>
                  <a:schemeClr val="tx1">
                    <a:lumMod val="90000"/>
                    <a:lumOff val="10000"/>
                  </a:schemeClr>
                </a:solidFill>
              </a:rPr>
              <a:t>Lawrence Davis, MD, FACR</a:t>
            </a:r>
          </a:p>
          <a:p>
            <a:endParaRPr lang="en-US" sz="1400" dirty="0" smtClean="0">
              <a:solidFill>
                <a:schemeClr val="tx1">
                  <a:lumMod val="90000"/>
                  <a:lumOff val="10000"/>
                </a:schemeClr>
              </a:solidFill>
            </a:endParaRPr>
          </a:p>
          <a:p>
            <a:r>
              <a:rPr lang="en-US" sz="1400" dirty="0" smtClean="0">
                <a:solidFill>
                  <a:schemeClr val="tx1">
                    <a:lumMod val="90000"/>
                    <a:lumOff val="10000"/>
                  </a:schemeClr>
                </a:solidFill>
              </a:rPr>
              <a:t>25</a:t>
            </a:r>
            <a:r>
              <a:rPr lang="en-US" sz="1400" dirty="0">
                <a:solidFill>
                  <a:schemeClr val="tx1">
                    <a:lumMod val="90000"/>
                    <a:lumOff val="10000"/>
                  </a:schemeClr>
                </a:solidFill>
              </a:rPr>
              <a:t>+ years experience as an educator and proponent for GME and resident/faculty education, at both the Regional and National level</a:t>
            </a:r>
          </a:p>
          <a:p>
            <a:pPr marL="0" indent="0">
              <a:buNone/>
            </a:pPr>
            <a:endParaRPr lang="en-US" sz="1400" dirty="0">
              <a:solidFill>
                <a:schemeClr val="tx1">
                  <a:lumMod val="90000"/>
                  <a:lumOff val="10000"/>
                </a:schemeClr>
              </a:solidFill>
            </a:endParaRPr>
          </a:p>
          <a:p>
            <a:r>
              <a:rPr lang="en-US" sz="1400" dirty="0">
                <a:solidFill>
                  <a:schemeClr val="tx1">
                    <a:lumMod val="90000"/>
                    <a:lumOff val="10000"/>
                  </a:schemeClr>
                </a:solidFill>
              </a:rPr>
              <a:t>Over 20 years experience as a Diagnostic Radiology Program Director,  as well as the VP of the American College of Radiology, and President of the Association of Program Directors in Radiology </a:t>
            </a:r>
          </a:p>
          <a:p>
            <a:pPr marL="0" indent="0">
              <a:buNone/>
            </a:pPr>
            <a:endParaRPr lang="en-US" sz="1400" dirty="0">
              <a:solidFill>
                <a:schemeClr val="tx1">
                  <a:lumMod val="90000"/>
                  <a:lumOff val="10000"/>
                </a:schemeClr>
              </a:solidFill>
            </a:endParaRPr>
          </a:p>
          <a:p>
            <a:r>
              <a:rPr lang="en-US" sz="1400" dirty="0">
                <a:solidFill>
                  <a:schemeClr val="tx1">
                    <a:lumMod val="90000"/>
                    <a:lumOff val="10000"/>
                  </a:schemeClr>
                </a:solidFill>
              </a:rPr>
              <a:t>Former Chair of the ACGME RRC for Radiology, who spearheaded the transition nationally for Radiology related to the Milestone Project and implementation of the Next Accreditation System. </a:t>
            </a:r>
          </a:p>
          <a:p>
            <a:pPr marL="0" indent="0" algn="ctr">
              <a:buNone/>
            </a:pPr>
            <a:endParaRPr lang="en-US" sz="2000" b="1" dirty="0">
              <a:solidFill>
                <a:schemeClr val="tx1">
                  <a:lumMod val="90000"/>
                  <a:lumOff val="10000"/>
                </a:schemeClr>
              </a:solidFill>
            </a:endParaRPr>
          </a:p>
          <a:p>
            <a:endParaRPr lang="en-US" sz="2000" b="1" dirty="0">
              <a:solidFill>
                <a:schemeClr val="tx1">
                  <a:lumMod val="90000"/>
                  <a:lumOff val="10000"/>
                </a:schemeClr>
              </a:solidFill>
            </a:endParaRPr>
          </a:p>
        </p:txBody>
      </p:sp>
      <p:sp>
        <p:nvSpPr>
          <p:cNvPr id="4" name="Slide Number Placeholder 3"/>
          <p:cNvSpPr>
            <a:spLocks noGrp="1"/>
          </p:cNvSpPr>
          <p:nvPr>
            <p:ph type="sldNum" sz="quarter" idx="10"/>
          </p:nvPr>
        </p:nvSpPr>
        <p:spPr/>
        <p:txBody>
          <a:bodyPr/>
          <a:lstStyle/>
          <a:p>
            <a:pPr>
              <a:defRPr/>
            </a:pPr>
            <a:fld id="{A3096F12-8E82-4115-80AF-CEF0A45228D9}" type="slidenum">
              <a:rPr lang="en-US" altLang="en-US" smtClean="0"/>
              <a:pPr>
                <a:defRPr/>
              </a:pPr>
              <a:t>2</a:t>
            </a:fld>
            <a:endParaRPr lang="en-US" altLang="en-US"/>
          </a:p>
        </p:txBody>
      </p:sp>
      <p:sp>
        <p:nvSpPr>
          <p:cNvPr id="5" name="Footer Placeholder 4"/>
          <p:cNvSpPr>
            <a:spLocks noGrp="1"/>
          </p:cNvSpPr>
          <p:nvPr>
            <p:ph type="ftr" sz="quarter" idx="11"/>
          </p:nvPr>
        </p:nvSpPr>
        <p:spPr/>
        <p:txBody>
          <a:bodyPr/>
          <a:lstStyle/>
          <a:p>
            <a:pPr>
              <a:defRPr/>
            </a:pPr>
            <a:r>
              <a:rPr lang="en-US" smtClean="0"/>
              <a:t>Presented by Partners in Medical Education, Inc. - 2014</a:t>
            </a:r>
            <a:endParaRPr lang="en-US" dirty="0" smtClean="0"/>
          </a:p>
        </p:txBody>
      </p:sp>
      <p:pic>
        <p:nvPicPr>
          <p:cNvPr id="6" name="Picture 5" descr="Portraits-wednesday-2414.jpg"/>
          <p:cNvPicPr>
            <a:picLocks noChangeAspect="1"/>
          </p:cNvPicPr>
          <p:nvPr/>
        </p:nvPicPr>
        <p:blipFill rotWithShape="1">
          <a:blip r:embed="rId2" cstate="print">
            <a:extLst>
              <a:ext uri="{28A0092B-C50C-407E-A947-70E740481C1C}">
                <a14:useLocalDpi xmlns:a14="http://schemas.microsoft.com/office/drawing/2010/main" val="0"/>
              </a:ext>
            </a:extLst>
          </a:blip>
          <a:srcRect t="7456" b="7852"/>
          <a:stretch/>
        </p:blipFill>
        <p:spPr>
          <a:xfrm>
            <a:off x="838200" y="1981200"/>
            <a:ext cx="2879956" cy="3658656"/>
          </a:xfrm>
          <a:prstGeom prst="rect">
            <a:avLst/>
          </a:prstGeom>
        </p:spPr>
      </p:pic>
    </p:spTree>
    <p:extLst>
      <p:ext uri="{BB962C8B-B14F-4D97-AF65-F5344CB8AC3E}">
        <p14:creationId xmlns:p14="http://schemas.microsoft.com/office/powerpoint/2010/main" val="221405301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Competency Committee</a:t>
            </a:r>
            <a:endParaRPr lang="en-US" dirty="0"/>
          </a:p>
        </p:txBody>
      </p:sp>
      <p:sp>
        <p:nvSpPr>
          <p:cNvPr id="3" name="Content Placeholder 2"/>
          <p:cNvSpPr>
            <a:spLocks noGrp="1"/>
          </p:cNvSpPr>
          <p:nvPr>
            <p:ph idx="1"/>
          </p:nvPr>
        </p:nvSpPr>
        <p:spPr/>
        <p:txBody>
          <a:bodyPr/>
          <a:lstStyle/>
          <a:p>
            <a:r>
              <a:rPr lang="en-US" dirty="0"/>
              <a:t>V.A.1.</a:t>
            </a:r>
            <a:r>
              <a:rPr lang="en-US" dirty="0" smtClean="0"/>
              <a:t>b</a:t>
            </a:r>
            <a:r>
              <a:rPr lang="en-US" dirty="0"/>
              <a:t>		There must be a written description of </a:t>
            </a:r>
            <a:r>
              <a:rPr lang="en-US" dirty="0" smtClean="0"/>
              <a:t>			the </a:t>
            </a:r>
            <a:r>
              <a:rPr lang="en-US" dirty="0"/>
              <a:t>responsibilities of the CCC</a:t>
            </a:r>
          </a:p>
          <a:p>
            <a:endParaRPr lang="en-US" dirty="0"/>
          </a:p>
          <a:p>
            <a:r>
              <a:rPr lang="en-US" dirty="0"/>
              <a:t>V.A.1.</a:t>
            </a:r>
            <a:r>
              <a:rPr lang="en-US" dirty="0" smtClean="0"/>
              <a:t>b.</a:t>
            </a:r>
            <a:r>
              <a:rPr lang="en-US" dirty="0"/>
              <a:t>(1)	</a:t>
            </a:r>
            <a:r>
              <a:rPr lang="en-US" dirty="0" smtClean="0"/>
              <a:t>	The </a:t>
            </a:r>
            <a:r>
              <a:rPr lang="en-US" dirty="0"/>
              <a:t>Clinical Competency Committee </a:t>
            </a:r>
            <a:r>
              <a:rPr lang="en-US" dirty="0" smtClean="0"/>
              <a:t>			should</a:t>
            </a:r>
            <a:r>
              <a:rPr lang="en-US" dirty="0"/>
              <a:t>:</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A3096F12-8E82-4115-80AF-CEF0A45228D9}" type="slidenum">
              <a:rPr lang="en-US" altLang="en-US" smtClean="0"/>
              <a:pPr>
                <a:defRPr/>
              </a:pPr>
              <a:t>20</a:t>
            </a:fld>
            <a:endParaRPr lang="en-US" altLang="en-US"/>
          </a:p>
        </p:txBody>
      </p:sp>
      <p:sp>
        <p:nvSpPr>
          <p:cNvPr id="5" name="Footer Placeholder 4"/>
          <p:cNvSpPr>
            <a:spLocks noGrp="1"/>
          </p:cNvSpPr>
          <p:nvPr>
            <p:ph type="ftr" sz="quarter" idx="11"/>
          </p:nvPr>
        </p:nvSpPr>
        <p:spPr/>
        <p:txBody>
          <a:bodyPr/>
          <a:lstStyle/>
          <a:p>
            <a:pPr>
              <a:defRPr/>
            </a:pPr>
            <a:r>
              <a:rPr lang="en-US" smtClean="0"/>
              <a:t>Presented by Partners in Medical Education, Inc. - 2014</a:t>
            </a:r>
            <a:endParaRPr lang="en-US" dirty="0" smtClean="0"/>
          </a:p>
        </p:txBody>
      </p:sp>
      <p:pic>
        <p:nvPicPr>
          <p:cNvPr id="6" name="irc_mi" descr="http://us.cdn1.123rf.com/168nwm/coramax/coramax1209/coramax120900073/15117895-3d-people--man-person-with-a-open-book.jpg"/>
          <p:cNvPicPr/>
          <p:nvPr/>
        </p:nvPicPr>
        <p:blipFill>
          <a:blip r:embed="rId3">
            <a:extLst>
              <a:ext uri="{28A0092B-C50C-407E-A947-70E740481C1C}">
                <a14:useLocalDpi xmlns:a14="http://schemas.microsoft.com/office/drawing/2010/main" val="0"/>
              </a:ext>
            </a:extLst>
          </a:blip>
          <a:srcRect/>
          <a:stretch>
            <a:fillRect/>
          </a:stretch>
        </p:blipFill>
        <p:spPr bwMode="auto">
          <a:xfrm>
            <a:off x="5334000" y="4267200"/>
            <a:ext cx="2514600" cy="1885392"/>
          </a:xfrm>
          <a:prstGeom prst="rect">
            <a:avLst/>
          </a:prstGeom>
          <a:noFill/>
          <a:ln>
            <a:noFill/>
          </a:ln>
        </p:spPr>
      </p:pic>
    </p:spTree>
    <p:extLst>
      <p:ext uri="{BB962C8B-B14F-4D97-AF65-F5344CB8AC3E}">
        <p14:creationId xmlns:p14="http://schemas.microsoft.com/office/powerpoint/2010/main" val="25944874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Competency Committee</a:t>
            </a:r>
            <a:endParaRPr lang="en-US" dirty="0"/>
          </a:p>
        </p:txBody>
      </p:sp>
      <p:sp>
        <p:nvSpPr>
          <p:cNvPr id="3" name="Content Placeholder 2"/>
          <p:cNvSpPr>
            <a:spLocks noGrp="1"/>
          </p:cNvSpPr>
          <p:nvPr>
            <p:ph idx="1"/>
          </p:nvPr>
        </p:nvSpPr>
        <p:spPr/>
        <p:txBody>
          <a:bodyPr/>
          <a:lstStyle/>
          <a:p>
            <a:r>
              <a:rPr lang="en-US" dirty="0"/>
              <a:t>V.A.1.b.(1).(a)	Review all resident evaluations semi</a:t>
            </a:r>
            <a:r>
              <a:rPr lang="en-US" dirty="0" smtClean="0"/>
              <a:t>-			annually</a:t>
            </a:r>
            <a:endParaRPr lang="en-US" dirty="0"/>
          </a:p>
          <a:p>
            <a:endParaRPr lang="en-US" dirty="0"/>
          </a:p>
          <a:p>
            <a:r>
              <a:rPr lang="en-US" dirty="0"/>
              <a:t>V.A.1.b.(1).(b)	Prepare and assure the reporting of </a:t>
            </a:r>
            <a:r>
              <a:rPr lang="en-US" dirty="0" smtClean="0"/>
              <a:t>			milestones </a:t>
            </a:r>
            <a:r>
              <a:rPr lang="en-US" dirty="0"/>
              <a:t>evaluation of each resident </a:t>
            </a:r>
            <a:r>
              <a:rPr lang="en-US" dirty="0" smtClean="0"/>
              <a:t>			semi</a:t>
            </a:r>
            <a:r>
              <a:rPr lang="en-US" dirty="0"/>
              <a:t>-annually to ACGME</a:t>
            </a:r>
          </a:p>
          <a:p>
            <a:endParaRPr lang="en-US" dirty="0"/>
          </a:p>
          <a:p>
            <a:r>
              <a:rPr lang="en-US" dirty="0"/>
              <a:t>V.A.1.b.(1).(c)	Advise the PD regarding resident </a:t>
            </a:r>
            <a:r>
              <a:rPr lang="en-US" dirty="0" smtClean="0"/>
              <a:t>				progress</a:t>
            </a:r>
            <a:r>
              <a:rPr lang="en-US" dirty="0"/>
              <a:t>, including promotion, </a:t>
            </a:r>
            <a:r>
              <a:rPr lang="en-US" dirty="0" smtClean="0"/>
              <a:t>				remediation</a:t>
            </a:r>
            <a:r>
              <a:rPr lang="en-US" dirty="0"/>
              <a:t>, and </a:t>
            </a:r>
            <a:r>
              <a:rPr lang="en-US" dirty="0" smtClean="0"/>
              <a:t>dismissal</a:t>
            </a:r>
            <a:endParaRPr lang="en-US" dirty="0"/>
          </a:p>
        </p:txBody>
      </p:sp>
      <p:sp>
        <p:nvSpPr>
          <p:cNvPr id="4" name="Slide Number Placeholder 3"/>
          <p:cNvSpPr>
            <a:spLocks noGrp="1"/>
          </p:cNvSpPr>
          <p:nvPr>
            <p:ph type="sldNum" sz="quarter" idx="10"/>
          </p:nvPr>
        </p:nvSpPr>
        <p:spPr/>
        <p:txBody>
          <a:bodyPr/>
          <a:lstStyle/>
          <a:p>
            <a:pPr>
              <a:defRPr/>
            </a:pPr>
            <a:fld id="{A3096F12-8E82-4115-80AF-CEF0A45228D9}" type="slidenum">
              <a:rPr lang="en-US" altLang="en-US" smtClean="0"/>
              <a:pPr>
                <a:defRPr/>
              </a:pPr>
              <a:t>21</a:t>
            </a:fld>
            <a:endParaRPr lang="en-US" altLang="en-US"/>
          </a:p>
        </p:txBody>
      </p:sp>
      <p:sp>
        <p:nvSpPr>
          <p:cNvPr id="5" name="Footer Placeholder 4"/>
          <p:cNvSpPr>
            <a:spLocks noGrp="1"/>
          </p:cNvSpPr>
          <p:nvPr>
            <p:ph type="ftr" sz="quarter" idx="11"/>
          </p:nvPr>
        </p:nvSpPr>
        <p:spPr/>
        <p:txBody>
          <a:bodyPr/>
          <a:lstStyle/>
          <a:p>
            <a:pPr>
              <a:defRPr/>
            </a:pPr>
            <a:r>
              <a:rPr lang="en-US" smtClean="0"/>
              <a:t>Presented by Partners in Medical Education, Inc. - 2014</a:t>
            </a:r>
            <a:endParaRPr lang="en-US" dirty="0" smtClean="0"/>
          </a:p>
        </p:txBody>
      </p:sp>
    </p:spTree>
    <p:extLst>
      <p:ext uri="{BB962C8B-B14F-4D97-AF65-F5344CB8AC3E}">
        <p14:creationId xmlns:p14="http://schemas.microsoft.com/office/powerpoint/2010/main" val="22963676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Clinical Competency Committee</a:t>
            </a:r>
            <a:r>
              <a:rPr lang="en-US" dirty="0" smtClean="0"/>
              <a:t/>
            </a:r>
            <a:br>
              <a:rPr lang="en-US" dirty="0" smtClean="0"/>
            </a:br>
            <a:r>
              <a:rPr lang="en-US" dirty="0" smtClean="0"/>
              <a:t>Composition</a:t>
            </a:r>
            <a:endParaRPr lang="en-US" dirty="0"/>
          </a:p>
        </p:txBody>
      </p:sp>
      <p:sp>
        <p:nvSpPr>
          <p:cNvPr id="3" name="Content Placeholder 2"/>
          <p:cNvSpPr>
            <a:spLocks noGrp="1"/>
          </p:cNvSpPr>
          <p:nvPr>
            <p:ph idx="1"/>
          </p:nvPr>
        </p:nvSpPr>
        <p:spPr/>
        <p:txBody>
          <a:bodyPr/>
          <a:lstStyle/>
          <a:p>
            <a:r>
              <a:rPr lang="en-US" dirty="0"/>
              <a:t>Size and makeup depends on program size and complexity</a:t>
            </a:r>
          </a:p>
          <a:p>
            <a:endParaRPr lang="en-US" dirty="0"/>
          </a:p>
          <a:p>
            <a:r>
              <a:rPr lang="en-US" dirty="0"/>
              <a:t>Program Coordinators (PCs) should be “support only” not voting members</a:t>
            </a:r>
          </a:p>
          <a:p>
            <a:endParaRPr lang="en-US" dirty="0"/>
          </a:p>
          <a:p>
            <a:r>
              <a:rPr lang="en-US" dirty="0"/>
              <a:t>Residents-under active discussion by ACGME</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A3096F12-8E82-4115-80AF-CEF0A45228D9}" type="slidenum">
              <a:rPr lang="en-US" altLang="en-US" smtClean="0"/>
              <a:pPr>
                <a:defRPr/>
              </a:pPr>
              <a:t>22</a:t>
            </a:fld>
            <a:endParaRPr lang="en-US" altLang="en-US"/>
          </a:p>
        </p:txBody>
      </p:sp>
      <p:sp>
        <p:nvSpPr>
          <p:cNvPr id="5" name="Footer Placeholder 4"/>
          <p:cNvSpPr>
            <a:spLocks noGrp="1"/>
          </p:cNvSpPr>
          <p:nvPr>
            <p:ph type="ftr" sz="quarter" idx="11"/>
          </p:nvPr>
        </p:nvSpPr>
        <p:spPr/>
        <p:txBody>
          <a:bodyPr/>
          <a:lstStyle/>
          <a:p>
            <a:pPr>
              <a:defRPr/>
            </a:pPr>
            <a:r>
              <a:rPr lang="en-US" smtClean="0"/>
              <a:t>Presented by Partners in Medical Education, Inc. - 2014</a:t>
            </a:r>
            <a:endParaRPr lang="en-US" dirty="0" smtClean="0"/>
          </a:p>
        </p:txBody>
      </p:sp>
    </p:spTree>
    <p:extLst>
      <p:ext uri="{BB962C8B-B14F-4D97-AF65-F5344CB8AC3E}">
        <p14:creationId xmlns:p14="http://schemas.microsoft.com/office/powerpoint/2010/main" val="35845090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Clinical Competency Committee</a:t>
            </a:r>
            <a:br>
              <a:rPr lang="en-US" sz="3000" dirty="0"/>
            </a:br>
            <a:r>
              <a:rPr lang="en-US" dirty="0"/>
              <a:t>Composition</a:t>
            </a:r>
          </a:p>
        </p:txBody>
      </p:sp>
      <p:sp>
        <p:nvSpPr>
          <p:cNvPr id="3" name="Content Placeholder 2"/>
          <p:cNvSpPr>
            <a:spLocks noGrp="1"/>
          </p:cNvSpPr>
          <p:nvPr>
            <p:ph idx="1"/>
          </p:nvPr>
        </p:nvSpPr>
        <p:spPr/>
        <p:txBody>
          <a:bodyPr/>
          <a:lstStyle/>
          <a:p>
            <a:r>
              <a:rPr lang="en-US" dirty="0"/>
              <a:t>Broad representation of sites and divisions</a:t>
            </a:r>
          </a:p>
          <a:p>
            <a:pPr marL="0" indent="0">
              <a:buNone/>
            </a:pPr>
            <a:endParaRPr lang="en-US" dirty="0"/>
          </a:p>
          <a:p>
            <a:r>
              <a:rPr lang="en-US" dirty="0"/>
              <a:t>Senior  and junior faculty </a:t>
            </a:r>
          </a:p>
          <a:p>
            <a:pPr marL="0" indent="0">
              <a:buNone/>
            </a:pPr>
            <a:endParaRPr lang="en-US" dirty="0"/>
          </a:p>
          <a:p>
            <a:r>
              <a:rPr lang="en-US" dirty="0"/>
              <a:t>My own program’s experience</a:t>
            </a:r>
            <a:br>
              <a:rPr lang="en-US" dirty="0"/>
            </a:br>
            <a:endParaRPr lang="en-US" dirty="0"/>
          </a:p>
        </p:txBody>
      </p:sp>
      <p:sp>
        <p:nvSpPr>
          <p:cNvPr id="4" name="Slide Number Placeholder 3"/>
          <p:cNvSpPr>
            <a:spLocks noGrp="1"/>
          </p:cNvSpPr>
          <p:nvPr>
            <p:ph type="sldNum" sz="quarter" idx="10"/>
          </p:nvPr>
        </p:nvSpPr>
        <p:spPr/>
        <p:txBody>
          <a:bodyPr/>
          <a:lstStyle/>
          <a:p>
            <a:pPr>
              <a:defRPr/>
            </a:pPr>
            <a:fld id="{A3096F12-8E82-4115-80AF-CEF0A45228D9}" type="slidenum">
              <a:rPr lang="en-US" altLang="en-US" smtClean="0"/>
              <a:pPr>
                <a:defRPr/>
              </a:pPr>
              <a:t>23</a:t>
            </a:fld>
            <a:endParaRPr lang="en-US" altLang="en-US"/>
          </a:p>
        </p:txBody>
      </p:sp>
      <p:sp>
        <p:nvSpPr>
          <p:cNvPr id="5" name="Footer Placeholder 4"/>
          <p:cNvSpPr>
            <a:spLocks noGrp="1"/>
          </p:cNvSpPr>
          <p:nvPr>
            <p:ph type="ftr" sz="quarter" idx="11"/>
          </p:nvPr>
        </p:nvSpPr>
        <p:spPr/>
        <p:txBody>
          <a:bodyPr/>
          <a:lstStyle/>
          <a:p>
            <a:pPr>
              <a:defRPr/>
            </a:pPr>
            <a:r>
              <a:rPr lang="en-US" smtClean="0"/>
              <a:t>Presented by Partners in Medical Education, Inc. - 2014</a:t>
            </a:r>
            <a:endParaRPr lang="en-US" dirty="0" smtClean="0"/>
          </a:p>
        </p:txBody>
      </p:sp>
      <p:pic>
        <p:nvPicPr>
          <p:cNvPr id="6" name="Picture 5" descr="http://golfeventcoach.com/wp-content/uploads/2011/11/committee.jpg"/>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810000"/>
            <a:ext cx="2958410" cy="1950085"/>
          </a:xfrm>
          <a:prstGeom prst="rect">
            <a:avLst/>
          </a:prstGeom>
          <a:noFill/>
          <a:extLst/>
        </p:spPr>
      </p:pic>
    </p:spTree>
    <p:extLst>
      <p:ext uri="{BB962C8B-B14F-4D97-AF65-F5344CB8AC3E}">
        <p14:creationId xmlns:p14="http://schemas.microsoft.com/office/powerpoint/2010/main" val="3408752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Clinical Competency Committee</a:t>
            </a:r>
            <a:r>
              <a:rPr lang="en-US" dirty="0"/>
              <a:t/>
            </a:r>
            <a:br>
              <a:rPr lang="en-US" dirty="0"/>
            </a:br>
            <a:r>
              <a:rPr lang="en-US" dirty="0"/>
              <a:t>Composition</a:t>
            </a:r>
          </a:p>
        </p:txBody>
      </p:sp>
      <p:sp>
        <p:nvSpPr>
          <p:cNvPr id="3" name="Content Placeholder 2"/>
          <p:cNvSpPr>
            <a:spLocks noGrp="1"/>
          </p:cNvSpPr>
          <p:nvPr>
            <p:ph idx="1"/>
          </p:nvPr>
        </p:nvSpPr>
        <p:spPr/>
        <p:txBody>
          <a:bodyPr/>
          <a:lstStyle/>
          <a:p>
            <a:r>
              <a:rPr lang="en-US" dirty="0"/>
              <a:t>Should program Director chair the CCC</a:t>
            </a:r>
            <a:r>
              <a:rPr lang="en-US" dirty="0" smtClean="0"/>
              <a:t>?</a:t>
            </a:r>
            <a:endParaRPr lang="en-US" dirty="0"/>
          </a:p>
          <a:p>
            <a:pPr lvl="1"/>
            <a:r>
              <a:rPr lang="en-US" dirty="0"/>
              <a:t>ACGME not </a:t>
            </a:r>
            <a:r>
              <a:rPr lang="en-US" dirty="0" smtClean="0"/>
              <a:t>prescriptive</a:t>
            </a:r>
            <a:br>
              <a:rPr lang="en-US" dirty="0" smtClean="0"/>
            </a:br>
            <a:endParaRPr lang="en-US" dirty="0"/>
          </a:p>
          <a:p>
            <a:pPr lvl="1"/>
            <a:r>
              <a:rPr lang="en-US" dirty="0" smtClean="0"/>
              <a:t>Anesthesia</a:t>
            </a:r>
            <a:r>
              <a:rPr lang="en-US" dirty="0"/>
              <a:t> </a:t>
            </a:r>
            <a:r>
              <a:rPr lang="en-US" dirty="0" smtClean="0"/>
              <a:t>– NO</a:t>
            </a:r>
            <a:r>
              <a:rPr lang="en-US" dirty="0"/>
              <a:t>!!  (ABA rule</a:t>
            </a:r>
            <a:r>
              <a:rPr lang="en-US" dirty="0" smtClean="0"/>
              <a:t>)</a:t>
            </a:r>
            <a:br>
              <a:rPr lang="en-US" dirty="0" smtClean="0"/>
            </a:br>
            <a:endParaRPr lang="en-US" dirty="0"/>
          </a:p>
          <a:p>
            <a:pPr lvl="1"/>
            <a:r>
              <a:rPr lang="en-US" dirty="0"/>
              <a:t>My </a:t>
            </a:r>
            <a:r>
              <a:rPr lang="en-US" dirty="0" smtClean="0"/>
              <a:t>program – Yes </a:t>
            </a:r>
            <a:br>
              <a:rPr lang="en-US" dirty="0" smtClean="0"/>
            </a:br>
            <a:endParaRPr lang="en-US" dirty="0"/>
          </a:p>
          <a:p>
            <a:pPr lvl="1"/>
            <a:r>
              <a:rPr lang="en-US" dirty="0"/>
              <a:t>Depends on personality of </a:t>
            </a:r>
            <a:r>
              <a:rPr lang="en-US" dirty="0" smtClean="0"/>
              <a:t>PD – must </a:t>
            </a:r>
            <a:r>
              <a:rPr lang="en-US" dirty="0"/>
              <a:t>be a facilitator and NOT monopolize the discussion</a:t>
            </a:r>
            <a:br>
              <a:rPr lang="en-US" dirty="0"/>
            </a:br>
            <a:endParaRPr lang="en-US" dirty="0"/>
          </a:p>
        </p:txBody>
      </p:sp>
      <p:sp>
        <p:nvSpPr>
          <p:cNvPr id="4" name="Slide Number Placeholder 3"/>
          <p:cNvSpPr>
            <a:spLocks noGrp="1"/>
          </p:cNvSpPr>
          <p:nvPr>
            <p:ph type="sldNum" sz="quarter" idx="10"/>
          </p:nvPr>
        </p:nvSpPr>
        <p:spPr/>
        <p:txBody>
          <a:bodyPr/>
          <a:lstStyle/>
          <a:p>
            <a:pPr>
              <a:defRPr/>
            </a:pPr>
            <a:fld id="{A3096F12-8E82-4115-80AF-CEF0A45228D9}" type="slidenum">
              <a:rPr lang="en-US" altLang="en-US" smtClean="0"/>
              <a:pPr>
                <a:defRPr/>
              </a:pPr>
              <a:t>24</a:t>
            </a:fld>
            <a:endParaRPr lang="en-US" altLang="en-US"/>
          </a:p>
        </p:txBody>
      </p:sp>
      <p:sp>
        <p:nvSpPr>
          <p:cNvPr id="5" name="Footer Placeholder 4"/>
          <p:cNvSpPr>
            <a:spLocks noGrp="1"/>
          </p:cNvSpPr>
          <p:nvPr>
            <p:ph type="ftr" sz="quarter" idx="11"/>
          </p:nvPr>
        </p:nvSpPr>
        <p:spPr/>
        <p:txBody>
          <a:bodyPr/>
          <a:lstStyle/>
          <a:p>
            <a:pPr>
              <a:defRPr/>
            </a:pPr>
            <a:r>
              <a:rPr lang="en-US" smtClean="0"/>
              <a:t>Presented by Partners in Medical Education, Inc. - 2014</a:t>
            </a:r>
            <a:endParaRPr lang="en-US" dirty="0" smtClean="0"/>
          </a:p>
        </p:txBody>
      </p:sp>
    </p:spTree>
    <p:extLst>
      <p:ext uri="{BB962C8B-B14F-4D97-AF65-F5344CB8AC3E}">
        <p14:creationId xmlns:p14="http://schemas.microsoft.com/office/powerpoint/2010/main" val="14569474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Clinical Competency Committee</a:t>
            </a:r>
            <a:br>
              <a:rPr lang="en-US" sz="3000" dirty="0" smtClean="0"/>
            </a:br>
            <a:r>
              <a:rPr lang="en-US" dirty="0" smtClean="0"/>
              <a:t>Function</a:t>
            </a:r>
            <a:endParaRPr lang="en-US" dirty="0"/>
          </a:p>
        </p:txBody>
      </p:sp>
      <p:sp>
        <p:nvSpPr>
          <p:cNvPr id="4" name="Slide Number Placeholder 3"/>
          <p:cNvSpPr>
            <a:spLocks noGrp="1"/>
          </p:cNvSpPr>
          <p:nvPr>
            <p:ph type="sldNum" sz="quarter" idx="10"/>
          </p:nvPr>
        </p:nvSpPr>
        <p:spPr/>
        <p:txBody>
          <a:bodyPr/>
          <a:lstStyle/>
          <a:p>
            <a:pPr>
              <a:defRPr/>
            </a:pPr>
            <a:fld id="{A3096F12-8E82-4115-80AF-CEF0A45228D9}" type="slidenum">
              <a:rPr lang="en-US" altLang="en-US" smtClean="0"/>
              <a:pPr>
                <a:defRPr/>
              </a:pPr>
              <a:t>25</a:t>
            </a:fld>
            <a:endParaRPr lang="en-US" altLang="en-US"/>
          </a:p>
        </p:txBody>
      </p:sp>
      <p:sp>
        <p:nvSpPr>
          <p:cNvPr id="5" name="Footer Placeholder 4"/>
          <p:cNvSpPr>
            <a:spLocks noGrp="1"/>
          </p:cNvSpPr>
          <p:nvPr>
            <p:ph type="ftr" sz="quarter" idx="11"/>
          </p:nvPr>
        </p:nvSpPr>
        <p:spPr/>
        <p:txBody>
          <a:bodyPr/>
          <a:lstStyle/>
          <a:p>
            <a:pPr>
              <a:defRPr/>
            </a:pPr>
            <a:r>
              <a:rPr lang="en-US" smtClean="0"/>
              <a:t>Presented by Partners in Medical Education, Inc. - 2014</a:t>
            </a:r>
            <a:endParaRPr lang="en-US" dirty="0" smtClean="0"/>
          </a:p>
        </p:txBody>
      </p:sp>
      <p:pic>
        <p:nvPicPr>
          <p:cNvPr id="6" name="Picture 2"/>
          <p:cNvPicPr>
            <a:picLocks noChangeAspect="1" noChangeArrowheads="1"/>
          </p:cNvPicPr>
          <p:nvPr/>
        </p:nvPicPr>
        <p:blipFill>
          <a:blip r:embed="rId3" cstate="print"/>
          <a:srcRect l="19688" t="19922" r="5312" b="10938"/>
          <a:stretch>
            <a:fillRect/>
          </a:stretch>
        </p:blipFill>
        <p:spPr bwMode="auto">
          <a:xfrm>
            <a:off x="1447800" y="1808797"/>
            <a:ext cx="6019800" cy="4439603"/>
          </a:xfrm>
          <a:prstGeom prst="rect">
            <a:avLst/>
          </a:prstGeom>
          <a:noFill/>
          <a:ln w="9525">
            <a:noFill/>
            <a:miter lim="800000"/>
            <a:headEnd/>
            <a:tailEnd/>
          </a:ln>
        </p:spPr>
      </p:pic>
    </p:spTree>
    <p:extLst>
      <p:ext uri="{BB962C8B-B14F-4D97-AF65-F5344CB8AC3E}">
        <p14:creationId xmlns:p14="http://schemas.microsoft.com/office/powerpoint/2010/main" val="14995192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Clinical Competency Committee</a:t>
            </a:r>
            <a:r>
              <a:rPr lang="en-US" dirty="0"/>
              <a:t/>
            </a:r>
            <a:br>
              <a:rPr lang="en-US" dirty="0"/>
            </a:br>
            <a:r>
              <a:rPr lang="en-US" dirty="0"/>
              <a:t>Function</a:t>
            </a:r>
          </a:p>
        </p:txBody>
      </p:sp>
      <p:sp>
        <p:nvSpPr>
          <p:cNvPr id="3" name="Content Placeholder 2"/>
          <p:cNvSpPr>
            <a:spLocks noGrp="1"/>
          </p:cNvSpPr>
          <p:nvPr>
            <p:ph idx="1"/>
          </p:nvPr>
        </p:nvSpPr>
        <p:spPr/>
        <p:txBody>
          <a:bodyPr/>
          <a:lstStyle/>
          <a:p>
            <a:r>
              <a:rPr lang="en-US" dirty="0"/>
              <a:t>Does committee have to discuss each trainee at </a:t>
            </a:r>
            <a:r>
              <a:rPr lang="en-US" dirty="0" smtClean="0"/>
              <a:t>length?</a:t>
            </a:r>
            <a:endParaRPr lang="en-US" dirty="0"/>
          </a:p>
          <a:p>
            <a:endParaRPr lang="en-US" dirty="0"/>
          </a:p>
          <a:p>
            <a:r>
              <a:rPr lang="en-US" dirty="0"/>
              <a:t>One process doesn’t fit all: large core program </a:t>
            </a:r>
            <a:r>
              <a:rPr lang="en-US" dirty="0" smtClean="0"/>
              <a:t>vs. </a:t>
            </a:r>
            <a:r>
              <a:rPr lang="en-US" dirty="0"/>
              <a:t>small fellowship program</a:t>
            </a:r>
          </a:p>
          <a:p>
            <a:endParaRPr lang="en-US" dirty="0"/>
          </a:p>
          <a:p>
            <a:r>
              <a:rPr lang="en-US" dirty="0"/>
              <a:t>ACGME estimates 60-90 minutes per resident</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A3096F12-8E82-4115-80AF-CEF0A45228D9}" type="slidenum">
              <a:rPr lang="en-US" altLang="en-US" smtClean="0"/>
              <a:pPr>
                <a:defRPr/>
              </a:pPr>
              <a:t>26</a:t>
            </a:fld>
            <a:endParaRPr lang="en-US" altLang="en-US"/>
          </a:p>
        </p:txBody>
      </p:sp>
      <p:sp>
        <p:nvSpPr>
          <p:cNvPr id="5" name="Footer Placeholder 4"/>
          <p:cNvSpPr>
            <a:spLocks noGrp="1"/>
          </p:cNvSpPr>
          <p:nvPr>
            <p:ph type="ftr" sz="quarter" idx="11"/>
          </p:nvPr>
        </p:nvSpPr>
        <p:spPr/>
        <p:txBody>
          <a:bodyPr/>
          <a:lstStyle/>
          <a:p>
            <a:pPr>
              <a:defRPr/>
            </a:pPr>
            <a:r>
              <a:rPr lang="en-US" smtClean="0"/>
              <a:t>Presented by Partners in Medical Education, Inc. - 2014</a:t>
            </a:r>
            <a:endParaRPr lang="en-US" dirty="0" smtClean="0"/>
          </a:p>
        </p:txBody>
      </p:sp>
    </p:spTree>
    <p:extLst>
      <p:ext uri="{BB962C8B-B14F-4D97-AF65-F5344CB8AC3E}">
        <p14:creationId xmlns:p14="http://schemas.microsoft.com/office/powerpoint/2010/main" val="31931078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z="3000" dirty="0"/>
              <a:t>Clinical Competency Committee</a:t>
            </a:r>
            <a:br>
              <a:rPr lang="en-US" sz="3000" dirty="0"/>
            </a:br>
            <a:r>
              <a:rPr lang="en-US" dirty="0"/>
              <a:t>Function</a:t>
            </a:r>
          </a:p>
        </p:txBody>
      </p:sp>
      <p:sp>
        <p:nvSpPr>
          <p:cNvPr id="3" name="Content Placeholder 2"/>
          <p:cNvSpPr>
            <a:spLocks noGrp="1"/>
          </p:cNvSpPr>
          <p:nvPr>
            <p:ph idx="1"/>
          </p:nvPr>
        </p:nvSpPr>
        <p:spPr/>
        <p:txBody>
          <a:bodyPr/>
          <a:lstStyle/>
          <a:p>
            <a:r>
              <a:rPr lang="en-US" dirty="0"/>
              <a:t>My program’s experience</a:t>
            </a:r>
          </a:p>
          <a:p>
            <a:endParaRPr lang="en-US" dirty="0"/>
          </a:p>
          <a:p>
            <a:pPr lvl="1"/>
            <a:r>
              <a:rPr lang="en-US" dirty="0"/>
              <a:t>40 </a:t>
            </a:r>
            <a:r>
              <a:rPr lang="en-US" dirty="0" smtClean="0"/>
              <a:t>residents </a:t>
            </a:r>
            <a:r>
              <a:rPr lang="en-US" b="1" dirty="0" smtClean="0"/>
              <a:t>x</a:t>
            </a:r>
            <a:r>
              <a:rPr lang="en-US" dirty="0" smtClean="0"/>
              <a:t> 90 minutes </a:t>
            </a:r>
            <a:r>
              <a:rPr lang="en-US" b="1" dirty="0" smtClean="0"/>
              <a:t>x</a:t>
            </a:r>
            <a:r>
              <a:rPr lang="en-US" dirty="0" smtClean="0"/>
              <a:t> 11 </a:t>
            </a:r>
            <a:r>
              <a:rPr lang="en-US" dirty="0"/>
              <a:t>faculty </a:t>
            </a:r>
            <a:r>
              <a:rPr lang="en-US" b="1" dirty="0" smtClean="0"/>
              <a:t>=</a:t>
            </a:r>
            <a:r>
              <a:rPr lang="en-US" dirty="0" smtClean="0"/>
              <a:t> 660 </a:t>
            </a:r>
            <a:r>
              <a:rPr lang="en-US" dirty="0"/>
              <a:t>faculty hours</a:t>
            </a:r>
          </a:p>
          <a:p>
            <a:endParaRPr lang="en-US" dirty="0"/>
          </a:p>
          <a:p>
            <a:pPr lvl="1"/>
            <a:r>
              <a:rPr lang="en-US" dirty="0"/>
              <a:t>Pre review of each resident by a team of 2 reviewers</a:t>
            </a:r>
          </a:p>
          <a:p>
            <a:endParaRPr lang="en-US" dirty="0"/>
          </a:p>
          <a:p>
            <a:pPr lvl="1"/>
            <a:r>
              <a:rPr lang="en-US" dirty="0"/>
              <a:t>Each team creates consensus report on every assigned resident</a:t>
            </a:r>
          </a:p>
          <a:p>
            <a:endParaRPr lang="en-US" dirty="0"/>
          </a:p>
          <a:p>
            <a:pPr lvl="1"/>
            <a:r>
              <a:rPr lang="en-US" dirty="0"/>
              <a:t>All data coordinated by Program Coordinators</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A3096F12-8E82-4115-80AF-CEF0A45228D9}" type="slidenum">
              <a:rPr lang="en-US" altLang="en-US" smtClean="0"/>
              <a:pPr>
                <a:defRPr/>
              </a:pPr>
              <a:t>27</a:t>
            </a:fld>
            <a:endParaRPr lang="en-US" altLang="en-US"/>
          </a:p>
        </p:txBody>
      </p:sp>
      <p:sp>
        <p:nvSpPr>
          <p:cNvPr id="5" name="Footer Placeholder 4"/>
          <p:cNvSpPr>
            <a:spLocks noGrp="1"/>
          </p:cNvSpPr>
          <p:nvPr>
            <p:ph type="ftr" sz="quarter" idx="11"/>
          </p:nvPr>
        </p:nvSpPr>
        <p:spPr/>
        <p:txBody>
          <a:bodyPr/>
          <a:lstStyle/>
          <a:p>
            <a:pPr>
              <a:defRPr/>
            </a:pPr>
            <a:r>
              <a:rPr lang="en-US" smtClean="0"/>
              <a:t>Presented by Partners in Medical Education, Inc. - 2014</a:t>
            </a:r>
            <a:endParaRPr lang="en-US" dirty="0" smtClean="0"/>
          </a:p>
        </p:txBody>
      </p:sp>
    </p:spTree>
    <p:extLst>
      <p:ext uri="{BB962C8B-B14F-4D97-AF65-F5344CB8AC3E}">
        <p14:creationId xmlns:p14="http://schemas.microsoft.com/office/powerpoint/2010/main" val="25773177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Clinical Competency Committee</a:t>
            </a:r>
            <a:r>
              <a:rPr lang="en-US" dirty="0" smtClean="0"/>
              <a:t/>
            </a:r>
            <a:br>
              <a:rPr lang="en-US" dirty="0" smtClean="0"/>
            </a:br>
            <a:r>
              <a:rPr lang="en-US" dirty="0" smtClean="0"/>
              <a:t>Function</a:t>
            </a:r>
            <a:endParaRPr lang="en-US" dirty="0"/>
          </a:p>
        </p:txBody>
      </p:sp>
      <p:sp>
        <p:nvSpPr>
          <p:cNvPr id="3" name="Content Placeholder 2"/>
          <p:cNvSpPr>
            <a:spLocks noGrp="1"/>
          </p:cNvSpPr>
          <p:nvPr>
            <p:ph idx="1"/>
          </p:nvPr>
        </p:nvSpPr>
        <p:spPr/>
        <p:txBody>
          <a:bodyPr/>
          <a:lstStyle/>
          <a:p>
            <a:r>
              <a:rPr lang="en-US" dirty="0"/>
              <a:t>My program’s experience</a:t>
            </a:r>
          </a:p>
          <a:p>
            <a:pPr lvl="1"/>
            <a:r>
              <a:rPr lang="en-US" dirty="0"/>
              <a:t>Consent agenda- brief presentation and discussion of residents without </a:t>
            </a:r>
            <a:r>
              <a:rPr lang="en-US" dirty="0" smtClean="0"/>
              <a:t>issues</a:t>
            </a:r>
          </a:p>
          <a:p>
            <a:pPr lvl="1"/>
            <a:endParaRPr lang="en-US" dirty="0"/>
          </a:p>
          <a:p>
            <a:pPr lvl="1"/>
            <a:r>
              <a:rPr lang="en-US" dirty="0"/>
              <a:t>In-depth discussion of residents with  issues as identified by team or any committee </a:t>
            </a:r>
            <a:r>
              <a:rPr lang="en-US" dirty="0" smtClean="0"/>
              <a:t>member</a:t>
            </a:r>
          </a:p>
          <a:p>
            <a:pPr lvl="1"/>
            <a:endParaRPr lang="en-US" dirty="0"/>
          </a:p>
          <a:p>
            <a:pPr lvl="1"/>
            <a:r>
              <a:rPr lang="en-US" dirty="0"/>
              <a:t>Key: team members must have worked with assigned resident during evaluation </a:t>
            </a:r>
            <a:r>
              <a:rPr lang="en-US" dirty="0" smtClean="0"/>
              <a:t>period</a:t>
            </a:r>
          </a:p>
          <a:p>
            <a:pPr lvl="1"/>
            <a:endParaRPr lang="en-US" dirty="0"/>
          </a:p>
          <a:p>
            <a:pPr lvl="1"/>
            <a:r>
              <a:rPr lang="en-US" dirty="0"/>
              <a:t>Key: ALL residents are discussed by </a:t>
            </a:r>
            <a:r>
              <a:rPr lang="en-US" dirty="0" smtClean="0"/>
              <a:t>CCC</a:t>
            </a:r>
            <a:endParaRPr lang="en-US" dirty="0"/>
          </a:p>
        </p:txBody>
      </p:sp>
      <p:sp>
        <p:nvSpPr>
          <p:cNvPr id="4" name="Slide Number Placeholder 3"/>
          <p:cNvSpPr>
            <a:spLocks noGrp="1"/>
          </p:cNvSpPr>
          <p:nvPr>
            <p:ph type="sldNum" sz="quarter" idx="10"/>
          </p:nvPr>
        </p:nvSpPr>
        <p:spPr/>
        <p:txBody>
          <a:bodyPr/>
          <a:lstStyle/>
          <a:p>
            <a:pPr>
              <a:defRPr/>
            </a:pPr>
            <a:fld id="{A3096F12-8E82-4115-80AF-CEF0A45228D9}" type="slidenum">
              <a:rPr lang="en-US" altLang="en-US" smtClean="0"/>
              <a:pPr>
                <a:defRPr/>
              </a:pPr>
              <a:t>28</a:t>
            </a:fld>
            <a:endParaRPr lang="en-US" altLang="en-US"/>
          </a:p>
        </p:txBody>
      </p:sp>
      <p:sp>
        <p:nvSpPr>
          <p:cNvPr id="5" name="Footer Placeholder 4"/>
          <p:cNvSpPr>
            <a:spLocks noGrp="1"/>
          </p:cNvSpPr>
          <p:nvPr>
            <p:ph type="ftr" sz="quarter" idx="11"/>
          </p:nvPr>
        </p:nvSpPr>
        <p:spPr/>
        <p:txBody>
          <a:bodyPr/>
          <a:lstStyle/>
          <a:p>
            <a:pPr>
              <a:defRPr/>
            </a:pPr>
            <a:r>
              <a:rPr lang="en-US" smtClean="0"/>
              <a:t>Presented by Partners in Medical Education, Inc. - 2014</a:t>
            </a:r>
            <a:endParaRPr lang="en-US" dirty="0" smtClean="0"/>
          </a:p>
        </p:txBody>
      </p:sp>
    </p:spTree>
    <p:extLst>
      <p:ext uri="{BB962C8B-B14F-4D97-AF65-F5344CB8AC3E}">
        <p14:creationId xmlns:p14="http://schemas.microsoft.com/office/powerpoint/2010/main" val="851577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371600"/>
          </a:xfrm>
        </p:spPr>
        <p:txBody>
          <a:bodyPr/>
          <a:lstStyle/>
          <a:p>
            <a:r>
              <a:rPr lang="en-US" sz="3000" dirty="0"/>
              <a:t>Clinical Competency Committee</a:t>
            </a:r>
            <a:r>
              <a:rPr lang="en-US" dirty="0"/>
              <a:t/>
            </a:r>
            <a:br>
              <a:rPr lang="en-US" dirty="0"/>
            </a:br>
            <a:r>
              <a:rPr lang="en-US" dirty="0"/>
              <a:t>Time Commitment</a:t>
            </a:r>
          </a:p>
        </p:txBody>
      </p:sp>
      <p:sp>
        <p:nvSpPr>
          <p:cNvPr id="3" name="Content Placeholder 2"/>
          <p:cNvSpPr>
            <a:spLocks noGrp="1"/>
          </p:cNvSpPr>
          <p:nvPr>
            <p:ph idx="1"/>
          </p:nvPr>
        </p:nvSpPr>
        <p:spPr/>
        <p:txBody>
          <a:bodyPr/>
          <a:lstStyle/>
          <a:p>
            <a:r>
              <a:rPr lang="en-US" dirty="0"/>
              <a:t>My program’s experience</a:t>
            </a:r>
          </a:p>
          <a:p>
            <a:pPr lvl="1"/>
            <a:r>
              <a:rPr lang="en-US" dirty="0"/>
              <a:t>Committee </a:t>
            </a:r>
            <a:r>
              <a:rPr lang="en-US" dirty="0" smtClean="0"/>
              <a:t>members</a:t>
            </a:r>
            <a:r>
              <a:rPr lang="en-US" dirty="0"/>
              <a:t> </a:t>
            </a:r>
            <a:r>
              <a:rPr lang="en-US" dirty="0" smtClean="0"/>
              <a:t>– pre-work ~</a:t>
            </a:r>
            <a:r>
              <a:rPr lang="en-US" dirty="0"/>
              <a:t>10 hours over 2 </a:t>
            </a:r>
            <a:r>
              <a:rPr lang="en-US" dirty="0" smtClean="0"/>
              <a:t>weeks</a:t>
            </a:r>
          </a:p>
          <a:p>
            <a:pPr lvl="1"/>
            <a:endParaRPr lang="en-US" dirty="0" smtClean="0"/>
          </a:p>
          <a:p>
            <a:pPr lvl="1"/>
            <a:r>
              <a:rPr lang="en-US" dirty="0" smtClean="0"/>
              <a:t>Committee meetings</a:t>
            </a:r>
            <a:r>
              <a:rPr lang="en-US" dirty="0"/>
              <a:t> </a:t>
            </a:r>
            <a:r>
              <a:rPr lang="en-US" dirty="0" smtClean="0"/>
              <a:t>– two </a:t>
            </a:r>
            <a:r>
              <a:rPr lang="en-US" dirty="0"/>
              <a:t>90 minute meetings each </a:t>
            </a:r>
            <a:r>
              <a:rPr lang="en-US" dirty="0" smtClean="0"/>
              <a:t>cycle</a:t>
            </a:r>
          </a:p>
          <a:p>
            <a:pPr lvl="1"/>
            <a:endParaRPr lang="en-US" dirty="0" smtClean="0"/>
          </a:p>
          <a:p>
            <a:pPr lvl="1"/>
            <a:r>
              <a:rPr lang="en-US" dirty="0" smtClean="0"/>
              <a:t>Milestone reporting periods</a:t>
            </a:r>
          </a:p>
          <a:p>
            <a:pPr lvl="2"/>
            <a:r>
              <a:rPr lang="en-US" dirty="0" smtClean="0"/>
              <a:t>Nov 1- Dec 31</a:t>
            </a:r>
          </a:p>
          <a:p>
            <a:pPr lvl="2"/>
            <a:r>
              <a:rPr lang="en-US" dirty="0" smtClean="0"/>
              <a:t>May 1 – June 15</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3096F12-8E82-4115-80AF-CEF0A45228D9}" type="slidenum">
              <a:rPr lang="en-US" altLang="en-US" smtClean="0"/>
              <a:pPr>
                <a:defRPr/>
              </a:pPr>
              <a:t>29</a:t>
            </a:fld>
            <a:endParaRPr lang="en-US" altLang="en-US"/>
          </a:p>
        </p:txBody>
      </p:sp>
      <p:sp>
        <p:nvSpPr>
          <p:cNvPr id="5" name="Footer Placeholder 4"/>
          <p:cNvSpPr>
            <a:spLocks noGrp="1"/>
          </p:cNvSpPr>
          <p:nvPr>
            <p:ph type="ftr" sz="quarter" idx="11"/>
          </p:nvPr>
        </p:nvSpPr>
        <p:spPr/>
        <p:txBody>
          <a:bodyPr/>
          <a:lstStyle/>
          <a:p>
            <a:pPr>
              <a:defRPr/>
            </a:pPr>
            <a:r>
              <a:rPr lang="en-US" smtClean="0"/>
              <a:t>Presented by Partners in Medical Education, Inc. - 2014</a:t>
            </a:r>
            <a:endParaRPr lang="en-US" dirty="0" smtClean="0"/>
          </a:p>
        </p:txBody>
      </p:sp>
      <p:pic>
        <p:nvPicPr>
          <p:cNvPr id="6" name="irc_mi" descr="http://us.cdn3.123rf.com/168nwm/iserg/iserg1004/iserg100400066/6821977-stopwatch-and-man-on-white-background-isolated-3d-image.jpg"/>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657600"/>
            <a:ext cx="2476500" cy="2476500"/>
          </a:xfrm>
          <a:prstGeom prst="rect">
            <a:avLst/>
          </a:prstGeom>
          <a:noFill/>
          <a:ln>
            <a:noFill/>
          </a:ln>
        </p:spPr>
      </p:pic>
    </p:spTree>
    <p:extLst>
      <p:ext uri="{BB962C8B-B14F-4D97-AF65-F5344CB8AC3E}">
        <p14:creationId xmlns:p14="http://schemas.microsoft.com/office/powerpoint/2010/main" val="2452128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3276600" y="4735015"/>
            <a:ext cx="2667000" cy="1818185"/>
          </a:xfrm>
          <a:prstGeom prst="rect">
            <a:avLst/>
          </a:prstGeom>
          <a:noFill/>
          <a:ln>
            <a:noFill/>
          </a:ln>
          <a:effectLst/>
          <a:extLst/>
        </p:spPr>
      </p:pic>
      <p:sp>
        <p:nvSpPr>
          <p:cNvPr id="2" name="Title 1"/>
          <p:cNvSpPr>
            <a:spLocks noGrp="1"/>
          </p:cNvSpPr>
          <p:nvPr>
            <p:ph type="title"/>
          </p:nvPr>
        </p:nvSpPr>
        <p:spPr/>
        <p:txBody>
          <a:bodyPr/>
          <a:lstStyle/>
          <a:p>
            <a:r>
              <a:rPr lang="en-US" dirty="0" smtClean="0"/>
              <a:t>Webinar Objectives</a:t>
            </a:r>
            <a:endParaRPr lang="en-US" dirty="0"/>
          </a:p>
        </p:txBody>
      </p:sp>
      <p:sp>
        <p:nvSpPr>
          <p:cNvPr id="3" name="Content Placeholder 2"/>
          <p:cNvSpPr>
            <a:spLocks noGrp="1"/>
          </p:cNvSpPr>
          <p:nvPr>
            <p:ph idx="1"/>
          </p:nvPr>
        </p:nvSpPr>
        <p:spPr>
          <a:xfrm>
            <a:off x="457200" y="1752600"/>
            <a:ext cx="8229600" cy="3886200"/>
          </a:xfrm>
        </p:spPr>
        <p:txBody>
          <a:bodyPr/>
          <a:lstStyle/>
          <a:p>
            <a:r>
              <a:rPr lang="en-US" dirty="0"/>
              <a:t>By the end of the session the attendees will be able to:</a:t>
            </a:r>
          </a:p>
          <a:p>
            <a:endParaRPr lang="en-US" dirty="0"/>
          </a:p>
          <a:p>
            <a:pPr lvl="1"/>
            <a:r>
              <a:rPr lang="en-US" dirty="0"/>
              <a:t>Discuss the development of the ACGME Milestones</a:t>
            </a:r>
          </a:p>
          <a:p>
            <a:endParaRPr lang="en-US" dirty="0"/>
          </a:p>
          <a:p>
            <a:pPr lvl="1"/>
            <a:r>
              <a:rPr lang="en-US" dirty="0"/>
              <a:t>Describe actions training programs can take to adapt to the milestones requirement</a:t>
            </a:r>
          </a:p>
          <a:p>
            <a:endParaRPr lang="en-US" dirty="0"/>
          </a:p>
          <a:p>
            <a:pPr lvl="1"/>
            <a:r>
              <a:rPr lang="en-US" dirty="0"/>
              <a:t>Define the responsibilities and functions of the </a:t>
            </a:r>
            <a:r>
              <a:rPr lang="en-US" dirty="0" smtClean="0"/>
              <a:t>CCC</a:t>
            </a:r>
            <a:endParaRPr lang="en-US" dirty="0"/>
          </a:p>
        </p:txBody>
      </p:sp>
      <p:sp>
        <p:nvSpPr>
          <p:cNvPr id="4" name="Slide Number Placeholder 3"/>
          <p:cNvSpPr>
            <a:spLocks noGrp="1"/>
          </p:cNvSpPr>
          <p:nvPr>
            <p:ph type="sldNum" sz="quarter" idx="10"/>
          </p:nvPr>
        </p:nvSpPr>
        <p:spPr/>
        <p:txBody>
          <a:bodyPr/>
          <a:lstStyle/>
          <a:p>
            <a:pPr>
              <a:defRPr/>
            </a:pPr>
            <a:fld id="{A3096F12-8E82-4115-80AF-CEF0A45228D9}" type="slidenum">
              <a:rPr lang="en-US" altLang="en-US" smtClean="0"/>
              <a:pPr>
                <a:defRPr/>
              </a:pPr>
              <a:t>3</a:t>
            </a:fld>
            <a:endParaRPr lang="en-US" altLang="en-US"/>
          </a:p>
        </p:txBody>
      </p:sp>
      <p:sp>
        <p:nvSpPr>
          <p:cNvPr id="5" name="Footer Placeholder 4"/>
          <p:cNvSpPr>
            <a:spLocks noGrp="1"/>
          </p:cNvSpPr>
          <p:nvPr>
            <p:ph type="ftr" sz="quarter" idx="11"/>
          </p:nvPr>
        </p:nvSpPr>
        <p:spPr/>
        <p:txBody>
          <a:bodyPr/>
          <a:lstStyle/>
          <a:p>
            <a:pPr>
              <a:defRPr/>
            </a:pPr>
            <a:r>
              <a:rPr lang="en-US" dirty="0" smtClean="0"/>
              <a:t>Presented by Partners in Medical Education, Inc. - 2014</a:t>
            </a:r>
          </a:p>
        </p:txBody>
      </p:sp>
    </p:spTree>
    <p:extLst>
      <p:ext uri="{BB962C8B-B14F-4D97-AF65-F5344CB8AC3E}">
        <p14:creationId xmlns:p14="http://schemas.microsoft.com/office/powerpoint/2010/main" val="67056856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371600"/>
          </a:xfrm>
        </p:spPr>
        <p:txBody>
          <a:bodyPr/>
          <a:lstStyle/>
          <a:p>
            <a:r>
              <a:rPr lang="en-US" sz="3000" dirty="0"/>
              <a:t>Clinical Competency Committee</a:t>
            </a:r>
            <a:br>
              <a:rPr lang="en-US" sz="3000" dirty="0"/>
            </a:br>
            <a:r>
              <a:rPr lang="en-US" dirty="0"/>
              <a:t>Time Commitment</a:t>
            </a:r>
          </a:p>
        </p:txBody>
      </p:sp>
      <p:sp>
        <p:nvSpPr>
          <p:cNvPr id="3" name="Content Placeholder 2"/>
          <p:cNvSpPr>
            <a:spLocks noGrp="1"/>
          </p:cNvSpPr>
          <p:nvPr>
            <p:ph idx="1"/>
          </p:nvPr>
        </p:nvSpPr>
        <p:spPr/>
        <p:txBody>
          <a:bodyPr/>
          <a:lstStyle/>
          <a:p>
            <a:r>
              <a:rPr lang="en-US" dirty="0"/>
              <a:t>My program’s </a:t>
            </a:r>
            <a:r>
              <a:rPr lang="en-US" dirty="0" smtClean="0"/>
              <a:t>experience – PD</a:t>
            </a:r>
            <a:endParaRPr lang="en-US" dirty="0"/>
          </a:p>
          <a:p>
            <a:pPr lvl="1"/>
            <a:r>
              <a:rPr lang="en-US" dirty="0"/>
              <a:t>~ 20 hours for each cycle</a:t>
            </a:r>
          </a:p>
          <a:p>
            <a:pPr lvl="1"/>
            <a:r>
              <a:rPr lang="en-US" dirty="0" smtClean="0"/>
              <a:t>Nag </a:t>
            </a:r>
            <a:r>
              <a:rPr lang="en-US" dirty="0"/>
              <a:t>all faculty and residents to turn in all required </a:t>
            </a:r>
            <a:r>
              <a:rPr lang="en-US" dirty="0" smtClean="0"/>
              <a:t/>
            </a:r>
            <a:br>
              <a:rPr lang="en-US" dirty="0" smtClean="0"/>
            </a:br>
            <a:r>
              <a:rPr lang="en-US" dirty="0" smtClean="0"/>
              <a:t>evaluation </a:t>
            </a:r>
            <a:r>
              <a:rPr lang="en-US" dirty="0"/>
              <a:t>data</a:t>
            </a:r>
          </a:p>
          <a:p>
            <a:pPr lvl="1"/>
            <a:r>
              <a:rPr lang="en-US" dirty="0" smtClean="0"/>
              <a:t>Nag </a:t>
            </a:r>
            <a:r>
              <a:rPr lang="en-US" dirty="0"/>
              <a:t>each  team to finalize consensus reports</a:t>
            </a:r>
          </a:p>
          <a:p>
            <a:pPr lvl="1"/>
            <a:r>
              <a:rPr lang="en-US" dirty="0" smtClean="0"/>
              <a:t>Review </a:t>
            </a:r>
            <a:r>
              <a:rPr lang="en-US" dirty="0"/>
              <a:t>all consensus reports before CCC meeting</a:t>
            </a:r>
          </a:p>
          <a:p>
            <a:pPr lvl="1"/>
            <a:r>
              <a:rPr lang="en-US" dirty="0" smtClean="0"/>
              <a:t>Organize </a:t>
            </a:r>
            <a:r>
              <a:rPr lang="en-US" dirty="0"/>
              <a:t>meeting and agenda</a:t>
            </a:r>
          </a:p>
          <a:p>
            <a:pPr lvl="1"/>
            <a:r>
              <a:rPr lang="en-US" dirty="0" smtClean="0"/>
              <a:t>Review </a:t>
            </a:r>
            <a:r>
              <a:rPr lang="en-US" dirty="0"/>
              <a:t>final milestone levels for accuracy before </a:t>
            </a:r>
            <a:r>
              <a:rPr lang="en-US" dirty="0" smtClean="0"/>
              <a:t/>
            </a:r>
            <a:br>
              <a:rPr lang="en-US" dirty="0" smtClean="0"/>
            </a:br>
            <a:r>
              <a:rPr lang="en-US" dirty="0" smtClean="0"/>
              <a:t>submitted </a:t>
            </a:r>
            <a:r>
              <a:rPr lang="en-US" dirty="0"/>
              <a:t>to ACGME</a:t>
            </a:r>
          </a:p>
        </p:txBody>
      </p:sp>
      <p:sp>
        <p:nvSpPr>
          <p:cNvPr id="4" name="Slide Number Placeholder 3"/>
          <p:cNvSpPr>
            <a:spLocks noGrp="1"/>
          </p:cNvSpPr>
          <p:nvPr>
            <p:ph type="sldNum" sz="quarter" idx="10"/>
          </p:nvPr>
        </p:nvSpPr>
        <p:spPr/>
        <p:txBody>
          <a:bodyPr/>
          <a:lstStyle/>
          <a:p>
            <a:pPr>
              <a:defRPr/>
            </a:pPr>
            <a:fld id="{A3096F12-8E82-4115-80AF-CEF0A45228D9}" type="slidenum">
              <a:rPr lang="en-US" altLang="en-US" smtClean="0"/>
              <a:pPr>
                <a:defRPr/>
              </a:pPr>
              <a:t>30</a:t>
            </a:fld>
            <a:endParaRPr lang="en-US" altLang="en-US"/>
          </a:p>
        </p:txBody>
      </p:sp>
      <p:sp>
        <p:nvSpPr>
          <p:cNvPr id="5" name="Footer Placeholder 4"/>
          <p:cNvSpPr>
            <a:spLocks noGrp="1"/>
          </p:cNvSpPr>
          <p:nvPr>
            <p:ph type="ftr" sz="quarter" idx="11"/>
          </p:nvPr>
        </p:nvSpPr>
        <p:spPr/>
        <p:txBody>
          <a:bodyPr/>
          <a:lstStyle/>
          <a:p>
            <a:pPr>
              <a:defRPr/>
            </a:pPr>
            <a:r>
              <a:rPr lang="en-US" smtClean="0"/>
              <a:t>Presented by Partners in Medical Education, Inc. - 2014</a:t>
            </a:r>
            <a:endParaRPr lang="en-US" dirty="0" smtClean="0"/>
          </a:p>
        </p:txBody>
      </p:sp>
    </p:spTree>
    <p:extLst>
      <p:ext uri="{BB962C8B-B14F-4D97-AF65-F5344CB8AC3E}">
        <p14:creationId xmlns:p14="http://schemas.microsoft.com/office/powerpoint/2010/main" val="28219897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371600"/>
          </a:xfrm>
        </p:spPr>
        <p:txBody>
          <a:bodyPr/>
          <a:lstStyle/>
          <a:p>
            <a:r>
              <a:rPr lang="en-US" sz="3000" dirty="0" smtClean="0"/>
              <a:t>Clinical Competency Committee</a:t>
            </a:r>
            <a:br>
              <a:rPr lang="en-US" sz="3000" dirty="0" smtClean="0"/>
            </a:br>
            <a:r>
              <a:rPr lang="en-US" dirty="0" smtClean="0"/>
              <a:t>Time Commitment</a:t>
            </a:r>
            <a:endParaRPr lang="en-US" dirty="0"/>
          </a:p>
        </p:txBody>
      </p:sp>
      <p:sp>
        <p:nvSpPr>
          <p:cNvPr id="3" name="Content Placeholder 2"/>
          <p:cNvSpPr>
            <a:spLocks noGrp="1"/>
          </p:cNvSpPr>
          <p:nvPr>
            <p:ph idx="1"/>
          </p:nvPr>
        </p:nvSpPr>
        <p:spPr/>
        <p:txBody>
          <a:bodyPr/>
          <a:lstStyle/>
          <a:p>
            <a:r>
              <a:rPr lang="en-US" dirty="0"/>
              <a:t>My program’s </a:t>
            </a:r>
            <a:r>
              <a:rPr lang="en-US" dirty="0" smtClean="0"/>
              <a:t>experience – PC</a:t>
            </a:r>
            <a:endParaRPr lang="en-US" dirty="0"/>
          </a:p>
          <a:p>
            <a:pPr lvl="1"/>
            <a:r>
              <a:rPr lang="en-US" dirty="0"/>
              <a:t>~ 24 hours total for 2 PCs for each cycle</a:t>
            </a:r>
          </a:p>
          <a:p>
            <a:pPr lvl="1"/>
            <a:r>
              <a:rPr lang="en-US" dirty="0"/>
              <a:t>Gather and coordinate all data elements</a:t>
            </a:r>
          </a:p>
          <a:p>
            <a:pPr lvl="1"/>
            <a:r>
              <a:rPr lang="en-US" dirty="0"/>
              <a:t>Distribute to and collect data/consensus reports </a:t>
            </a:r>
            <a:r>
              <a:rPr lang="en-US" dirty="0" smtClean="0"/>
              <a:t/>
            </a:r>
            <a:br>
              <a:rPr lang="en-US" dirty="0" smtClean="0"/>
            </a:br>
            <a:r>
              <a:rPr lang="en-US" dirty="0" smtClean="0"/>
              <a:t>from </a:t>
            </a:r>
            <a:r>
              <a:rPr lang="en-US" dirty="0"/>
              <a:t>each CCC team</a:t>
            </a:r>
          </a:p>
          <a:p>
            <a:pPr lvl="1"/>
            <a:r>
              <a:rPr lang="en-US" dirty="0"/>
              <a:t>Prepare for meeting</a:t>
            </a:r>
          </a:p>
          <a:p>
            <a:pPr lvl="1"/>
            <a:r>
              <a:rPr lang="en-US" dirty="0"/>
              <a:t>Coordinate final milestone results</a:t>
            </a:r>
          </a:p>
          <a:p>
            <a:pPr lvl="1"/>
            <a:r>
              <a:rPr lang="en-US" dirty="0"/>
              <a:t>Enter milestone levels into ACGME website</a:t>
            </a:r>
          </a:p>
        </p:txBody>
      </p:sp>
      <p:sp>
        <p:nvSpPr>
          <p:cNvPr id="4" name="Slide Number Placeholder 3"/>
          <p:cNvSpPr>
            <a:spLocks noGrp="1"/>
          </p:cNvSpPr>
          <p:nvPr>
            <p:ph type="sldNum" sz="quarter" idx="10"/>
          </p:nvPr>
        </p:nvSpPr>
        <p:spPr/>
        <p:txBody>
          <a:bodyPr/>
          <a:lstStyle/>
          <a:p>
            <a:pPr>
              <a:defRPr/>
            </a:pPr>
            <a:fld id="{A3096F12-8E82-4115-80AF-CEF0A45228D9}" type="slidenum">
              <a:rPr lang="en-US" altLang="en-US" smtClean="0"/>
              <a:pPr>
                <a:defRPr/>
              </a:pPr>
              <a:t>31</a:t>
            </a:fld>
            <a:endParaRPr lang="en-US" altLang="en-US"/>
          </a:p>
        </p:txBody>
      </p:sp>
      <p:sp>
        <p:nvSpPr>
          <p:cNvPr id="5" name="Footer Placeholder 4"/>
          <p:cNvSpPr>
            <a:spLocks noGrp="1"/>
          </p:cNvSpPr>
          <p:nvPr>
            <p:ph type="ftr" sz="quarter" idx="11"/>
          </p:nvPr>
        </p:nvSpPr>
        <p:spPr/>
        <p:txBody>
          <a:bodyPr/>
          <a:lstStyle/>
          <a:p>
            <a:pPr>
              <a:defRPr/>
            </a:pPr>
            <a:r>
              <a:rPr lang="en-US" smtClean="0"/>
              <a:t>Presented by Partners in Medical Education, Inc. - 2014</a:t>
            </a:r>
            <a:endParaRPr lang="en-US" dirty="0" smtClean="0"/>
          </a:p>
        </p:txBody>
      </p:sp>
      <p:pic>
        <p:nvPicPr>
          <p:cNvPr id="6" name="irc_mi" descr="http://actcsvr04.gohosting.com.au/%7Enoworri1/wp-content/uploads/2012/03/shutterstock_85822039.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3581400"/>
            <a:ext cx="1714500" cy="1693545"/>
          </a:xfrm>
          <a:prstGeom prst="rect">
            <a:avLst/>
          </a:prstGeom>
          <a:noFill/>
          <a:ln>
            <a:noFill/>
          </a:ln>
        </p:spPr>
      </p:pic>
    </p:spTree>
    <p:extLst>
      <p:ext uri="{BB962C8B-B14F-4D97-AF65-F5344CB8AC3E}">
        <p14:creationId xmlns:p14="http://schemas.microsoft.com/office/powerpoint/2010/main" val="35228908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3096F12-8E82-4115-80AF-CEF0A45228D9}" type="slidenum">
              <a:rPr lang="en-US" altLang="en-US" smtClean="0"/>
              <a:pPr>
                <a:defRPr/>
              </a:pPr>
              <a:t>32</a:t>
            </a:fld>
            <a:endParaRPr lang="en-US" altLang="en-US"/>
          </a:p>
        </p:txBody>
      </p:sp>
      <p:sp>
        <p:nvSpPr>
          <p:cNvPr id="5" name="Footer Placeholder 4"/>
          <p:cNvSpPr>
            <a:spLocks noGrp="1"/>
          </p:cNvSpPr>
          <p:nvPr>
            <p:ph type="ftr" sz="quarter" idx="11"/>
          </p:nvPr>
        </p:nvSpPr>
        <p:spPr/>
        <p:txBody>
          <a:bodyPr/>
          <a:lstStyle/>
          <a:p>
            <a:pPr>
              <a:defRPr/>
            </a:pPr>
            <a:r>
              <a:rPr lang="en-US" smtClean="0"/>
              <a:t>Presented by Partners in Medical Education, Inc. - 2014</a:t>
            </a:r>
            <a:endParaRPr lang="en-US" dirty="0" smtClean="0"/>
          </a:p>
        </p:txBody>
      </p:sp>
      <p:pic>
        <p:nvPicPr>
          <p:cNvPr id="6" name="Picture 1" descr="image001"/>
          <p:cNvPicPr>
            <a:picLocks noChangeAspect="1" noChangeArrowheads="1"/>
          </p:cNvPicPr>
          <p:nvPr/>
        </p:nvPicPr>
        <p:blipFill>
          <a:blip r:embed="rId2" cstate="print"/>
          <a:srcRect t="31838" b="29679"/>
          <a:stretch>
            <a:fillRect/>
          </a:stretch>
        </p:blipFill>
        <p:spPr bwMode="auto">
          <a:xfrm>
            <a:off x="0" y="1"/>
            <a:ext cx="9144000" cy="6858000"/>
          </a:xfrm>
          <a:prstGeom prst="rect">
            <a:avLst/>
          </a:prstGeom>
          <a:noFill/>
          <a:ln w="9525">
            <a:noFill/>
            <a:miter lim="800000"/>
            <a:headEnd/>
            <a:tailEnd/>
          </a:ln>
        </p:spPr>
      </p:pic>
      <p:sp>
        <p:nvSpPr>
          <p:cNvPr id="7" name="TextBox 6"/>
          <p:cNvSpPr txBox="1">
            <a:spLocks noChangeArrowheads="1"/>
          </p:cNvSpPr>
          <p:nvPr/>
        </p:nvSpPr>
        <p:spPr bwMode="auto">
          <a:xfrm>
            <a:off x="5715000" y="1490222"/>
            <a:ext cx="2057400" cy="738664"/>
          </a:xfrm>
          <a:prstGeom prst="rect">
            <a:avLst/>
          </a:prstGeom>
          <a:solidFill>
            <a:schemeClr val="accent1"/>
          </a:solidFill>
          <a:ln w="9525">
            <a:noFill/>
            <a:miter lim="800000"/>
            <a:headEnd/>
            <a:tailEnd/>
          </a:ln>
        </p:spPr>
        <p:txBody>
          <a:bodyPr>
            <a:spAutoFit/>
          </a:bodyPr>
          <a:lstStyle/>
          <a:p>
            <a:pPr algn="ctr"/>
            <a:r>
              <a:rPr lang="en-US" sz="1400" dirty="0">
                <a:latin typeface="Arial"/>
                <a:cs typeface="Arial"/>
              </a:rPr>
              <a:t>Hover </a:t>
            </a:r>
            <a:r>
              <a:rPr lang="en-US" sz="1400" dirty="0" smtClean="0">
                <a:latin typeface="Arial"/>
                <a:cs typeface="Arial"/>
              </a:rPr>
              <a:t>mouse over radio-buttons </a:t>
            </a:r>
            <a:r>
              <a:rPr lang="en-US" sz="1400" dirty="0">
                <a:latin typeface="Arial"/>
                <a:cs typeface="Arial"/>
              </a:rPr>
              <a:t>to show </a:t>
            </a:r>
            <a:r>
              <a:rPr lang="en-US" sz="1400" dirty="0" smtClean="0">
                <a:latin typeface="Arial"/>
                <a:cs typeface="Arial"/>
              </a:rPr>
              <a:t>narratives</a:t>
            </a:r>
            <a:endParaRPr lang="en-US" sz="1400" dirty="0">
              <a:latin typeface="Arial"/>
              <a:cs typeface="Arial"/>
            </a:endParaRPr>
          </a:p>
        </p:txBody>
      </p:sp>
      <p:cxnSp>
        <p:nvCxnSpPr>
          <p:cNvPr id="8" name="Straight Arrow Connector 7"/>
          <p:cNvCxnSpPr/>
          <p:nvPr/>
        </p:nvCxnSpPr>
        <p:spPr>
          <a:xfrm rot="10800000" flipV="1">
            <a:off x="4953000" y="2714713"/>
            <a:ext cx="685800" cy="40816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Flowchart: Connector 8"/>
          <p:cNvSpPr/>
          <p:nvPr/>
        </p:nvSpPr>
        <p:spPr>
          <a:xfrm>
            <a:off x="4800600" y="3122877"/>
            <a:ext cx="76200" cy="102041"/>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Up Arrow Callout 9"/>
          <p:cNvSpPr/>
          <p:nvPr/>
        </p:nvSpPr>
        <p:spPr>
          <a:xfrm>
            <a:off x="3733800" y="3326958"/>
            <a:ext cx="2286000" cy="2448982"/>
          </a:xfrm>
          <a:prstGeom prst="up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733800" y="4347368"/>
            <a:ext cx="2209800" cy="1015663"/>
          </a:xfrm>
          <a:prstGeom prst="rect">
            <a:avLst/>
          </a:prstGeom>
          <a:noFill/>
        </p:spPr>
        <p:txBody>
          <a:bodyPr wrap="square" rtlCol="0">
            <a:spAutoFit/>
          </a:bodyPr>
          <a:lstStyle/>
          <a:p>
            <a:pPr algn="ctr"/>
            <a:r>
              <a:rPr lang="en-US" sz="1200" dirty="0" smtClean="0">
                <a:latin typeface="Arial"/>
                <a:cs typeface="Arial"/>
              </a:rPr>
              <a:t>Selects appropriate protocols and contrast agent/dose for intermediate imaging as defined by the residency program</a:t>
            </a:r>
            <a:endParaRPr lang="en-US" sz="1200" dirty="0">
              <a:latin typeface="Arial"/>
              <a:cs typeface="Arial"/>
            </a:endParaRPr>
          </a:p>
        </p:txBody>
      </p:sp>
      <p:pic>
        <p:nvPicPr>
          <p:cNvPr id="12" name="Picture 18" descr="https://www.acgme.org/ACGMEWeb/Portals/_default/Skins/ACGME2/images/branding.png">
            <a:hlinkClick r:id="rId3"/>
          </p:cNvPr>
          <p:cNvPicPr>
            <a:picLocks noChangeAspect="1" noChangeArrowheads="1"/>
          </p:cNvPicPr>
          <p:nvPr/>
        </p:nvPicPr>
        <p:blipFill>
          <a:blip r:embed="rId4" cstate="print"/>
          <a:srcRect/>
          <a:stretch>
            <a:fillRect/>
          </a:stretch>
        </p:blipFill>
        <p:spPr bwMode="auto">
          <a:xfrm>
            <a:off x="6629400" y="152400"/>
            <a:ext cx="1828800" cy="536221"/>
          </a:xfrm>
          <a:prstGeom prst="rect">
            <a:avLst/>
          </a:prstGeom>
          <a:noFill/>
        </p:spPr>
      </p:pic>
    </p:spTree>
    <p:extLst>
      <p:ext uri="{BB962C8B-B14F-4D97-AF65-F5344CB8AC3E}">
        <p14:creationId xmlns:p14="http://schemas.microsoft.com/office/powerpoint/2010/main" val="40147394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3096F12-8E82-4115-80AF-CEF0A45228D9}" type="slidenum">
              <a:rPr lang="en-US" altLang="en-US" smtClean="0"/>
              <a:pPr>
                <a:defRPr/>
              </a:pPr>
              <a:t>33</a:t>
            </a:fld>
            <a:endParaRPr lang="en-US" altLang="en-US"/>
          </a:p>
        </p:txBody>
      </p:sp>
      <p:sp>
        <p:nvSpPr>
          <p:cNvPr id="5" name="Footer Placeholder 4"/>
          <p:cNvSpPr>
            <a:spLocks noGrp="1"/>
          </p:cNvSpPr>
          <p:nvPr>
            <p:ph type="ftr" sz="quarter" idx="11"/>
          </p:nvPr>
        </p:nvSpPr>
        <p:spPr/>
        <p:txBody>
          <a:bodyPr/>
          <a:lstStyle/>
          <a:p>
            <a:pPr>
              <a:defRPr/>
            </a:pPr>
            <a:r>
              <a:rPr lang="en-US" smtClean="0"/>
              <a:t>Presented by Partners in Medical Education, Inc. - 2014</a:t>
            </a:r>
            <a:endParaRPr lang="en-US" dirty="0" smtClean="0"/>
          </a:p>
        </p:txBody>
      </p:sp>
      <p:pic>
        <p:nvPicPr>
          <p:cNvPr id="6" name="Picture 2"/>
          <p:cNvPicPr>
            <a:picLocks noChangeAspect="1" noChangeArrowheads="1"/>
          </p:cNvPicPr>
          <p:nvPr/>
        </p:nvPicPr>
        <p:blipFill>
          <a:blip r:embed="rId2" cstate="print"/>
          <a:srcRect/>
          <a:stretch>
            <a:fillRect/>
          </a:stretch>
        </p:blipFill>
        <p:spPr bwMode="auto">
          <a:xfrm>
            <a:off x="0" y="0"/>
            <a:ext cx="9144000" cy="7208766"/>
          </a:xfrm>
          <a:prstGeom prst="rect">
            <a:avLst/>
          </a:prstGeom>
          <a:noFill/>
          <a:ln w="9525">
            <a:noFill/>
            <a:miter lim="800000"/>
            <a:headEnd/>
            <a:tailEnd/>
          </a:ln>
          <a:effectLst/>
        </p:spPr>
      </p:pic>
    </p:spTree>
    <p:extLst>
      <p:ext uri="{BB962C8B-B14F-4D97-AF65-F5344CB8AC3E}">
        <p14:creationId xmlns:p14="http://schemas.microsoft.com/office/powerpoint/2010/main" val="17753364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Milestone Development</a:t>
            </a:r>
            <a:r>
              <a:rPr lang="en-US" dirty="0"/>
              <a:t/>
            </a:r>
            <a:br>
              <a:rPr lang="en-US" dirty="0"/>
            </a:br>
            <a:r>
              <a:rPr lang="en-US" dirty="0"/>
              <a:t>How Can Programs Adapt</a:t>
            </a:r>
          </a:p>
        </p:txBody>
      </p:sp>
      <p:sp>
        <p:nvSpPr>
          <p:cNvPr id="3" name="Content Placeholder 2"/>
          <p:cNvSpPr>
            <a:spLocks noGrp="1"/>
          </p:cNvSpPr>
          <p:nvPr>
            <p:ph idx="1"/>
          </p:nvPr>
        </p:nvSpPr>
        <p:spPr/>
        <p:txBody>
          <a:bodyPr/>
          <a:lstStyle/>
          <a:p>
            <a:r>
              <a:rPr lang="en-US" dirty="0"/>
              <a:t>Engage and rely on CCC</a:t>
            </a:r>
          </a:p>
          <a:p>
            <a:endParaRPr lang="en-US" dirty="0" smtClean="0"/>
          </a:p>
          <a:p>
            <a:r>
              <a:rPr lang="en-US" dirty="0" smtClean="0"/>
              <a:t>Review </a:t>
            </a:r>
            <a:r>
              <a:rPr lang="en-US" dirty="0"/>
              <a:t>Program Requirements (PRs) &amp; Milestones document with CCC</a:t>
            </a:r>
          </a:p>
          <a:p>
            <a:endParaRPr lang="en-US" dirty="0" smtClean="0"/>
          </a:p>
          <a:p>
            <a:r>
              <a:rPr lang="en-US" dirty="0" smtClean="0"/>
              <a:t>Discuss </a:t>
            </a:r>
            <a:r>
              <a:rPr lang="en-US" dirty="0"/>
              <a:t>process to be used with CCC</a:t>
            </a:r>
          </a:p>
          <a:p>
            <a:endParaRPr lang="en-US" dirty="0" smtClean="0"/>
          </a:p>
          <a:p>
            <a:r>
              <a:rPr lang="en-US" dirty="0" smtClean="0"/>
              <a:t>Define </a:t>
            </a:r>
            <a:r>
              <a:rPr lang="en-US" dirty="0"/>
              <a:t>evaluation tools to be used for each milestone</a:t>
            </a:r>
          </a:p>
          <a:p>
            <a:endParaRPr lang="en-US" dirty="0"/>
          </a:p>
        </p:txBody>
      </p:sp>
      <p:sp>
        <p:nvSpPr>
          <p:cNvPr id="4" name="Slide Number Placeholder 3"/>
          <p:cNvSpPr>
            <a:spLocks noGrp="1"/>
          </p:cNvSpPr>
          <p:nvPr>
            <p:ph type="sldNum" sz="quarter" idx="10"/>
          </p:nvPr>
        </p:nvSpPr>
        <p:spPr/>
        <p:txBody>
          <a:bodyPr/>
          <a:lstStyle/>
          <a:p>
            <a:pPr>
              <a:defRPr/>
            </a:pPr>
            <a:fld id="{A3096F12-8E82-4115-80AF-CEF0A45228D9}" type="slidenum">
              <a:rPr lang="en-US" altLang="en-US" smtClean="0"/>
              <a:pPr>
                <a:defRPr/>
              </a:pPr>
              <a:t>34</a:t>
            </a:fld>
            <a:endParaRPr lang="en-US" altLang="en-US"/>
          </a:p>
        </p:txBody>
      </p:sp>
      <p:sp>
        <p:nvSpPr>
          <p:cNvPr id="5" name="Footer Placeholder 4"/>
          <p:cNvSpPr>
            <a:spLocks noGrp="1"/>
          </p:cNvSpPr>
          <p:nvPr>
            <p:ph type="ftr" sz="quarter" idx="11"/>
          </p:nvPr>
        </p:nvSpPr>
        <p:spPr/>
        <p:txBody>
          <a:bodyPr/>
          <a:lstStyle/>
          <a:p>
            <a:pPr>
              <a:defRPr/>
            </a:pPr>
            <a:r>
              <a:rPr lang="en-US" smtClean="0"/>
              <a:t>Presented by Partners in Medical Education, Inc. - 2014</a:t>
            </a:r>
            <a:endParaRPr lang="en-US" dirty="0" smtClean="0"/>
          </a:p>
        </p:txBody>
      </p:sp>
    </p:spTree>
    <p:extLst>
      <p:ext uri="{BB962C8B-B14F-4D97-AF65-F5344CB8AC3E}">
        <p14:creationId xmlns:p14="http://schemas.microsoft.com/office/powerpoint/2010/main" val="28933392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Milestone Development</a:t>
            </a:r>
            <a:r>
              <a:rPr lang="en-US" dirty="0"/>
              <a:t/>
            </a:r>
            <a:br>
              <a:rPr lang="en-US" dirty="0"/>
            </a:br>
            <a:r>
              <a:rPr lang="en-US" dirty="0"/>
              <a:t>How Can Programs Adapt</a:t>
            </a:r>
          </a:p>
        </p:txBody>
      </p:sp>
      <p:sp>
        <p:nvSpPr>
          <p:cNvPr id="3" name="Content Placeholder 2"/>
          <p:cNvSpPr>
            <a:spLocks noGrp="1"/>
          </p:cNvSpPr>
          <p:nvPr>
            <p:ph idx="1"/>
          </p:nvPr>
        </p:nvSpPr>
        <p:spPr/>
        <p:txBody>
          <a:bodyPr/>
          <a:lstStyle/>
          <a:p>
            <a:r>
              <a:rPr lang="en-US" dirty="0"/>
              <a:t>Educate the faculty</a:t>
            </a:r>
          </a:p>
          <a:p>
            <a:r>
              <a:rPr lang="en-US" dirty="0"/>
              <a:t>Educate the residents</a:t>
            </a:r>
          </a:p>
          <a:p>
            <a:r>
              <a:rPr lang="en-US" dirty="0"/>
              <a:t>Review each Milestone with all the program’s </a:t>
            </a:r>
            <a:r>
              <a:rPr lang="en-US" dirty="0" smtClean="0"/>
              <a:t/>
            </a:r>
            <a:br>
              <a:rPr lang="en-US" dirty="0" smtClean="0"/>
            </a:br>
            <a:r>
              <a:rPr lang="en-US" dirty="0" smtClean="0"/>
              <a:t>faculty </a:t>
            </a:r>
            <a:r>
              <a:rPr lang="en-US" dirty="0"/>
              <a:t>and residents</a:t>
            </a:r>
          </a:p>
          <a:p>
            <a:r>
              <a:rPr lang="en-US" dirty="0"/>
              <a:t>What they mean</a:t>
            </a:r>
          </a:p>
          <a:p>
            <a:r>
              <a:rPr lang="en-US" dirty="0"/>
              <a:t>What evaluation tools will be </a:t>
            </a:r>
            <a:r>
              <a:rPr lang="en-US" dirty="0" smtClean="0"/>
              <a:t>used</a:t>
            </a:r>
            <a:endParaRPr lang="en-US" dirty="0"/>
          </a:p>
          <a:p>
            <a:r>
              <a:rPr lang="en-US" dirty="0"/>
              <a:t>Educate them AGAIN and AGAIN</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A3096F12-8E82-4115-80AF-CEF0A45228D9}" type="slidenum">
              <a:rPr lang="en-US" altLang="en-US" smtClean="0"/>
              <a:pPr>
                <a:defRPr/>
              </a:pPr>
              <a:t>35</a:t>
            </a:fld>
            <a:endParaRPr lang="en-US" altLang="en-US"/>
          </a:p>
        </p:txBody>
      </p:sp>
      <p:sp>
        <p:nvSpPr>
          <p:cNvPr id="5" name="Footer Placeholder 4"/>
          <p:cNvSpPr>
            <a:spLocks noGrp="1"/>
          </p:cNvSpPr>
          <p:nvPr>
            <p:ph type="ftr" sz="quarter" idx="11"/>
          </p:nvPr>
        </p:nvSpPr>
        <p:spPr/>
        <p:txBody>
          <a:bodyPr/>
          <a:lstStyle/>
          <a:p>
            <a:pPr>
              <a:defRPr/>
            </a:pPr>
            <a:r>
              <a:rPr lang="en-US" smtClean="0"/>
              <a:t>Presented by Partners in Medical Education, Inc. - 2014</a:t>
            </a:r>
            <a:endParaRPr lang="en-US" dirty="0" smtClean="0"/>
          </a:p>
        </p:txBody>
      </p:sp>
      <p:pic>
        <p:nvPicPr>
          <p:cNvPr id="6" name="irc_mi" descr="http://us.cdn1.123rf.com/168nwm/cherezoff/cherezoff1211/cherezoff121100004/16201491-3d-human-with-a-pointer-isolated-on-white-background.jpg"/>
          <p:cNvPicPr/>
          <p:nvPr/>
        </p:nvPicPr>
        <p:blipFill>
          <a:blip r:embed="rId3">
            <a:extLst>
              <a:ext uri="{BEBA8EAE-BF5A-486C-A8C5-ECC9F3942E4B}">
                <a14:imgProps xmlns:a14="http://schemas.microsoft.com/office/drawing/2010/main">
                  <a14:imgLayer r:embed="rId4">
                    <a14:imgEffect>
                      <a14:brightnessContrast contrast="-46000"/>
                    </a14:imgEffect>
                  </a14:imgLayer>
                </a14:imgProps>
              </a:ext>
              <a:ext uri="{28A0092B-C50C-407E-A947-70E740481C1C}">
                <a14:useLocalDpi xmlns:a14="http://schemas.microsoft.com/office/drawing/2010/main" val="0"/>
              </a:ext>
            </a:extLst>
          </a:blip>
          <a:srcRect/>
          <a:stretch>
            <a:fillRect/>
          </a:stretch>
        </p:blipFill>
        <p:spPr bwMode="auto">
          <a:xfrm>
            <a:off x="6248400" y="4006530"/>
            <a:ext cx="1728788" cy="2089470"/>
          </a:xfrm>
          <a:prstGeom prst="rect">
            <a:avLst/>
          </a:prstGeom>
          <a:noFill/>
          <a:ln>
            <a:noFill/>
          </a:ln>
        </p:spPr>
      </p:pic>
    </p:spTree>
    <p:extLst>
      <p:ext uri="{BB962C8B-B14F-4D97-AF65-F5344CB8AC3E}">
        <p14:creationId xmlns:p14="http://schemas.microsoft.com/office/powerpoint/2010/main" val="7953686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Milestone Development</a:t>
            </a:r>
            <a:r>
              <a:rPr lang="en-US" dirty="0" smtClean="0"/>
              <a:t/>
            </a:r>
            <a:br>
              <a:rPr lang="en-US" dirty="0" smtClean="0"/>
            </a:br>
            <a:r>
              <a:rPr lang="en-US" dirty="0" smtClean="0"/>
              <a:t>How Can Programs Adapt</a:t>
            </a:r>
            <a:endParaRPr lang="en-US" dirty="0"/>
          </a:p>
        </p:txBody>
      </p:sp>
      <p:sp>
        <p:nvSpPr>
          <p:cNvPr id="3" name="Content Placeholder 2"/>
          <p:cNvSpPr>
            <a:spLocks noGrp="1"/>
          </p:cNvSpPr>
          <p:nvPr>
            <p:ph idx="1"/>
          </p:nvPr>
        </p:nvSpPr>
        <p:spPr/>
        <p:txBody>
          <a:bodyPr/>
          <a:lstStyle/>
          <a:p>
            <a:r>
              <a:rPr lang="en-US" dirty="0"/>
              <a:t>Adapt current evaluation tools</a:t>
            </a:r>
          </a:p>
          <a:p>
            <a:endParaRPr lang="en-US" dirty="0" smtClean="0"/>
          </a:p>
          <a:p>
            <a:r>
              <a:rPr lang="en-US" dirty="0" smtClean="0"/>
              <a:t>Create </a:t>
            </a:r>
            <a:r>
              <a:rPr lang="en-US" dirty="0"/>
              <a:t>and adopt new evaluation tools</a:t>
            </a:r>
          </a:p>
          <a:p>
            <a:endParaRPr lang="en-US" dirty="0" smtClean="0"/>
          </a:p>
          <a:p>
            <a:r>
              <a:rPr lang="en-US" dirty="0" smtClean="0"/>
              <a:t>Standardize </a:t>
            </a:r>
            <a:r>
              <a:rPr lang="en-US" dirty="0"/>
              <a:t>how all CCC members assign appropriate milestone </a:t>
            </a:r>
            <a:r>
              <a:rPr lang="en-US" dirty="0" smtClean="0"/>
              <a:t>levels</a:t>
            </a:r>
            <a:r>
              <a:rPr lang="en-US" dirty="0"/>
              <a:t> </a:t>
            </a:r>
            <a:r>
              <a:rPr lang="en-US" dirty="0" smtClean="0"/>
              <a:t>– BE </a:t>
            </a:r>
            <a:r>
              <a:rPr lang="en-US" dirty="0"/>
              <a:t>EXPLICIT </a:t>
            </a:r>
          </a:p>
        </p:txBody>
      </p:sp>
      <p:sp>
        <p:nvSpPr>
          <p:cNvPr id="4" name="Slide Number Placeholder 3"/>
          <p:cNvSpPr>
            <a:spLocks noGrp="1"/>
          </p:cNvSpPr>
          <p:nvPr>
            <p:ph type="sldNum" sz="quarter" idx="10"/>
          </p:nvPr>
        </p:nvSpPr>
        <p:spPr/>
        <p:txBody>
          <a:bodyPr/>
          <a:lstStyle/>
          <a:p>
            <a:pPr>
              <a:defRPr/>
            </a:pPr>
            <a:fld id="{A3096F12-8E82-4115-80AF-CEF0A45228D9}" type="slidenum">
              <a:rPr lang="en-US" altLang="en-US" smtClean="0"/>
              <a:pPr>
                <a:defRPr/>
              </a:pPr>
              <a:t>36</a:t>
            </a:fld>
            <a:endParaRPr lang="en-US" altLang="en-US"/>
          </a:p>
        </p:txBody>
      </p:sp>
      <p:sp>
        <p:nvSpPr>
          <p:cNvPr id="5" name="Footer Placeholder 4"/>
          <p:cNvSpPr>
            <a:spLocks noGrp="1"/>
          </p:cNvSpPr>
          <p:nvPr>
            <p:ph type="ftr" sz="quarter" idx="11"/>
          </p:nvPr>
        </p:nvSpPr>
        <p:spPr/>
        <p:txBody>
          <a:bodyPr/>
          <a:lstStyle/>
          <a:p>
            <a:pPr>
              <a:defRPr/>
            </a:pPr>
            <a:r>
              <a:rPr lang="en-US" smtClean="0"/>
              <a:t>Presented by Partners in Medical Education, Inc. - 2014</a:t>
            </a:r>
            <a:endParaRPr lang="en-US" dirty="0" smtClean="0"/>
          </a:p>
        </p:txBody>
      </p:sp>
      <p:pic>
        <p:nvPicPr>
          <p:cNvPr id="6" name="irc_mi" descr="http://ultimate-summit.com/images/man_with_exclamation_2.png"/>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495800"/>
            <a:ext cx="1752600" cy="1752600"/>
          </a:xfrm>
          <a:prstGeom prst="rect">
            <a:avLst/>
          </a:prstGeom>
          <a:noFill/>
          <a:ln>
            <a:noFill/>
          </a:ln>
        </p:spPr>
      </p:pic>
    </p:spTree>
    <p:extLst>
      <p:ext uri="{BB962C8B-B14F-4D97-AF65-F5344CB8AC3E}">
        <p14:creationId xmlns:p14="http://schemas.microsoft.com/office/powerpoint/2010/main" val="25332051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3096F12-8E82-4115-80AF-CEF0A45228D9}" type="slidenum">
              <a:rPr lang="en-US" altLang="en-US" smtClean="0"/>
              <a:pPr>
                <a:defRPr/>
              </a:pPr>
              <a:t>37</a:t>
            </a:fld>
            <a:endParaRPr lang="en-US" altLang="en-US"/>
          </a:p>
        </p:txBody>
      </p:sp>
      <p:sp>
        <p:nvSpPr>
          <p:cNvPr id="5" name="Footer Placeholder 4"/>
          <p:cNvSpPr>
            <a:spLocks noGrp="1"/>
          </p:cNvSpPr>
          <p:nvPr>
            <p:ph type="ftr" sz="quarter" idx="11"/>
          </p:nvPr>
        </p:nvSpPr>
        <p:spPr/>
        <p:txBody>
          <a:bodyPr/>
          <a:lstStyle/>
          <a:p>
            <a:pPr>
              <a:defRPr/>
            </a:pPr>
            <a:r>
              <a:rPr lang="en-US" smtClean="0"/>
              <a:t>Presented by Partners in Medical Education, Inc. - 2014</a:t>
            </a:r>
            <a:endParaRPr lang="en-US" dirty="0" smtClean="0"/>
          </a:p>
        </p:txBody>
      </p:sp>
      <p:pic>
        <p:nvPicPr>
          <p:cNvPr id="6" name="Picture 2"/>
          <p:cNvPicPr>
            <a:picLocks noChangeAspect="1" noChangeArrowheads="1"/>
          </p:cNvPicPr>
          <p:nvPr/>
        </p:nvPicPr>
        <p:blipFill>
          <a:blip r:embed="rId3" cstate="print"/>
          <a:srcRect l="8750" t="20703" r="11563" b="7813"/>
          <a:stretch>
            <a:fillRect/>
          </a:stretch>
        </p:blipFill>
        <p:spPr bwMode="auto">
          <a:xfrm>
            <a:off x="-24984" y="-103094"/>
            <a:ext cx="9168984" cy="6961094"/>
          </a:xfrm>
          <a:prstGeom prst="rect">
            <a:avLst/>
          </a:prstGeom>
          <a:noFill/>
          <a:ln w="9525">
            <a:noFill/>
            <a:miter lim="800000"/>
            <a:headEnd/>
            <a:tailEnd/>
          </a:ln>
        </p:spPr>
      </p:pic>
    </p:spTree>
    <p:extLst>
      <p:ext uri="{BB962C8B-B14F-4D97-AF65-F5344CB8AC3E}">
        <p14:creationId xmlns:p14="http://schemas.microsoft.com/office/powerpoint/2010/main" val="3062325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3096F12-8E82-4115-80AF-CEF0A45228D9}" type="slidenum">
              <a:rPr lang="en-US" altLang="en-US" smtClean="0"/>
              <a:pPr>
                <a:defRPr/>
              </a:pPr>
              <a:t>38</a:t>
            </a:fld>
            <a:endParaRPr lang="en-US" altLang="en-US"/>
          </a:p>
        </p:txBody>
      </p:sp>
      <p:sp>
        <p:nvSpPr>
          <p:cNvPr id="5" name="Footer Placeholder 4"/>
          <p:cNvSpPr>
            <a:spLocks noGrp="1"/>
          </p:cNvSpPr>
          <p:nvPr>
            <p:ph type="ftr" sz="quarter" idx="11"/>
          </p:nvPr>
        </p:nvSpPr>
        <p:spPr/>
        <p:txBody>
          <a:bodyPr/>
          <a:lstStyle/>
          <a:p>
            <a:pPr>
              <a:defRPr/>
            </a:pPr>
            <a:r>
              <a:rPr lang="en-US" smtClean="0"/>
              <a:t>Presented by Partners in Medical Education, Inc. - 2014</a:t>
            </a:r>
            <a:endParaRPr lang="en-US" dirty="0" smtClean="0"/>
          </a:p>
        </p:txBody>
      </p:sp>
      <p:sp>
        <p:nvSpPr>
          <p:cNvPr id="2" name="Content Placeholder 1"/>
          <p:cNvSpPr>
            <a:spLocks noGrp="1"/>
          </p:cNvSpPr>
          <p:nvPr>
            <p:ph idx="1"/>
          </p:nvPr>
        </p:nvSpPr>
        <p:spPr/>
        <p:txBody>
          <a:bodyPr/>
          <a:lstStyle/>
          <a:p>
            <a:endParaRPr lang="en-US"/>
          </a:p>
        </p:txBody>
      </p:sp>
      <p:pic>
        <p:nvPicPr>
          <p:cNvPr id="3" name="Picture 2" descr="Untitl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770249"/>
          </a:xfrm>
          <a:prstGeom prst="rect">
            <a:avLst/>
          </a:prstGeom>
        </p:spPr>
      </p:pic>
    </p:spTree>
    <p:extLst>
      <p:ext uri="{BB962C8B-B14F-4D97-AF65-F5344CB8AC3E}">
        <p14:creationId xmlns:p14="http://schemas.microsoft.com/office/powerpoint/2010/main" val="46366924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3096F12-8E82-4115-80AF-CEF0A45228D9}" type="slidenum">
              <a:rPr lang="en-US" altLang="en-US" smtClean="0"/>
              <a:pPr>
                <a:defRPr/>
              </a:pPr>
              <a:t>39</a:t>
            </a:fld>
            <a:endParaRPr lang="en-US" altLang="en-US"/>
          </a:p>
        </p:txBody>
      </p:sp>
      <p:sp>
        <p:nvSpPr>
          <p:cNvPr id="5" name="Footer Placeholder 4"/>
          <p:cNvSpPr>
            <a:spLocks noGrp="1"/>
          </p:cNvSpPr>
          <p:nvPr>
            <p:ph type="ftr" sz="quarter" idx="11"/>
          </p:nvPr>
        </p:nvSpPr>
        <p:spPr/>
        <p:txBody>
          <a:bodyPr/>
          <a:lstStyle/>
          <a:p>
            <a:pPr>
              <a:defRPr/>
            </a:pPr>
            <a:r>
              <a:rPr lang="en-US" smtClean="0"/>
              <a:t>Presented by Partners in Medical Education, Inc. - 2014</a:t>
            </a:r>
            <a:endParaRPr lang="en-US" dirty="0" smtClean="0"/>
          </a:p>
        </p:txBody>
      </p:sp>
      <p:pic>
        <p:nvPicPr>
          <p:cNvPr id="6" name="Picture 1" descr="image001"/>
          <p:cNvPicPr>
            <a:picLocks noChangeAspect="1" noChangeArrowheads="1"/>
          </p:cNvPicPr>
          <p:nvPr/>
        </p:nvPicPr>
        <p:blipFill>
          <a:blip r:embed="rId3" cstate="print"/>
          <a:srcRect/>
          <a:stretch>
            <a:fillRect/>
          </a:stretch>
        </p:blipFill>
        <p:spPr bwMode="auto">
          <a:xfrm>
            <a:off x="0" y="-46920"/>
            <a:ext cx="9135788" cy="6904920"/>
          </a:xfrm>
          <a:prstGeom prst="rect">
            <a:avLst/>
          </a:prstGeom>
          <a:noFill/>
          <a:ln w="9525">
            <a:noFill/>
            <a:miter lim="800000"/>
            <a:headEnd/>
            <a:tailEnd/>
          </a:ln>
        </p:spPr>
      </p:pic>
      <p:pic>
        <p:nvPicPr>
          <p:cNvPr id="2" name="Picture 1"/>
          <p:cNvPicPr>
            <a:picLocks noChangeAspect="1"/>
          </p:cNvPicPr>
          <p:nvPr/>
        </p:nvPicPr>
        <p:blipFill>
          <a:blip r:embed="rId4"/>
          <a:stretch>
            <a:fillRect/>
          </a:stretch>
        </p:blipFill>
        <p:spPr>
          <a:xfrm>
            <a:off x="6705600" y="228600"/>
            <a:ext cx="2057400" cy="9144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370128634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3096F12-8E82-4115-80AF-CEF0A45228D9}" type="slidenum">
              <a:rPr lang="en-US" altLang="en-US" smtClean="0"/>
              <a:pPr>
                <a:defRPr/>
              </a:pPr>
              <a:t>4</a:t>
            </a:fld>
            <a:endParaRPr lang="en-US" altLang="en-US"/>
          </a:p>
        </p:txBody>
      </p:sp>
      <p:sp>
        <p:nvSpPr>
          <p:cNvPr id="5" name="Footer Placeholder 4"/>
          <p:cNvSpPr>
            <a:spLocks noGrp="1"/>
          </p:cNvSpPr>
          <p:nvPr>
            <p:ph type="ftr" sz="quarter" idx="11"/>
          </p:nvPr>
        </p:nvSpPr>
        <p:spPr/>
        <p:txBody>
          <a:bodyPr/>
          <a:lstStyle/>
          <a:p>
            <a:pPr>
              <a:defRPr/>
            </a:pPr>
            <a:r>
              <a:rPr lang="en-US" smtClean="0"/>
              <a:t>Presented by Partners in Medical Education, Inc. - 2014</a:t>
            </a:r>
            <a:endParaRPr lang="en-US" dirty="0" smtClean="0"/>
          </a:p>
        </p:txBody>
      </p:sp>
      <p:pic>
        <p:nvPicPr>
          <p:cNvPr id="6" name="Content Placeholder 5"/>
          <p:cNvPicPr>
            <a:picLocks noGrp="1" noChangeAspect="1"/>
          </p:cNvPicPr>
          <p:nvPr>
            <p:ph idx="1"/>
          </p:nvPr>
        </p:nvPicPr>
        <p:blipFill rotWithShape="1">
          <a:blip r:embed="rId2" cstate="print"/>
          <a:srcRect l="-105068" r="-105068" b="6521"/>
          <a:stretch/>
        </p:blipFill>
        <p:spPr>
          <a:xfrm>
            <a:off x="-228600" y="1219200"/>
            <a:ext cx="9468128" cy="4343400"/>
          </a:xfrm>
          <a:prstGeom prst="rect">
            <a:avLst/>
          </a:prstGeom>
        </p:spPr>
      </p:pic>
    </p:spTree>
    <p:extLst>
      <p:ext uri="{BB962C8B-B14F-4D97-AF65-F5344CB8AC3E}">
        <p14:creationId xmlns:p14="http://schemas.microsoft.com/office/powerpoint/2010/main" val="40598438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3096F12-8E82-4115-80AF-CEF0A45228D9}" type="slidenum">
              <a:rPr lang="en-US" altLang="en-US" smtClean="0"/>
              <a:pPr>
                <a:defRPr/>
              </a:pPr>
              <a:t>40</a:t>
            </a:fld>
            <a:endParaRPr lang="en-US" altLang="en-US"/>
          </a:p>
        </p:txBody>
      </p:sp>
      <p:sp>
        <p:nvSpPr>
          <p:cNvPr id="5" name="Footer Placeholder 4"/>
          <p:cNvSpPr>
            <a:spLocks noGrp="1"/>
          </p:cNvSpPr>
          <p:nvPr>
            <p:ph type="ftr" sz="quarter" idx="11"/>
          </p:nvPr>
        </p:nvSpPr>
        <p:spPr/>
        <p:txBody>
          <a:bodyPr/>
          <a:lstStyle/>
          <a:p>
            <a:pPr>
              <a:defRPr/>
            </a:pPr>
            <a:r>
              <a:rPr lang="en-US" smtClean="0"/>
              <a:t>Presented by Partners in Medical Education, Inc. - 2014</a:t>
            </a:r>
            <a:endParaRPr lang="en-US" dirty="0" smtClean="0"/>
          </a:p>
        </p:txBody>
      </p:sp>
      <p:pic>
        <p:nvPicPr>
          <p:cNvPr id="6" name="Picture 2"/>
          <p:cNvPicPr>
            <a:picLocks noChangeAspect="1" noChangeArrowheads="1"/>
          </p:cNvPicPr>
          <p:nvPr/>
        </p:nvPicPr>
        <p:blipFill>
          <a:blip r:embed="rId3" cstate="print"/>
          <a:srcRect l="11563" t="13672" r="13437" b="7812"/>
          <a:stretch>
            <a:fillRect/>
          </a:stretch>
        </p:blipFill>
        <p:spPr bwMode="auto">
          <a:xfrm>
            <a:off x="1" y="0"/>
            <a:ext cx="9144000" cy="6849428"/>
          </a:xfrm>
          <a:prstGeom prst="rect">
            <a:avLst/>
          </a:prstGeom>
          <a:noFill/>
          <a:ln w="9525">
            <a:noFill/>
            <a:miter lim="800000"/>
            <a:headEnd/>
            <a:tailEnd/>
          </a:ln>
        </p:spPr>
      </p:pic>
    </p:spTree>
    <p:extLst>
      <p:ext uri="{BB962C8B-B14F-4D97-AF65-F5344CB8AC3E}">
        <p14:creationId xmlns:p14="http://schemas.microsoft.com/office/powerpoint/2010/main" val="427583764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Milestone Development</a:t>
            </a:r>
            <a:r>
              <a:rPr lang="en-US" dirty="0" smtClean="0"/>
              <a:t/>
            </a:r>
            <a:br>
              <a:rPr lang="en-US" dirty="0" smtClean="0"/>
            </a:br>
            <a:r>
              <a:rPr lang="en-US" dirty="0" smtClean="0"/>
              <a:t>What do the Programs Get Back</a:t>
            </a:r>
            <a:endParaRPr lang="en-US" dirty="0"/>
          </a:p>
        </p:txBody>
      </p:sp>
      <p:sp>
        <p:nvSpPr>
          <p:cNvPr id="3" name="Content Placeholder 2"/>
          <p:cNvSpPr>
            <a:spLocks noGrp="1"/>
          </p:cNvSpPr>
          <p:nvPr>
            <p:ph idx="1"/>
          </p:nvPr>
        </p:nvSpPr>
        <p:spPr/>
        <p:txBody>
          <a:bodyPr/>
          <a:lstStyle/>
          <a:p>
            <a:r>
              <a:rPr lang="en-US" dirty="0"/>
              <a:t>Narrative description of each </a:t>
            </a:r>
            <a:r>
              <a:rPr lang="en-US" dirty="0" smtClean="0"/>
              <a:t>resident’s </a:t>
            </a:r>
            <a:r>
              <a:rPr lang="en-US" dirty="0"/>
              <a:t>milestone accomplishments</a:t>
            </a:r>
          </a:p>
          <a:p>
            <a:endParaRPr lang="en-US" dirty="0" smtClean="0"/>
          </a:p>
          <a:p>
            <a:r>
              <a:rPr lang="en-US" dirty="0" smtClean="0"/>
              <a:t>Eventually </a:t>
            </a:r>
            <a:r>
              <a:rPr lang="en-US" dirty="0"/>
              <a:t>graphical depiction of where each resident stands compared to peers</a:t>
            </a:r>
          </a:p>
          <a:p>
            <a:endParaRPr lang="en-US" dirty="0" smtClean="0"/>
          </a:p>
          <a:p>
            <a:r>
              <a:rPr lang="en-US" dirty="0" smtClean="0"/>
              <a:t>National </a:t>
            </a:r>
            <a:r>
              <a:rPr lang="en-US" dirty="0"/>
              <a:t>normative data will take years</a:t>
            </a:r>
          </a:p>
          <a:p>
            <a:endParaRPr lang="en-US" dirty="0"/>
          </a:p>
        </p:txBody>
      </p:sp>
      <p:sp>
        <p:nvSpPr>
          <p:cNvPr id="4" name="Slide Number Placeholder 3"/>
          <p:cNvSpPr>
            <a:spLocks noGrp="1"/>
          </p:cNvSpPr>
          <p:nvPr>
            <p:ph type="sldNum" sz="quarter" idx="10"/>
          </p:nvPr>
        </p:nvSpPr>
        <p:spPr/>
        <p:txBody>
          <a:bodyPr/>
          <a:lstStyle/>
          <a:p>
            <a:pPr>
              <a:defRPr/>
            </a:pPr>
            <a:fld id="{A3096F12-8E82-4115-80AF-CEF0A45228D9}" type="slidenum">
              <a:rPr lang="en-US" altLang="en-US" smtClean="0"/>
              <a:pPr>
                <a:defRPr/>
              </a:pPr>
              <a:t>41</a:t>
            </a:fld>
            <a:endParaRPr lang="en-US" altLang="en-US"/>
          </a:p>
        </p:txBody>
      </p:sp>
      <p:sp>
        <p:nvSpPr>
          <p:cNvPr id="5" name="Footer Placeholder 4"/>
          <p:cNvSpPr>
            <a:spLocks noGrp="1"/>
          </p:cNvSpPr>
          <p:nvPr>
            <p:ph type="ftr" sz="quarter" idx="11"/>
          </p:nvPr>
        </p:nvSpPr>
        <p:spPr/>
        <p:txBody>
          <a:bodyPr/>
          <a:lstStyle/>
          <a:p>
            <a:pPr>
              <a:defRPr/>
            </a:pPr>
            <a:r>
              <a:rPr lang="en-US" smtClean="0"/>
              <a:t>Presented by Partners in Medical Education, Inc. - 2014</a:t>
            </a:r>
            <a:endParaRPr lang="en-US" dirty="0" smtClean="0"/>
          </a:p>
        </p:txBody>
      </p:sp>
    </p:spTree>
    <p:extLst>
      <p:ext uri="{BB962C8B-B14F-4D97-AF65-F5344CB8AC3E}">
        <p14:creationId xmlns:p14="http://schemas.microsoft.com/office/powerpoint/2010/main" val="192510967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3096F12-8E82-4115-80AF-CEF0A45228D9}" type="slidenum">
              <a:rPr lang="en-US" altLang="en-US" smtClean="0"/>
              <a:pPr>
                <a:defRPr/>
              </a:pPr>
              <a:t>42</a:t>
            </a:fld>
            <a:endParaRPr lang="en-US" altLang="en-US"/>
          </a:p>
        </p:txBody>
      </p:sp>
      <p:sp>
        <p:nvSpPr>
          <p:cNvPr id="5" name="Footer Placeholder 4"/>
          <p:cNvSpPr>
            <a:spLocks noGrp="1"/>
          </p:cNvSpPr>
          <p:nvPr>
            <p:ph type="ftr" sz="quarter" idx="11"/>
          </p:nvPr>
        </p:nvSpPr>
        <p:spPr/>
        <p:txBody>
          <a:bodyPr/>
          <a:lstStyle/>
          <a:p>
            <a:pPr>
              <a:defRPr/>
            </a:pPr>
            <a:r>
              <a:rPr lang="en-US" smtClean="0"/>
              <a:t>Presented by Partners in Medical Education, Inc. - 2014</a:t>
            </a:r>
            <a:endParaRPr lang="en-US" dirty="0" smtClean="0"/>
          </a:p>
        </p:txBody>
      </p:sp>
      <p:pic>
        <p:nvPicPr>
          <p:cNvPr id="6" name="Picture 2" descr="C:\Users\ldavis\Dropbox\Screenshots\Screenshot 2014-08-26 07.58.56.png"/>
          <p:cNvPicPr>
            <a:picLocks noChangeAspect="1" noChangeArrowheads="1"/>
          </p:cNvPicPr>
          <p:nvPr/>
        </p:nvPicPr>
        <p:blipFill>
          <a:blip r:embed="rId2" cstate="print"/>
          <a:srcRect l="6937" t="11111" r="4862" b="2222"/>
          <a:stretch>
            <a:fillRect/>
          </a:stretch>
        </p:blipFill>
        <p:spPr bwMode="auto">
          <a:xfrm>
            <a:off x="0" y="-10273"/>
            <a:ext cx="9144000" cy="6868273"/>
          </a:xfrm>
          <a:prstGeom prst="rect">
            <a:avLst/>
          </a:prstGeom>
          <a:noFill/>
        </p:spPr>
      </p:pic>
    </p:spTree>
    <p:extLst>
      <p:ext uri="{BB962C8B-B14F-4D97-AF65-F5344CB8AC3E}">
        <p14:creationId xmlns:p14="http://schemas.microsoft.com/office/powerpoint/2010/main" val="12156366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Milestone Data</a:t>
            </a:r>
            <a:br>
              <a:rPr lang="en-US" sz="3000" dirty="0" smtClean="0"/>
            </a:br>
            <a:r>
              <a:rPr lang="en-US" dirty="0" smtClean="0"/>
              <a:t>What the RRC Does</a:t>
            </a:r>
            <a:endParaRPr lang="en-US" dirty="0"/>
          </a:p>
        </p:txBody>
      </p:sp>
      <p:sp>
        <p:nvSpPr>
          <p:cNvPr id="3" name="Content Placeholder 2"/>
          <p:cNvSpPr>
            <a:spLocks noGrp="1"/>
          </p:cNvSpPr>
          <p:nvPr>
            <p:ph idx="1"/>
          </p:nvPr>
        </p:nvSpPr>
        <p:spPr/>
        <p:txBody>
          <a:bodyPr/>
          <a:lstStyle/>
          <a:p>
            <a:r>
              <a:rPr lang="en-US" dirty="0"/>
              <a:t>Residency Review Committee (RRC) will not “DING” a program if residents don’t all meet milestone expectations</a:t>
            </a:r>
          </a:p>
          <a:p>
            <a:r>
              <a:rPr lang="en-US" dirty="0"/>
              <a:t>Enter data accurately</a:t>
            </a:r>
          </a:p>
          <a:p>
            <a:r>
              <a:rPr lang="en-US" dirty="0"/>
              <a:t>RRC expects to see </a:t>
            </a:r>
            <a:r>
              <a:rPr lang="en-US" dirty="0" smtClean="0"/>
              <a:t>individual</a:t>
            </a:r>
            <a:br>
              <a:rPr lang="en-US" dirty="0" smtClean="0"/>
            </a:br>
            <a:r>
              <a:rPr lang="en-US" dirty="0" smtClean="0"/>
              <a:t>residents in </a:t>
            </a:r>
            <a:r>
              <a:rPr lang="en-US" dirty="0"/>
              <a:t>ALL programs </a:t>
            </a:r>
            <a:r>
              <a:rPr lang="en-US" dirty="0" smtClean="0"/>
              <a:t>not</a:t>
            </a:r>
            <a:br>
              <a:rPr lang="en-US" dirty="0" smtClean="0"/>
            </a:br>
            <a:r>
              <a:rPr lang="en-US" dirty="0" smtClean="0"/>
              <a:t>meeting all </a:t>
            </a:r>
            <a:r>
              <a:rPr lang="en-US" dirty="0"/>
              <a:t>milestone </a:t>
            </a:r>
            <a:r>
              <a:rPr lang="en-US" dirty="0" smtClean="0"/>
              <a:t>expectations</a:t>
            </a:r>
            <a:endParaRPr lang="en-US" dirty="0"/>
          </a:p>
        </p:txBody>
      </p:sp>
      <p:sp>
        <p:nvSpPr>
          <p:cNvPr id="4" name="Slide Number Placeholder 3"/>
          <p:cNvSpPr>
            <a:spLocks noGrp="1"/>
          </p:cNvSpPr>
          <p:nvPr>
            <p:ph type="sldNum" sz="quarter" idx="10"/>
          </p:nvPr>
        </p:nvSpPr>
        <p:spPr/>
        <p:txBody>
          <a:bodyPr/>
          <a:lstStyle/>
          <a:p>
            <a:pPr>
              <a:defRPr/>
            </a:pPr>
            <a:fld id="{A3096F12-8E82-4115-80AF-CEF0A45228D9}" type="slidenum">
              <a:rPr lang="en-US" altLang="en-US" smtClean="0"/>
              <a:pPr>
                <a:defRPr/>
              </a:pPr>
              <a:t>43</a:t>
            </a:fld>
            <a:endParaRPr lang="en-US" altLang="en-US"/>
          </a:p>
        </p:txBody>
      </p:sp>
      <p:sp>
        <p:nvSpPr>
          <p:cNvPr id="5" name="Footer Placeholder 4"/>
          <p:cNvSpPr>
            <a:spLocks noGrp="1"/>
          </p:cNvSpPr>
          <p:nvPr>
            <p:ph type="ftr" sz="quarter" idx="11"/>
          </p:nvPr>
        </p:nvSpPr>
        <p:spPr/>
        <p:txBody>
          <a:bodyPr/>
          <a:lstStyle/>
          <a:p>
            <a:pPr>
              <a:defRPr/>
            </a:pPr>
            <a:r>
              <a:rPr lang="en-US" smtClean="0"/>
              <a:t>Presented by Partners in Medical Education, Inc. - 2014</a:t>
            </a:r>
            <a:endParaRPr lang="en-US" dirty="0" smtClean="0"/>
          </a:p>
        </p:txBody>
      </p:sp>
      <p:pic>
        <p:nvPicPr>
          <p:cNvPr id="6" name="Picture 5" descr="http://pr-blogger.de/wp-content/uploads/2012/12/Fotolia_45968396_S.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3657600"/>
            <a:ext cx="2438400" cy="1949371"/>
          </a:xfrm>
          <a:prstGeom prst="rect">
            <a:avLst/>
          </a:prstGeom>
          <a:noFill/>
          <a:ln>
            <a:noFill/>
          </a:ln>
        </p:spPr>
      </p:pic>
    </p:spTree>
    <p:extLst>
      <p:ext uri="{BB962C8B-B14F-4D97-AF65-F5344CB8AC3E}">
        <p14:creationId xmlns:p14="http://schemas.microsoft.com/office/powerpoint/2010/main" val="41793231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Milestone Data</a:t>
            </a:r>
            <a:br>
              <a:rPr lang="en-US" sz="3000" dirty="0" smtClean="0"/>
            </a:br>
            <a:r>
              <a:rPr lang="en-US" dirty="0" smtClean="0"/>
              <a:t>What the RRC Does</a:t>
            </a:r>
            <a:endParaRPr lang="en-US" dirty="0"/>
          </a:p>
        </p:txBody>
      </p:sp>
      <p:sp>
        <p:nvSpPr>
          <p:cNvPr id="3" name="Content Placeholder 2"/>
          <p:cNvSpPr>
            <a:spLocks noGrp="1"/>
          </p:cNvSpPr>
          <p:nvPr>
            <p:ph idx="1"/>
          </p:nvPr>
        </p:nvSpPr>
        <p:spPr/>
        <p:txBody>
          <a:bodyPr/>
          <a:lstStyle/>
          <a:p>
            <a:r>
              <a:rPr lang="en-US" dirty="0"/>
              <a:t>RRC will expect to see progress on milestone attainment of programs trainee cohort over time</a:t>
            </a:r>
          </a:p>
          <a:p>
            <a:endParaRPr lang="en-US" dirty="0" smtClean="0"/>
          </a:p>
          <a:p>
            <a:r>
              <a:rPr lang="en-US" dirty="0" smtClean="0"/>
              <a:t>For </a:t>
            </a:r>
            <a:r>
              <a:rPr lang="en-US" dirty="0"/>
              <a:t>residents who are below expectation, it is the program’s responsibility to work with them and help them attain appropriate milestone level</a:t>
            </a:r>
          </a:p>
          <a:p>
            <a:endParaRPr lang="en-US" dirty="0" smtClean="0"/>
          </a:p>
          <a:p>
            <a:r>
              <a:rPr lang="en-US" dirty="0" smtClean="0"/>
              <a:t>RRC </a:t>
            </a:r>
            <a:r>
              <a:rPr lang="en-US" dirty="0"/>
              <a:t>will NOT take adverse action solely on the basis of milestone report</a:t>
            </a:r>
          </a:p>
        </p:txBody>
      </p:sp>
      <p:sp>
        <p:nvSpPr>
          <p:cNvPr id="4" name="Slide Number Placeholder 3"/>
          <p:cNvSpPr>
            <a:spLocks noGrp="1"/>
          </p:cNvSpPr>
          <p:nvPr>
            <p:ph type="sldNum" sz="quarter" idx="10"/>
          </p:nvPr>
        </p:nvSpPr>
        <p:spPr/>
        <p:txBody>
          <a:bodyPr/>
          <a:lstStyle/>
          <a:p>
            <a:pPr>
              <a:defRPr/>
            </a:pPr>
            <a:fld id="{A3096F12-8E82-4115-80AF-CEF0A45228D9}" type="slidenum">
              <a:rPr lang="en-US" altLang="en-US" smtClean="0"/>
              <a:pPr>
                <a:defRPr/>
              </a:pPr>
              <a:t>44</a:t>
            </a:fld>
            <a:endParaRPr lang="en-US" altLang="en-US"/>
          </a:p>
        </p:txBody>
      </p:sp>
      <p:sp>
        <p:nvSpPr>
          <p:cNvPr id="5" name="Footer Placeholder 4"/>
          <p:cNvSpPr>
            <a:spLocks noGrp="1"/>
          </p:cNvSpPr>
          <p:nvPr>
            <p:ph type="ftr" sz="quarter" idx="11"/>
          </p:nvPr>
        </p:nvSpPr>
        <p:spPr/>
        <p:txBody>
          <a:bodyPr/>
          <a:lstStyle/>
          <a:p>
            <a:pPr>
              <a:defRPr/>
            </a:pPr>
            <a:r>
              <a:rPr lang="en-US" smtClean="0"/>
              <a:t>Presented by Partners in Medical Education, Inc. - 2014</a:t>
            </a:r>
            <a:endParaRPr lang="en-US" dirty="0" smtClean="0"/>
          </a:p>
        </p:txBody>
      </p:sp>
    </p:spTree>
    <p:extLst>
      <p:ext uri="{BB962C8B-B14F-4D97-AF65-F5344CB8AC3E}">
        <p14:creationId xmlns:p14="http://schemas.microsoft.com/office/powerpoint/2010/main" val="4906062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3096F12-8E82-4115-80AF-CEF0A45228D9}" type="slidenum">
              <a:rPr lang="en-US" altLang="en-US" smtClean="0"/>
              <a:pPr>
                <a:defRPr/>
              </a:pPr>
              <a:t>45</a:t>
            </a:fld>
            <a:endParaRPr lang="en-US" altLang="en-US"/>
          </a:p>
        </p:txBody>
      </p:sp>
      <p:sp>
        <p:nvSpPr>
          <p:cNvPr id="5" name="Footer Placeholder 4"/>
          <p:cNvSpPr>
            <a:spLocks noGrp="1"/>
          </p:cNvSpPr>
          <p:nvPr>
            <p:ph type="ftr" sz="quarter" idx="11"/>
          </p:nvPr>
        </p:nvSpPr>
        <p:spPr/>
        <p:txBody>
          <a:bodyPr/>
          <a:lstStyle/>
          <a:p>
            <a:pPr>
              <a:defRPr/>
            </a:pPr>
            <a:r>
              <a:rPr lang="en-US" smtClean="0"/>
              <a:t>Presented by Partners in Medical Education, Inc. - 2014</a:t>
            </a:r>
            <a:endParaRPr lang="en-US" dirty="0" smtClean="0"/>
          </a:p>
        </p:txBody>
      </p:sp>
      <p:sp>
        <p:nvSpPr>
          <p:cNvPr id="6" name="Rectangle 2"/>
          <p:cNvSpPr>
            <a:spLocks noChangeArrowheads="1"/>
          </p:cNvSpPr>
          <p:nvPr/>
        </p:nvSpPr>
        <p:spPr bwMode="auto">
          <a:xfrm>
            <a:off x="1336675" y="1341438"/>
            <a:ext cx="7467600" cy="4324350"/>
          </a:xfrm>
          <a:prstGeom prst="rect">
            <a:avLst/>
          </a:prstGeom>
          <a:solidFill>
            <a:srgbClr val="3366FF"/>
          </a:solidFill>
          <a:ln w="9525">
            <a:noFill/>
            <a:miter lim="800000"/>
            <a:headEnd/>
            <a:tailEnd/>
          </a:ln>
          <a:effectLst/>
        </p:spPr>
        <p:txBody>
          <a:bodyPr wrap="none" anchor="ctr"/>
          <a:lstStyle/>
          <a:p>
            <a:pPr eaLnBrk="0" hangingPunct="0">
              <a:defRPr/>
            </a:pPr>
            <a:endParaRPr lang="en-US" sz="2400">
              <a:solidFill>
                <a:schemeClr val="bg2"/>
              </a:solidFill>
              <a:latin typeface="Times New Roman" pitchFamily="18" charset="0"/>
              <a:cs typeface="Arial" charset="0"/>
            </a:endParaRPr>
          </a:p>
        </p:txBody>
      </p:sp>
      <p:sp>
        <p:nvSpPr>
          <p:cNvPr id="7" name="Line 3"/>
          <p:cNvSpPr>
            <a:spLocks noChangeShapeType="1"/>
          </p:cNvSpPr>
          <p:nvPr/>
        </p:nvSpPr>
        <p:spPr bwMode="auto">
          <a:xfrm>
            <a:off x="1412875" y="4633913"/>
            <a:ext cx="7239000" cy="0"/>
          </a:xfrm>
          <a:prstGeom prst="line">
            <a:avLst/>
          </a:prstGeom>
          <a:noFill/>
          <a:ln w="9525">
            <a:solidFill>
              <a:schemeClr val="tx1"/>
            </a:solidFill>
            <a:round/>
            <a:headEnd/>
            <a:tailEnd/>
          </a:ln>
        </p:spPr>
        <p:txBody>
          <a:bodyPr wrap="none" anchor="ctr"/>
          <a:lstStyle/>
          <a:p>
            <a:endParaRPr lang="en-US"/>
          </a:p>
        </p:txBody>
      </p:sp>
      <p:sp>
        <p:nvSpPr>
          <p:cNvPr id="8" name="Line 4"/>
          <p:cNvSpPr>
            <a:spLocks noChangeShapeType="1"/>
          </p:cNvSpPr>
          <p:nvPr/>
        </p:nvSpPr>
        <p:spPr bwMode="auto">
          <a:xfrm>
            <a:off x="1489075" y="2574925"/>
            <a:ext cx="7162800" cy="0"/>
          </a:xfrm>
          <a:prstGeom prst="line">
            <a:avLst/>
          </a:prstGeom>
          <a:noFill/>
          <a:ln w="9525">
            <a:solidFill>
              <a:schemeClr val="tx1"/>
            </a:solidFill>
            <a:round/>
            <a:headEnd/>
            <a:tailEnd/>
          </a:ln>
        </p:spPr>
        <p:txBody>
          <a:bodyPr wrap="none" anchor="ctr"/>
          <a:lstStyle/>
          <a:p>
            <a:endParaRPr lang="en-US"/>
          </a:p>
        </p:txBody>
      </p:sp>
      <p:sp>
        <p:nvSpPr>
          <p:cNvPr id="9" name="Text Box 5"/>
          <p:cNvSpPr txBox="1">
            <a:spLocks noChangeArrowheads="1"/>
          </p:cNvSpPr>
          <p:nvPr/>
        </p:nvSpPr>
        <p:spPr bwMode="auto">
          <a:xfrm>
            <a:off x="115427" y="1190684"/>
            <a:ext cx="1256173" cy="4524316"/>
          </a:xfrm>
          <a:prstGeom prst="rect">
            <a:avLst/>
          </a:prstGeom>
          <a:noFill/>
          <a:ln w="9525">
            <a:noFill/>
            <a:miter lim="800000"/>
            <a:headEnd/>
            <a:tailEnd/>
          </a:ln>
        </p:spPr>
        <p:txBody>
          <a:bodyPr wrap="none">
            <a:spAutoFit/>
          </a:bodyPr>
          <a:lstStyle/>
          <a:p>
            <a:pPr eaLnBrk="0" hangingPunct="0"/>
            <a:endParaRPr lang="en-US" sz="1600" dirty="0">
              <a:latin typeface="Arial"/>
              <a:cs typeface="Arial"/>
            </a:endParaRPr>
          </a:p>
          <a:p>
            <a:pPr eaLnBrk="0" hangingPunct="0"/>
            <a:r>
              <a:rPr lang="en-US" sz="1600" dirty="0">
                <a:latin typeface="Arial"/>
                <a:cs typeface="Arial"/>
              </a:rPr>
              <a:t>   Expert</a:t>
            </a:r>
          </a:p>
          <a:p>
            <a:pPr eaLnBrk="0" hangingPunct="0"/>
            <a:endParaRPr lang="en-US" sz="1600" dirty="0">
              <a:latin typeface="Arial"/>
              <a:cs typeface="Arial"/>
            </a:endParaRPr>
          </a:p>
          <a:p>
            <a:pPr eaLnBrk="0" hangingPunct="0"/>
            <a:endParaRPr lang="en-US" sz="1600" dirty="0">
              <a:latin typeface="Arial"/>
              <a:cs typeface="Arial"/>
            </a:endParaRPr>
          </a:p>
          <a:p>
            <a:pPr eaLnBrk="0" hangingPunct="0"/>
            <a:endParaRPr lang="en-US" sz="1600" dirty="0">
              <a:latin typeface="Arial"/>
              <a:cs typeface="Arial"/>
            </a:endParaRPr>
          </a:p>
          <a:p>
            <a:pPr eaLnBrk="0" hangingPunct="0"/>
            <a:r>
              <a:rPr lang="en-US" sz="1600" dirty="0">
                <a:latin typeface="Arial"/>
                <a:cs typeface="Arial"/>
              </a:rPr>
              <a:t>Proficient</a:t>
            </a:r>
          </a:p>
          <a:p>
            <a:pPr eaLnBrk="0" hangingPunct="0"/>
            <a:endParaRPr lang="en-US" sz="1600" dirty="0">
              <a:latin typeface="Arial"/>
              <a:cs typeface="Arial"/>
            </a:endParaRPr>
          </a:p>
          <a:p>
            <a:pPr eaLnBrk="0" hangingPunct="0"/>
            <a:endParaRPr lang="en-US" sz="1600" dirty="0">
              <a:latin typeface="Arial"/>
              <a:cs typeface="Arial"/>
            </a:endParaRPr>
          </a:p>
          <a:p>
            <a:pPr eaLnBrk="0" hangingPunct="0"/>
            <a:endParaRPr lang="en-US" sz="1600" dirty="0">
              <a:latin typeface="Arial"/>
              <a:cs typeface="Arial"/>
            </a:endParaRPr>
          </a:p>
          <a:p>
            <a:pPr eaLnBrk="0" hangingPunct="0"/>
            <a:r>
              <a:rPr lang="en-US" sz="1600" dirty="0">
                <a:latin typeface="Arial"/>
                <a:cs typeface="Arial"/>
              </a:rPr>
              <a:t>Competent</a:t>
            </a:r>
          </a:p>
          <a:p>
            <a:pPr eaLnBrk="0" hangingPunct="0"/>
            <a:endParaRPr lang="en-US" sz="1600" dirty="0">
              <a:latin typeface="Arial"/>
              <a:cs typeface="Arial"/>
            </a:endParaRPr>
          </a:p>
          <a:p>
            <a:pPr eaLnBrk="0" hangingPunct="0"/>
            <a:endParaRPr lang="en-US" sz="1600" dirty="0">
              <a:latin typeface="Arial"/>
              <a:cs typeface="Arial"/>
            </a:endParaRPr>
          </a:p>
          <a:p>
            <a:pPr eaLnBrk="0" hangingPunct="0"/>
            <a:r>
              <a:rPr lang="en-US" sz="1600" dirty="0">
                <a:latin typeface="Arial"/>
                <a:cs typeface="Arial"/>
              </a:rPr>
              <a:t>Advanced</a:t>
            </a:r>
          </a:p>
          <a:p>
            <a:pPr eaLnBrk="0" hangingPunct="0"/>
            <a:r>
              <a:rPr lang="en-US" sz="1600" dirty="0">
                <a:latin typeface="Arial"/>
                <a:cs typeface="Arial"/>
              </a:rPr>
              <a:t> Beginner</a:t>
            </a:r>
          </a:p>
          <a:p>
            <a:pPr eaLnBrk="0" hangingPunct="0"/>
            <a:endParaRPr lang="en-US" sz="1600" dirty="0">
              <a:latin typeface="Arial"/>
              <a:cs typeface="Arial"/>
            </a:endParaRPr>
          </a:p>
          <a:p>
            <a:pPr eaLnBrk="0" hangingPunct="0"/>
            <a:endParaRPr lang="en-US" sz="1600" dirty="0">
              <a:latin typeface="Arial"/>
              <a:cs typeface="Arial"/>
            </a:endParaRPr>
          </a:p>
          <a:p>
            <a:pPr eaLnBrk="0" hangingPunct="0"/>
            <a:endParaRPr lang="en-US" sz="1600" dirty="0">
              <a:latin typeface="Arial"/>
              <a:cs typeface="Arial"/>
            </a:endParaRPr>
          </a:p>
          <a:p>
            <a:pPr eaLnBrk="0" hangingPunct="0"/>
            <a:r>
              <a:rPr lang="en-US" sz="1600" dirty="0">
                <a:latin typeface="Arial"/>
                <a:cs typeface="Arial"/>
              </a:rPr>
              <a:t>   Novice</a:t>
            </a:r>
          </a:p>
        </p:txBody>
      </p:sp>
      <p:sp>
        <p:nvSpPr>
          <p:cNvPr id="10" name="Line 8"/>
          <p:cNvSpPr>
            <a:spLocks noChangeShapeType="1"/>
          </p:cNvSpPr>
          <p:nvPr/>
        </p:nvSpPr>
        <p:spPr bwMode="auto">
          <a:xfrm>
            <a:off x="1489075" y="1566863"/>
            <a:ext cx="7162800" cy="0"/>
          </a:xfrm>
          <a:prstGeom prst="line">
            <a:avLst/>
          </a:prstGeom>
          <a:noFill/>
          <a:ln w="9525">
            <a:solidFill>
              <a:schemeClr val="tx1"/>
            </a:solidFill>
            <a:round/>
            <a:headEnd/>
            <a:tailEnd/>
          </a:ln>
        </p:spPr>
        <p:txBody>
          <a:bodyPr wrap="none" anchor="ctr"/>
          <a:lstStyle/>
          <a:p>
            <a:endParaRPr lang="en-US"/>
          </a:p>
        </p:txBody>
      </p:sp>
      <p:sp>
        <p:nvSpPr>
          <p:cNvPr id="11" name="Freeform 9"/>
          <p:cNvSpPr>
            <a:spLocks/>
          </p:cNvSpPr>
          <p:nvPr/>
        </p:nvSpPr>
        <p:spPr bwMode="auto">
          <a:xfrm>
            <a:off x="1336675" y="1049338"/>
            <a:ext cx="7354888" cy="4119562"/>
          </a:xfrm>
          <a:custGeom>
            <a:avLst/>
            <a:gdLst>
              <a:gd name="T0" fmla="*/ 373975336 w 10019"/>
              <a:gd name="T1" fmla="*/ 1039016524 h 12179"/>
              <a:gd name="T2" fmla="*/ 1811137711 w 10019"/>
              <a:gd name="T3" fmla="*/ 728226637 h 12179"/>
              <a:gd name="T4" fmla="*/ 1935616517 w 10019"/>
              <a:gd name="T5" fmla="*/ 697102289 h 12179"/>
              <a:gd name="T6" fmla="*/ 2147483647 w 10019"/>
              <a:gd name="T7" fmla="*/ 275888541 h 12179"/>
              <a:gd name="T8" fmla="*/ 2147483647 w 10019"/>
              <a:gd name="T9" fmla="*/ 0 h 12179"/>
              <a:gd name="T10" fmla="*/ 2147483647 w 10019"/>
              <a:gd name="T11" fmla="*/ 514587723 h 12179"/>
              <a:gd name="T12" fmla="*/ 2147483647 w 10019"/>
              <a:gd name="T13" fmla="*/ 523971147 h 12179"/>
              <a:gd name="T14" fmla="*/ 603533146 w 10019"/>
              <a:gd name="T15" fmla="*/ 1259406762 h 12179"/>
              <a:gd name="T16" fmla="*/ 331404506 w 10019"/>
              <a:gd name="T17" fmla="*/ 1318681216 h 12179"/>
              <a:gd name="T18" fmla="*/ 0 w 10019"/>
              <a:gd name="T19" fmla="*/ 1393632258 h 12179"/>
              <a:gd name="T20" fmla="*/ 18860342 w 10019"/>
              <a:gd name="T21" fmla="*/ 1061100941 h 12179"/>
              <a:gd name="T22" fmla="*/ 373975336 w 10019"/>
              <a:gd name="T23" fmla="*/ 1039016524 h 121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019"/>
              <a:gd name="T37" fmla="*/ 0 h 12179"/>
              <a:gd name="T38" fmla="*/ 10019 w 10019"/>
              <a:gd name="T39" fmla="*/ 12179 h 1217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019" h="12179">
                <a:moveTo>
                  <a:pt x="694" y="9080"/>
                </a:moveTo>
                <a:lnTo>
                  <a:pt x="3361" y="6364"/>
                </a:lnTo>
                <a:cubicBezTo>
                  <a:pt x="3419" y="6166"/>
                  <a:pt x="3534" y="6290"/>
                  <a:pt x="3592" y="6092"/>
                </a:cubicBezTo>
                <a:lnTo>
                  <a:pt x="6765" y="2411"/>
                </a:lnTo>
                <a:lnTo>
                  <a:pt x="10019" y="0"/>
                </a:lnTo>
                <a:cubicBezTo>
                  <a:pt x="10002" y="1674"/>
                  <a:pt x="9984" y="2823"/>
                  <a:pt x="9967" y="4497"/>
                </a:cubicBezTo>
                <a:lnTo>
                  <a:pt x="8253" y="4579"/>
                </a:lnTo>
                <a:lnTo>
                  <a:pt x="1120" y="11006"/>
                </a:lnTo>
                <a:lnTo>
                  <a:pt x="615" y="11524"/>
                </a:lnTo>
                <a:lnTo>
                  <a:pt x="0" y="12179"/>
                </a:lnTo>
                <a:cubicBezTo>
                  <a:pt x="12" y="11600"/>
                  <a:pt x="23" y="9852"/>
                  <a:pt x="35" y="9273"/>
                </a:cubicBezTo>
                <a:lnTo>
                  <a:pt x="694" y="9080"/>
                </a:lnTo>
                <a:close/>
              </a:path>
            </a:pathLst>
          </a:custGeom>
          <a:gradFill rotWithShape="0">
            <a:gsLst>
              <a:gs pos="0">
                <a:srgbClr val="5C5C00">
                  <a:alpha val="37999"/>
                </a:srgbClr>
              </a:gs>
              <a:gs pos="100000">
                <a:srgbClr val="FFFF00">
                  <a:alpha val="39998"/>
                </a:srgbClr>
              </a:gs>
            </a:gsLst>
            <a:lin ang="18900000" scaled="1"/>
          </a:gradFill>
          <a:ln w="9525">
            <a:round/>
            <a:headEnd/>
            <a:tailEnd/>
          </a:ln>
          <a:scene3d>
            <a:camera prst="legacyObliqueTopRight"/>
            <a:lightRig rig="legacyFlat3" dir="b"/>
          </a:scene3d>
          <a:sp3d extrusionH="430200" prstMaterial="legacyMatte">
            <a:bevelT w="13500" h="13500" prst="angle"/>
            <a:bevelB w="13500" h="13500" prst="angle"/>
            <a:extrusionClr>
              <a:srgbClr val="FFFF00"/>
            </a:extrusionClr>
          </a:sp3d>
        </p:spPr>
        <p:txBody>
          <a:bodyPr wrap="none" anchor="ctr">
            <a:flatTx/>
          </a:bodyPr>
          <a:lstStyle/>
          <a:p>
            <a:endParaRPr lang="en-US"/>
          </a:p>
        </p:txBody>
      </p:sp>
      <p:sp>
        <p:nvSpPr>
          <p:cNvPr id="12" name="Text Box 33"/>
          <p:cNvSpPr txBox="1">
            <a:spLocks noChangeArrowheads="1"/>
          </p:cNvSpPr>
          <p:nvPr/>
        </p:nvSpPr>
        <p:spPr bwMode="auto">
          <a:xfrm>
            <a:off x="2819400" y="6093023"/>
            <a:ext cx="5639660" cy="307777"/>
          </a:xfrm>
          <a:prstGeom prst="rect">
            <a:avLst/>
          </a:prstGeom>
          <a:noFill/>
          <a:ln w="9525">
            <a:noFill/>
            <a:miter lim="800000"/>
            <a:headEnd/>
            <a:tailEnd/>
          </a:ln>
        </p:spPr>
        <p:txBody>
          <a:bodyPr wrap="none">
            <a:spAutoFit/>
          </a:bodyPr>
          <a:lstStyle/>
          <a:p>
            <a:pPr>
              <a:spcBef>
                <a:spcPct val="20000"/>
              </a:spcBef>
              <a:buClr>
                <a:srgbClr val="EC2328"/>
              </a:buClr>
            </a:pPr>
            <a:r>
              <a:rPr lang="en-US" sz="1400" dirty="0">
                <a:latin typeface="Arial"/>
                <a:cs typeface="Arial"/>
              </a:rPr>
              <a:t>Increase the Accreditation Emphasis on Educational Outcomes</a:t>
            </a:r>
          </a:p>
        </p:txBody>
      </p:sp>
      <p:sp>
        <p:nvSpPr>
          <p:cNvPr id="13" name="Line 34"/>
          <p:cNvSpPr>
            <a:spLocks noChangeShapeType="1"/>
          </p:cNvSpPr>
          <p:nvPr/>
        </p:nvSpPr>
        <p:spPr bwMode="auto">
          <a:xfrm>
            <a:off x="1474788" y="3616325"/>
            <a:ext cx="7162800" cy="0"/>
          </a:xfrm>
          <a:prstGeom prst="line">
            <a:avLst/>
          </a:prstGeom>
          <a:noFill/>
          <a:ln w="9525">
            <a:solidFill>
              <a:schemeClr val="tx1"/>
            </a:solidFill>
            <a:round/>
            <a:headEnd/>
            <a:tailEnd/>
          </a:ln>
        </p:spPr>
        <p:txBody>
          <a:bodyPr wrap="none" anchor="ctr"/>
          <a:lstStyle/>
          <a:p>
            <a:endParaRPr lang="en-US"/>
          </a:p>
        </p:txBody>
      </p:sp>
      <p:sp>
        <p:nvSpPr>
          <p:cNvPr id="14" name="Rectangle 43"/>
          <p:cNvSpPr>
            <a:spLocks noChangeArrowheads="1"/>
          </p:cNvSpPr>
          <p:nvPr/>
        </p:nvSpPr>
        <p:spPr bwMode="auto">
          <a:xfrm>
            <a:off x="228600" y="381000"/>
            <a:ext cx="8001000" cy="762000"/>
          </a:xfrm>
          <a:prstGeom prst="rect">
            <a:avLst/>
          </a:prstGeom>
          <a:noFill/>
          <a:ln w="9525">
            <a:noFill/>
            <a:miter lim="800000"/>
            <a:headEnd/>
            <a:tailEnd/>
          </a:ln>
        </p:spPr>
        <p:txBody>
          <a:bodyPr anchor="ctr"/>
          <a:lstStyle/>
          <a:p>
            <a:pPr algn="ctr">
              <a:lnSpc>
                <a:spcPct val="90000"/>
              </a:lnSpc>
            </a:pPr>
            <a:r>
              <a:rPr lang="en-US" sz="1600" dirty="0">
                <a:solidFill>
                  <a:schemeClr val="tx2"/>
                </a:solidFill>
                <a:latin typeface="Arial"/>
                <a:cs typeface="Arial"/>
              </a:rPr>
              <a:t>Singapore End of PGY-1, Mid PGY-2 Year Evaluation,</a:t>
            </a:r>
          </a:p>
          <a:p>
            <a:pPr algn="ctr">
              <a:lnSpc>
                <a:spcPct val="90000"/>
              </a:lnSpc>
            </a:pPr>
            <a:r>
              <a:rPr lang="en-US" sz="1600" dirty="0">
                <a:solidFill>
                  <a:schemeClr val="tx2"/>
                </a:solidFill>
                <a:latin typeface="Arial"/>
                <a:cs typeface="Arial"/>
              </a:rPr>
              <a:t>Overall Rating of </a:t>
            </a:r>
            <a:r>
              <a:rPr lang="en-US" sz="1600" b="1" dirty="0">
                <a:solidFill>
                  <a:schemeClr val="tx2"/>
                </a:solidFill>
                <a:latin typeface="Arial"/>
                <a:cs typeface="Arial"/>
              </a:rPr>
              <a:t>Patient Care and Technical Skills </a:t>
            </a:r>
          </a:p>
          <a:p>
            <a:pPr algn="ctr">
              <a:lnSpc>
                <a:spcPct val="90000"/>
              </a:lnSpc>
            </a:pPr>
            <a:r>
              <a:rPr lang="en-US" sz="1600" dirty="0">
                <a:solidFill>
                  <a:schemeClr val="tx2"/>
                </a:solidFill>
                <a:latin typeface="Arial"/>
                <a:cs typeface="Arial"/>
              </a:rPr>
              <a:t>across All Specialties</a:t>
            </a:r>
          </a:p>
        </p:txBody>
      </p:sp>
      <p:graphicFrame>
        <p:nvGraphicFramePr>
          <p:cNvPr id="15" name="Chart 14"/>
          <p:cNvGraphicFramePr/>
          <p:nvPr/>
        </p:nvGraphicFramePr>
        <p:xfrm>
          <a:off x="1282892" y="1446662"/>
          <a:ext cx="3111687" cy="4694829"/>
        </p:xfrm>
        <a:graphic>
          <a:graphicData uri="http://schemas.openxmlformats.org/drawingml/2006/chart">
            <c:chart xmlns:c="http://schemas.openxmlformats.org/drawingml/2006/chart" xmlns:r="http://schemas.openxmlformats.org/officeDocument/2006/relationships" r:id="rId3"/>
          </a:graphicData>
        </a:graphic>
      </p:graphicFrame>
      <p:cxnSp>
        <p:nvCxnSpPr>
          <p:cNvPr id="16" name="Straight Connector 15"/>
          <p:cNvCxnSpPr/>
          <p:nvPr/>
        </p:nvCxnSpPr>
        <p:spPr>
          <a:xfrm flipV="1">
            <a:off x="1965325" y="3671888"/>
            <a:ext cx="1746250" cy="654050"/>
          </a:xfrm>
          <a:prstGeom prst="line">
            <a:avLst/>
          </a:prstGeom>
          <a:ln w="38100">
            <a:solidFill>
              <a:srgbClr val="FFFF00"/>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965325" y="3916363"/>
            <a:ext cx="14288" cy="81915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714750" y="3195638"/>
            <a:ext cx="11113" cy="1008062"/>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a:spLocks noChangeArrowheads="1"/>
          </p:cNvSpPr>
          <p:nvPr/>
        </p:nvSpPr>
        <p:spPr bwMode="auto">
          <a:xfrm>
            <a:off x="5800725" y="4954588"/>
            <a:ext cx="2779026" cy="584776"/>
          </a:xfrm>
          <a:prstGeom prst="rect">
            <a:avLst/>
          </a:prstGeom>
          <a:noFill/>
          <a:ln w="9525">
            <a:noFill/>
            <a:miter lim="800000"/>
            <a:headEnd/>
            <a:tailEnd/>
          </a:ln>
        </p:spPr>
        <p:txBody>
          <a:bodyPr wrap="none">
            <a:spAutoFit/>
          </a:bodyPr>
          <a:lstStyle/>
          <a:p>
            <a:r>
              <a:rPr lang="en-US" sz="1600" dirty="0">
                <a:latin typeface="Arial"/>
                <a:cs typeface="Arial"/>
              </a:rPr>
              <a:t>n=122 paired observations</a:t>
            </a:r>
          </a:p>
          <a:p>
            <a:r>
              <a:rPr lang="en-US" sz="1600" dirty="0">
                <a:latin typeface="Arial"/>
                <a:cs typeface="Arial"/>
              </a:rPr>
              <a:t>                (100%)</a:t>
            </a:r>
          </a:p>
        </p:txBody>
      </p:sp>
      <p:pic>
        <p:nvPicPr>
          <p:cNvPr id="20" name="Picture 18" descr="https://www.acgme.org/ACGMEWeb/Portals/_default/Skins/ACGME2/images/branding.png">
            <a:hlinkClick r:id="rId4"/>
          </p:cNvPr>
          <p:cNvPicPr>
            <a:picLocks noChangeAspect="1" noChangeArrowheads="1"/>
          </p:cNvPicPr>
          <p:nvPr/>
        </p:nvPicPr>
        <p:blipFill>
          <a:blip r:embed="rId5" cstate="print"/>
          <a:srcRect/>
          <a:stretch>
            <a:fillRect/>
          </a:stretch>
        </p:blipFill>
        <p:spPr bwMode="auto">
          <a:xfrm>
            <a:off x="6934200" y="457200"/>
            <a:ext cx="1828800" cy="536221"/>
          </a:xfrm>
          <a:prstGeom prst="rect">
            <a:avLst/>
          </a:prstGeom>
          <a:noFill/>
        </p:spPr>
      </p:pic>
    </p:spTree>
    <p:extLst>
      <p:ext uri="{BB962C8B-B14F-4D97-AF65-F5344CB8AC3E}">
        <p14:creationId xmlns:p14="http://schemas.microsoft.com/office/powerpoint/2010/main" val="5801949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3096F12-8E82-4115-80AF-CEF0A45228D9}" type="slidenum">
              <a:rPr lang="en-US" altLang="en-US" smtClean="0"/>
              <a:pPr>
                <a:defRPr/>
              </a:pPr>
              <a:t>46</a:t>
            </a:fld>
            <a:endParaRPr lang="en-US" altLang="en-US"/>
          </a:p>
        </p:txBody>
      </p:sp>
      <p:sp>
        <p:nvSpPr>
          <p:cNvPr id="5" name="Footer Placeholder 4"/>
          <p:cNvSpPr>
            <a:spLocks noGrp="1"/>
          </p:cNvSpPr>
          <p:nvPr>
            <p:ph type="ftr" sz="quarter" idx="11"/>
          </p:nvPr>
        </p:nvSpPr>
        <p:spPr/>
        <p:txBody>
          <a:bodyPr/>
          <a:lstStyle/>
          <a:p>
            <a:pPr>
              <a:defRPr/>
            </a:pPr>
            <a:r>
              <a:rPr lang="en-US" smtClean="0"/>
              <a:t>Presented by Partners in Medical Education, Inc. - 2014</a:t>
            </a:r>
            <a:endParaRPr lang="en-US" dirty="0" smtClean="0"/>
          </a:p>
        </p:txBody>
      </p:sp>
      <p:sp>
        <p:nvSpPr>
          <p:cNvPr id="6" name="Title 1"/>
          <p:cNvSpPr>
            <a:spLocks noGrp="1"/>
          </p:cNvSpPr>
          <p:nvPr>
            <p:ph type="title"/>
          </p:nvPr>
        </p:nvSpPr>
        <p:spPr>
          <a:xfrm>
            <a:off x="423863" y="304800"/>
            <a:ext cx="8515350" cy="838200"/>
          </a:xfrm>
        </p:spPr>
        <p:txBody>
          <a:bodyPr/>
          <a:lstStyle/>
          <a:p>
            <a:pPr algn="ctr"/>
            <a:r>
              <a:rPr lang="en-US" sz="2000" dirty="0" smtClean="0"/>
              <a:t>Singapore Milestone Data,  End of PGY 1 to Mid Year PGY 2 All Specialties (n=122, 100%)</a:t>
            </a:r>
          </a:p>
        </p:txBody>
      </p:sp>
      <p:graphicFrame>
        <p:nvGraphicFramePr>
          <p:cNvPr id="7" name="Chart 6"/>
          <p:cNvGraphicFramePr/>
          <p:nvPr/>
        </p:nvGraphicFramePr>
        <p:xfrm>
          <a:off x="-70781" y="1549243"/>
          <a:ext cx="1943099" cy="46005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nvGraphicFramePr>
        <p:xfrm>
          <a:off x="1444120" y="1549244"/>
          <a:ext cx="1790399" cy="471487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p:nvPr/>
        </p:nvGraphicFramePr>
        <p:xfrm>
          <a:off x="2877136" y="1576539"/>
          <a:ext cx="1804046" cy="4572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p:cNvGraphicFramePr/>
          <p:nvPr/>
        </p:nvGraphicFramePr>
        <p:xfrm>
          <a:off x="4296502" y="1568294"/>
          <a:ext cx="1943099" cy="46863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Chart 10"/>
          <p:cNvGraphicFramePr/>
          <p:nvPr/>
        </p:nvGraphicFramePr>
        <p:xfrm>
          <a:off x="5906937" y="1453709"/>
          <a:ext cx="1943099" cy="465772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2" name="Chart 11"/>
          <p:cNvGraphicFramePr/>
          <p:nvPr/>
        </p:nvGraphicFramePr>
        <p:xfrm>
          <a:off x="7380894" y="1508300"/>
          <a:ext cx="1943099" cy="4676774"/>
        </p:xfrm>
        <a:graphic>
          <a:graphicData uri="http://schemas.openxmlformats.org/drawingml/2006/chart">
            <c:chart xmlns:c="http://schemas.openxmlformats.org/drawingml/2006/chart" xmlns:r="http://schemas.openxmlformats.org/officeDocument/2006/relationships" r:id="rId8"/>
          </a:graphicData>
        </a:graphic>
      </p:graphicFrame>
      <p:sp>
        <p:nvSpPr>
          <p:cNvPr id="13" name="TextBox 8"/>
          <p:cNvSpPr txBox="1">
            <a:spLocks noChangeArrowheads="1"/>
          </p:cNvSpPr>
          <p:nvPr/>
        </p:nvSpPr>
        <p:spPr bwMode="auto">
          <a:xfrm>
            <a:off x="41275" y="1309688"/>
            <a:ext cx="8557695" cy="323165"/>
          </a:xfrm>
          <a:prstGeom prst="rect">
            <a:avLst/>
          </a:prstGeom>
          <a:noFill/>
          <a:ln w="9525">
            <a:noFill/>
            <a:miter lim="800000"/>
            <a:headEnd/>
            <a:tailEnd/>
          </a:ln>
        </p:spPr>
        <p:txBody>
          <a:bodyPr wrap="none">
            <a:spAutoFit/>
          </a:bodyPr>
          <a:lstStyle/>
          <a:p>
            <a:r>
              <a:rPr lang="en-US" sz="1500" dirty="0">
                <a:latin typeface="Arial"/>
                <a:cs typeface="Arial"/>
              </a:rPr>
              <a:t>Professionalism </a:t>
            </a:r>
            <a:r>
              <a:rPr lang="en-US" sz="1500" dirty="0" smtClean="0">
                <a:latin typeface="Arial"/>
                <a:cs typeface="Arial"/>
              </a:rPr>
              <a:t>  Communications   Med </a:t>
            </a:r>
            <a:r>
              <a:rPr lang="en-US" sz="1500" dirty="0" err="1">
                <a:latin typeface="Arial"/>
                <a:cs typeface="Arial"/>
              </a:rPr>
              <a:t>Knowl</a:t>
            </a:r>
            <a:r>
              <a:rPr lang="en-US" sz="1500" dirty="0">
                <a:latin typeface="Arial"/>
                <a:cs typeface="Arial"/>
              </a:rPr>
              <a:t>   </a:t>
            </a:r>
            <a:r>
              <a:rPr lang="en-US" sz="1500" dirty="0" smtClean="0">
                <a:latin typeface="Arial"/>
                <a:cs typeface="Arial"/>
              </a:rPr>
              <a:t> </a:t>
            </a:r>
            <a:r>
              <a:rPr lang="en-US" sz="1500" dirty="0" err="1" smtClean="0">
                <a:latin typeface="Arial"/>
                <a:cs typeface="Arial"/>
              </a:rPr>
              <a:t>Pt</a:t>
            </a:r>
            <a:r>
              <a:rPr lang="en-US" sz="1500" dirty="0" smtClean="0">
                <a:latin typeface="Arial"/>
                <a:cs typeface="Arial"/>
              </a:rPr>
              <a:t> </a:t>
            </a:r>
            <a:r>
              <a:rPr lang="en-US" sz="1500" dirty="0">
                <a:latin typeface="Arial"/>
                <a:cs typeface="Arial"/>
              </a:rPr>
              <a:t>Care/Tech </a:t>
            </a:r>
            <a:r>
              <a:rPr lang="en-US" sz="1500" dirty="0" err="1">
                <a:latin typeface="Arial"/>
                <a:cs typeface="Arial"/>
              </a:rPr>
              <a:t>Sk</a:t>
            </a:r>
            <a:r>
              <a:rPr lang="en-US" sz="1500" dirty="0">
                <a:latin typeface="Arial"/>
                <a:cs typeface="Arial"/>
              </a:rPr>
              <a:t>        PBLI                </a:t>
            </a:r>
            <a:r>
              <a:rPr lang="en-US" sz="1500" dirty="0" smtClean="0">
                <a:latin typeface="Arial"/>
                <a:cs typeface="Arial"/>
              </a:rPr>
              <a:t>  SBP</a:t>
            </a:r>
            <a:endParaRPr lang="en-US" sz="1500" dirty="0">
              <a:latin typeface="Arial"/>
              <a:cs typeface="Arial"/>
            </a:endParaRPr>
          </a:p>
        </p:txBody>
      </p:sp>
      <p:pic>
        <p:nvPicPr>
          <p:cNvPr id="14" name="Picture 18" descr="https://www.acgme.org/ACGMEWeb/Portals/_default/Skins/ACGME2/images/branding.png">
            <a:hlinkClick r:id="rId9"/>
          </p:cNvPr>
          <p:cNvPicPr>
            <a:picLocks noChangeAspect="1" noChangeArrowheads="1"/>
          </p:cNvPicPr>
          <p:nvPr/>
        </p:nvPicPr>
        <p:blipFill>
          <a:blip r:embed="rId10" cstate="print"/>
          <a:srcRect/>
          <a:stretch>
            <a:fillRect/>
          </a:stretch>
        </p:blipFill>
        <p:spPr bwMode="auto">
          <a:xfrm>
            <a:off x="7086600" y="685800"/>
            <a:ext cx="1828800" cy="536221"/>
          </a:xfrm>
          <a:prstGeom prst="rect">
            <a:avLst/>
          </a:prstGeom>
          <a:noFill/>
        </p:spPr>
      </p:pic>
    </p:spTree>
    <p:extLst>
      <p:ext uri="{BB962C8B-B14F-4D97-AF65-F5344CB8AC3E}">
        <p14:creationId xmlns:p14="http://schemas.microsoft.com/office/powerpoint/2010/main" val="29903180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Milestone Project - Summary</a:t>
            </a:r>
            <a:endParaRPr lang="en-US" dirty="0"/>
          </a:p>
        </p:txBody>
      </p:sp>
      <p:sp>
        <p:nvSpPr>
          <p:cNvPr id="3" name="Content Placeholder 2"/>
          <p:cNvSpPr>
            <a:spLocks noGrp="1"/>
          </p:cNvSpPr>
          <p:nvPr>
            <p:ph idx="1"/>
          </p:nvPr>
        </p:nvSpPr>
        <p:spPr/>
        <p:txBody>
          <a:bodyPr/>
          <a:lstStyle/>
          <a:p>
            <a:r>
              <a:rPr lang="en-US" dirty="0"/>
              <a:t>Major change from subjective to outcomes based objective evaluation process</a:t>
            </a:r>
          </a:p>
          <a:p>
            <a:endParaRPr lang="en-US" dirty="0" smtClean="0"/>
          </a:p>
          <a:p>
            <a:r>
              <a:rPr lang="en-US" dirty="0" smtClean="0"/>
              <a:t>Helps </a:t>
            </a:r>
            <a:r>
              <a:rPr lang="en-US" dirty="0"/>
              <a:t>guide curriculum development and assess quality of instruction</a:t>
            </a:r>
          </a:p>
          <a:p>
            <a:endParaRPr lang="en-US" dirty="0" smtClean="0"/>
          </a:p>
          <a:p>
            <a:r>
              <a:rPr lang="en-US" dirty="0" smtClean="0"/>
              <a:t>Allows </a:t>
            </a:r>
            <a:r>
              <a:rPr lang="en-US" dirty="0"/>
              <a:t>objective feedback to trainee</a:t>
            </a:r>
          </a:p>
          <a:p>
            <a:endParaRPr lang="en-US" dirty="0" smtClean="0"/>
          </a:p>
          <a:p>
            <a:r>
              <a:rPr lang="en-US" dirty="0" smtClean="0"/>
              <a:t>Allows </a:t>
            </a:r>
            <a:r>
              <a:rPr lang="en-US" dirty="0"/>
              <a:t>early identification of trainee in trouble</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A3096F12-8E82-4115-80AF-CEF0A45228D9}" type="slidenum">
              <a:rPr lang="en-US" altLang="en-US" smtClean="0"/>
              <a:pPr>
                <a:defRPr/>
              </a:pPr>
              <a:t>47</a:t>
            </a:fld>
            <a:endParaRPr lang="en-US" altLang="en-US"/>
          </a:p>
        </p:txBody>
      </p:sp>
      <p:sp>
        <p:nvSpPr>
          <p:cNvPr id="5" name="Footer Placeholder 4"/>
          <p:cNvSpPr>
            <a:spLocks noGrp="1"/>
          </p:cNvSpPr>
          <p:nvPr>
            <p:ph type="ftr" sz="quarter" idx="11"/>
          </p:nvPr>
        </p:nvSpPr>
        <p:spPr/>
        <p:txBody>
          <a:bodyPr/>
          <a:lstStyle/>
          <a:p>
            <a:pPr>
              <a:defRPr/>
            </a:pPr>
            <a:r>
              <a:rPr lang="en-US" dirty="0" smtClean="0"/>
              <a:t>Presented by Partners in Medical Education, Inc. - 2014</a:t>
            </a:r>
          </a:p>
        </p:txBody>
      </p:sp>
    </p:spTree>
    <p:extLst>
      <p:ext uri="{BB962C8B-B14F-4D97-AF65-F5344CB8AC3E}">
        <p14:creationId xmlns:p14="http://schemas.microsoft.com/office/powerpoint/2010/main" val="9354153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Milestone Project - Summary</a:t>
            </a:r>
            <a:endParaRPr lang="en-US" dirty="0"/>
          </a:p>
        </p:txBody>
      </p:sp>
      <p:sp>
        <p:nvSpPr>
          <p:cNvPr id="3" name="Content Placeholder 2"/>
          <p:cNvSpPr>
            <a:spLocks noGrp="1"/>
          </p:cNvSpPr>
          <p:nvPr>
            <p:ph idx="1"/>
          </p:nvPr>
        </p:nvSpPr>
        <p:spPr/>
        <p:txBody>
          <a:bodyPr/>
          <a:lstStyle/>
          <a:p>
            <a:r>
              <a:rPr lang="en-US" dirty="0"/>
              <a:t>Team based </a:t>
            </a:r>
            <a:r>
              <a:rPr lang="en-US" dirty="0" smtClean="0"/>
              <a:t>activity</a:t>
            </a:r>
            <a:r>
              <a:rPr lang="en-US" dirty="0"/>
              <a:t> </a:t>
            </a:r>
            <a:r>
              <a:rPr lang="en-US" dirty="0" smtClean="0"/>
              <a:t>– rely </a:t>
            </a:r>
            <a:r>
              <a:rPr lang="en-US" dirty="0"/>
              <a:t>on CCC</a:t>
            </a:r>
          </a:p>
          <a:p>
            <a:r>
              <a:rPr lang="en-US" dirty="0"/>
              <a:t>Process details depend of size and complexity </a:t>
            </a:r>
            <a:r>
              <a:rPr lang="en-US" dirty="0" smtClean="0"/>
              <a:t/>
            </a:r>
            <a:br>
              <a:rPr lang="en-US" dirty="0" smtClean="0"/>
            </a:br>
            <a:r>
              <a:rPr lang="en-US" dirty="0" smtClean="0"/>
              <a:t>of </a:t>
            </a:r>
            <a:r>
              <a:rPr lang="en-US" dirty="0"/>
              <a:t>program</a:t>
            </a:r>
          </a:p>
          <a:p>
            <a:r>
              <a:rPr lang="en-US" dirty="0"/>
              <a:t>Adapt current and create and adopt new evaluation tools</a:t>
            </a:r>
          </a:p>
          <a:p>
            <a:r>
              <a:rPr lang="en-US" dirty="0"/>
              <a:t>Educate faculty and trainees</a:t>
            </a:r>
          </a:p>
          <a:p>
            <a:r>
              <a:rPr lang="en-US" dirty="0"/>
              <a:t>Educate CCC </a:t>
            </a:r>
            <a:r>
              <a:rPr lang="en-US" dirty="0" smtClean="0"/>
              <a:t>members</a:t>
            </a:r>
            <a:endParaRPr lang="en-US" dirty="0"/>
          </a:p>
        </p:txBody>
      </p:sp>
      <p:sp>
        <p:nvSpPr>
          <p:cNvPr id="4" name="Slide Number Placeholder 3"/>
          <p:cNvSpPr>
            <a:spLocks noGrp="1"/>
          </p:cNvSpPr>
          <p:nvPr>
            <p:ph type="sldNum" sz="quarter" idx="10"/>
          </p:nvPr>
        </p:nvSpPr>
        <p:spPr/>
        <p:txBody>
          <a:bodyPr/>
          <a:lstStyle/>
          <a:p>
            <a:pPr>
              <a:defRPr/>
            </a:pPr>
            <a:fld id="{A3096F12-8E82-4115-80AF-CEF0A45228D9}" type="slidenum">
              <a:rPr lang="en-US" altLang="en-US" smtClean="0"/>
              <a:pPr>
                <a:defRPr/>
              </a:pPr>
              <a:t>48</a:t>
            </a:fld>
            <a:endParaRPr lang="en-US" altLang="en-US"/>
          </a:p>
        </p:txBody>
      </p:sp>
      <p:sp>
        <p:nvSpPr>
          <p:cNvPr id="5" name="Footer Placeholder 4"/>
          <p:cNvSpPr>
            <a:spLocks noGrp="1"/>
          </p:cNvSpPr>
          <p:nvPr>
            <p:ph type="ftr" sz="quarter" idx="11"/>
          </p:nvPr>
        </p:nvSpPr>
        <p:spPr/>
        <p:txBody>
          <a:bodyPr/>
          <a:lstStyle/>
          <a:p>
            <a:pPr>
              <a:defRPr/>
            </a:pPr>
            <a:r>
              <a:rPr lang="en-US" smtClean="0"/>
              <a:t>Presented by Partners in Medical Education, Inc. - 2014</a:t>
            </a:r>
            <a:endParaRPr lang="en-US" dirty="0" smtClean="0"/>
          </a:p>
        </p:txBody>
      </p:sp>
      <p:pic>
        <p:nvPicPr>
          <p:cNvPr id="6" name="Picture 5" descr="http://blogs.imediaconnection.com/files/2013/01/Fotolia_47914323_M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4191000"/>
            <a:ext cx="2143125" cy="2143125"/>
          </a:xfrm>
          <a:prstGeom prst="rect">
            <a:avLst/>
          </a:prstGeom>
          <a:noFill/>
          <a:ln>
            <a:noFill/>
          </a:ln>
        </p:spPr>
      </p:pic>
    </p:spTree>
    <p:extLst>
      <p:ext uri="{BB962C8B-B14F-4D97-AF65-F5344CB8AC3E}">
        <p14:creationId xmlns:p14="http://schemas.microsoft.com/office/powerpoint/2010/main" val="36464026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1"/>
          </p:nvPr>
        </p:nvSpPr>
        <p:spPr>
          <a:xfrm>
            <a:off x="304800" y="855663"/>
            <a:ext cx="4319588" cy="5410200"/>
          </a:xfrm>
        </p:spPr>
        <p:txBody>
          <a:bodyPr/>
          <a:lstStyle/>
          <a:p>
            <a:pPr algn="ctr" eaLnBrk="1" hangingPunct="1">
              <a:lnSpc>
                <a:spcPct val="80000"/>
              </a:lnSpc>
              <a:buFont typeface="Wingdings" charset="0"/>
              <a:buNone/>
            </a:pPr>
            <a:r>
              <a:rPr lang="en-US" sz="1800" b="1" i="1" dirty="0">
                <a:latin typeface="Lucida Bright" charset="0"/>
                <a:ea typeface="ＭＳ Ｐゴシック" charset="0"/>
                <a:cs typeface="Lucida Bright" charset="0"/>
              </a:rPr>
              <a:t> </a:t>
            </a:r>
          </a:p>
          <a:p>
            <a:pPr algn="ctr" eaLnBrk="1" hangingPunct="1">
              <a:lnSpc>
                <a:spcPct val="80000"/>
              </a:lnSpc>
              <a:buFont typeface="Wingdings" charset="0"/>
              <a:buNone/>
            </a:pPr>
            <a:r>
              <a:rPr lang="en-US" sz="1800" b="1" dirty="0">
                <a:solidFill>
                  <a:srgbClr val="00A600"/>
                </a:solidFill>
                <a:latin typeface="Lucida Bright" charset="0"/>
                <a:ea typeface="ＭＳ Ｐゴシック" charset="0"/>
                <a:cs typeface="Lucida Bright" charset="0"/>
              </a:rPr>
              <a:t>  Upcoming Live </a:t>
            </a:r>
            <a:r>
              <a:rPr lang="en-US" sz="1800" b="1" dirty="0" smtClean="0">
                <a:solidFill>
                  <a:srgbClr val="00A600"/>
                </a:solidFill>
                <a:latin typeface="Lucida Bright" charset="0"/>
                <a:ea typeface="ＭＳ Ｐゴシック" charset="0"/>
                <a:cs typeface="Lucida Bright" charset="0"/>
              </a:rPr>
              <a:t>Webinars</a:t>
            </a:r>
            <a:endParaRPr lang="en-US" sz="1600" b="1" dirty="0" smtClean="0">
              <a:solidFill>
                <a:srgbClr val="00A600"/>
              </a:solidFill>
              <a:latin typeface="Lucida Bright" charset="0"/>
              <a:ea typeface="ＭＳ Ｐゴシック" charset="0"/>
              <a:cs typeface="Lucida Bright" charset="0"/>
            </a:endParaRPr>
          </a:p>
          <a:p>
            <a:pPr algn="ctr" eaLnBrk="1" hangingPunct="1">
              <a:lnSpc>
                <a:spcPct val="80000"/>
              </a:lnSpc>
              <a:buFont typeface="Wingdings" charset="0"/>
              <a:buNone/>
            </a:pPr>
            <a:endParaRPr lang="en-US" sz="1200" dirty="0" smtClean="0">
              <a:latin typeface="Lucida Bright" charset="0"/>
              <a:ea typeface="ＭＳ Ｐゴシック" charset="0"/>
              <a:cs typeface="Lucida Bright" charset="0"/>
            </a:endParaRPr>
          </a:p>
          <a:p>
            <a:pPr algn="ctr" eaLnBrk="1" hangingPunct="1">
              <a:lnSpc>
                <a:spcPct val="80000"/>
              </a:lnSpc>
              <a:buFont typeface="Wingdings" charset="0"/>
              <a:buNone/>
            </a:pPr>
            <a:endParaRPr lang="en-US" sz="1200" dirty="0" smtClean="0">
              <a:latin typeface="Lucida Bright" charset="0"/>
              <a:ea typeface="ＭＳ Ｐゴシック" charset="0"/>
              <a:cs typeface="Lucida Bright" charset="0"/>
            </a:endParaRPr>
          </a:p>
          <a:p>
            <a:pPr algn="ctr" eaLnBrk="1" hangingPunct="1">
              <a:lnSpc>
                <a:spcPct val="80000"/>
              </a:lnSpc>
              <a:buNone/>
            </a:pPr>
            <a:r>
              <a:rPr lang="en-US" sz="1500" b="1" dirty="0" smtClean="0">
                <a:latin typeface="Lucida Bright" charset="0"/>
                <a:ea typeface="ＭＳ Ｐゴシック" charset="0"/>
                <a:cs typeface="Lucida Bright" charset="0"/>
              </a:rPr>
              <a:t>The IOM Report</a:t>
            </a:r>
          </a:p>
          <a:p>
            <a:pPr algn="ctr">
              <a:lnSpc>
                <a:spcPct val="80000"/>
              </a:lnSpc>
              <a:buNone/>
            </a:pPr>
            <a:r>
              <a:rPr lang="en-US" sz="1200" dirty="0">
                <a:latin typeface="Lucida Bright" charset="0"/>
                <a:ea typeface="ＭＳ Ｐゴシック" charset="0"/>
                <a:cs typeface="Lucida Bright" charset="0"/>
              </a:rPr>
              <a:t>Thursday, October </a:t>
            </a:r>
            <a:r>
              <a:rPr lang="en-US" sz="1200" dirty="0" smtClean="0">
                <a:latin typeface="Lucida Bright" charset="0"/>
                <a:ea typeface="ＭＳ Ｐゴシック" charset="0"/>
                <a:cs typeface="Lucida Bright" charset="0"/>
              </a:rPr>
              <a:t>23, </a:t>
            </a:r>
            <a:r>
              <a:rPr lang="en-US" sz="1200" dirty="0">
                <a:latin typeface="Lucida Bright" charset="0"/>
                <a:ea typeface="ＭＳ Ｐゴシック" charset="0"/>
                <a:cs typeface="Lucida Bright" charset="0"/>
              </a:rPr>
              <a:t>2014</a:t>
            </a:r>
          </a:p>
          <a:p>
            <a:pPr algn="ctr">
              <a:lnSpc>
                <a:spcPct val="80000"/>
              </a:lnSpc>
              <a:buNone/>
            </a:pPr>
            <a:r>
              <a:rPr lang="en-US" sz="1200" dirty="0">
                <a:latin typeface="Lucida Bright" charset="0"/>
                <a:ea typeface="ＭＳ Ｐゴシック" charset="0"/>
                <a:cs typeface="Lucida Bright" charset="0"/>
              </a:rPr>
              <a:t>12:00 pm – 1:00 pm </a:t>
            </a:r>
            <a:r>
              <a:rPr lang="en-US" sz="1200" dirty="0" smtClean="0">
                <a:latin typeface="Lucida Bright" charset="0"/>
                <a:ea typeface="ＭＳ Ｐゴシック" charset="0"/>
                <a:cs typeface="Lucida Bright" charset="0"/>
              </a:rPr>
              <a:t>EST</a:t>
            </a:r>
            <a:endParaRPr lang="en-US" sz="1200" b="1" dirty="0" smtClean="0">
              <a:latin typeface="Lucida Bright" charset="0"/>
              <a:ea typeface="ＭＳ Ｐゴシック" charset="0"/>
              <a:cs typeface="Lucida Bright" charset="0"/>
            </a:endParaRPr>
          </a:p>
          <a:p>
            <a:pPr algn="ctr" eaLnBrk="1" hangingPunct="1">
              <a:lnSpc>
                <a:spcPct val="80000"/>
              </a:lnSpc>
              <a:buNone/>
            </a:pPr>
            <a:endParaRPr lang="en-US" sz="1500" b="1" dirty="0">
              <a:latin typeface="Lucida Bright" charset="0"/>
              <a:ea typeface="ＭＳ Ｐゴシック" charset="0"/>
              <a:cs typeface="Lucida Bright" charset="0"/>
            </a:endParaRPr>
          </a:p>
          <a:p>
            <a:pPr algn="ctr" eaLnBrk="1" hangingPunct="1">
              <a:lnSpc>
                <a:spcPct val="80000"/>
              </a:lnSpc>
              <a:buNone/>
            </a:pPr>
            <a:r>
              <a:rPr lang="en-US" sz="1500" b="1" dirty="0" smtClean="0">
                <a:latin typeface="Lucida Bright" charset="0"/>
                <a:ea typeface="ＭＳ Ｐゴシック" charset="0"/>
                <a:cs typeface="Lucida Bright" charset="0"/>
              </a:rPr>
              <a:t>Unified </a:t>
            </a:r>
            <a:r>
              <a:rPr lang="en-US" sz="1500" b="1" dirty="0" smtClean="0">
                <a:latin typeface="Lucida Bright" charset="0"/>
                <a:ea typeface="ＭＳ Ｐゴシック" charset="0"/>
                <a:cs typeface="Lucida Bright" charset="0"/>
              </a:rPr>
              <a:t>Accreditation System</a:t>
            </a:r>
          </a:p>
          <a:p>
            <a:pPr algn="ctr" eaLnBrk="1" hangingPunct="1">
              <a:lnSpc>
                <a:spcPct val="80000"/>
              </a:lnSpc>
              <a:buNone/>
            </a:pPr>
            <a:r>
              <a:rPr lang="en-US" sz="1200" dirty="0" smtClean="0">
                <a:latin typeface="Lucida Bright" charset="0"/>
                <a:ea typeface="ＭＳ Ｐゴシック" charset="0"/>
                <a:cs typeface="Lucida Bright" charset="0"/>
              </a:rPr>
              <a:t>Thursday, </a:t>
            </a:r>
            <a:r>
              <a:rPr lang="en-US" sz="1200" dirty="0">
                <a:latin typeface="Lucida Bright" charset="0"/>
                <a:ea typeface="ＭＳ Ｐゴシック" charset="0"/>
                <a:cs typeface="Lucida Bright" charset="0"/>
              </a:rPr>
              <a:t>October </a:t>
            </a:r>
            <a:r>
              <a:rPr lang="en-US" sz="1200" dirty="0" smtClean="0">
                <a:latin typeface="Lucida Bright" charset="0"/>
                <a:ea typeface="ＭＳ Ｐゴシック" charset="0"/>
                <a:cs typeface="Lucida Bright" charset="0"/>
              </a:rPr>
              <a:t>30, </a:t>
            </a:r>
            <a:r>
              <a:rPr lang="en-US" sz="1200" dirty="0">
                <a:latin typeface="Lucida Bright" charset="0"/>
                <a:ea typeface="ＭＳ Ｐゴシック" charset="0"/>
                <a:cs typeface="Lucida Bright" charset="0"/>
              </a:rPr>
              <a:t>2014</a:t>
            </a:r>
          </a:p>
          <a:p>
            <a:pPr algn="ctr" eaLnBrk="1" hangingPunct="1">
              <a:lnSpc>
                <a:spcPct val="80000"/>
              </a:lnSpc>
              <a:buNone/>
            </a:pPr>
            <a:r>
              <a:rPr lang="en-US" sz="1200" dirty="0">
                <a:latin typeface="Lucida Bright" charset="0"/>
                <a:ea typeface="ＭＳ Ｐゴシック" charset="0"/>
                <a:cs typeface="Lucida Bright" charset="0"/>
              </a:rPr>
              <a:t>12:00 pm – 1</a:t>
            </a:r>
            <a:r>
              <a:rPr lang="en-US" sz="1200" dirty="0" smtClean="0">
                <a:latin typeface="Lucida Bright" charset="0"/>
                <a:ea typeface="ＭＳ Ｐゴシック" charset="0"/>
                <a:cs typeface="Lucida Bright" charset="0"/>
              </a:rPr>
              <a:t>:00 </a:t>
            </a:r>
            <a:r>
              <a:rPr lang="en-US" sz="1200" dirty="0">
                <a:latin typeface="Lucida Bright" charset="0"/>
                <a:ea typeface="ＭＳ Ｐゴシック" charset="0"/>
                <a:cs typeface="Lucida Bright" charset="0"/>
              </a:rPr>
              <a:t>pm </a:t>
            </a:r>
            <a:r>
              <a:rPr lang="en-US" sz="1200" dirty="0" smtClean="0">
                <a:latin typeface="Lucida Bright" charset="0"/>
                <a:ea typeface="ＭＳ Ｐゴシック" charset="0"/>
                <a:cs typeface="Lucida Bright" charset="0"/>
              </a:rPr>
              <a:t>EST</a:t>
            </a:r>
          </a:p>
          <a:p>
            <a:pPr algn="ctr" eaLnBrk="1" hangingPunct="1">
              <a:lnSpc>
                <a:spcPct val="80000"/>
              </a:lnSpc>
              <a:buNone/>
            </a:pPr>
            <a:endParaRPr lang="en-US" sz="1200" dirty="0">
              <a:latin typeface="Lucida Bright" charset="0"/>
              <a:ea typeface="ＭＳ Ｐゴシック" charset="0"/>
              <a:cs typeface="Lucida Bright" charset="0"/>
            </a:endParaRPr>
          </a:p>
          <a:p>
            <a:pPr algn="ctr" eaLnBrk="1" hangingPunct="1">
              <a:lnSpc>
                <a:spcPct val="80000"/>
              </a:lnSpc>
              <a:buFont typeface="Wingdings" charset="0"/>
              <a:buNone/>
            </a:pPr>
            <a:endParaRPr lang="en-US" sz="1200" dirty="0" smtClean="0">
              <a:latin typeface="Lucida Bright" charset="0"/>
              <a:ea typeface="ＭＳ Ｐゴシック" charset="0"/>
              <a:cs typeface="Lucida Bright" charset="0"/>
            </a:endParaRPr>
          </a:p>
          <a:p>
            <a:pPr algn="ctr" eaLnBrk="1" hangingPunct="1">
              <a:lnSpc>
                <a:spcPct val="80000"/>
              </a:lnSpc>
              <a:buNone/>
            </a:pPr>
            <a:r>
              <a:rPr lang="en-US" sz="1500" b="1" dirty="0" smtClean="0">
                <a:latin typeface="Lucida Bright" charset="0"/>
                <a:ea typeface="ＭＳ Ｐゴシック" charset="0"/>
                <a:cs typeface="Lucida Bright" charset="0"/>
              </a:rPr>
              <a:t>“Meet the Experts” – Fall Freebie</a:t>
            </a:r>
            <a:endParaRPr lang="en-US" sz="1500" b="1" dirty="0">
              <a:latin typeface="Lucida Bright" charset="0"/>
              <a:ea typeface="ＭＳ Ｐゴシック" charset="0"/>
              <a:cs typeface="Lucida Bright" charset="0"/>
            </a:endParaRPr>
          </a:p>
          <a:p>
            <a:pPr algn="ctr" eaLnBrk="1" hangingPunct="1">
              <a:lnSpc>
                <a:spcPct val="80000"/>
              </a:lnSpc>
              <a:buNone/>
            </a:pPr>
            <a:r>
              <a:rPr lang="en-US" sz="1200" dirty="0" smtClean="0">
                <a:latin typeface="Lucida Bright" charset="0"/>
                <a:ea typeface="ＭＳ Ｐゴシック" charset="0"/>
                <a:cs typeface="Lucida Bright" charset="0"/>
              </a:rPr>
              <a:t>Thursday, November 6, </a:t>
            </a:r>
            <a:r>
              <a:rPr lang="en-US" sz="1200" dirty="0">
                <a:latin typeface="Lucida Bright" charset="0"/>
                <a:ea typeface="ＭＳ Ｐゴシック" charset="0"/>
                <a:cs typeface="Lucida Bright" charset="0"/>
              </a:rPr>
              <a:t>2014</a:t>
            </a:r>
          </a:p>
          <a:p>
            <a:pPr algn="ctr" eaLnBrk="1" hangingPunct="1">
              <a:lnSpc>
                <a:spcPct val="80000"/>
              </a:lnSpc>
              <a:buNone/>
            </a:pPr>
            <a:r>
              <a:rPr lang="en-US" sz="1200" dirty="0">
                <a:latin typeface="Lucida Bright" charset="0"/>
                <a:ea typeface="ＭＳ Ｐゴシック" charset="0"/>
                <a:cs typeface="Lucida Bright" charset="0"/>
              </a:rPr>
              <a:t>12:00 pm – 1</a:t>
            </a:r>
            <a:r>
              <a:rPr lang="en-US" sz="1200" dirty="0" smtClean="0">
                <a:latin typeface="Lucida Bright" charset="0"/>
                <a:ea typeface="ＭＳ Ｐゴシック" charset="0"/>
                <a:cs typeface="Lucida Bright" charset="0"/>
              </a:rPr>
              <a:t>:00 </a:t>
            </a:r>
            <a:r>
              <a:rPr lang="en-US" sz="1200" dirty="0">
                <a:latin typeface="Lucida Bright" charset="0"/>
                <a:ea typeface="ＭＳ Ｐゴシック" charset="0"/>
                <a:cs typeface="Lucida Bright" charset="0"/>
              </a:rPr>
              <a:t>pm </a:t>
            </a:r>
            <a:r>
              <a:rPr lang="en-US" sz="1200" dirty="0" smtClean="0">
                <a:latin typeface="Lucida Bright" charset="0"/>
                <a:ea typeface="ＭＳ Ｐゴシック" charset="0"/>
                <a:cs typeface="Lucida Bright" charset="0"/>
              </a:rPr>
              <a:t>EST</a:t>
            </a:r>
          </a:p>
          <a:p>
            <a:pPr algn="ctr" eaLnBrk="1" hangingPunct="1">
              <a:lnSpc>
                <a:spcPct val="80000"/>
              </a:lnSpc>
              <a:buNone/>
            </a:pPr>
            <a:endParaRPr lang="en-US" sz="1200" dirty="0" smtClean="0">
              <a:latin typeface="Lucida Bright" charset="0"/>
              <a:ea typeface="ＭＳ Ｐゴシック" charset="0"/>
              <a:cs typeface="Lucida Bright" charset="0"/>
            </a:endParaRPr>
          </a:p>
          <a:p>
            <a:pPr algn="ctr" eaLnBrk="1" hangingPunct="1">
              <a:lnSpc>
                <a:spcPct val="80000"/>
              </a:lnSpc>
              <a:buNone/>
            </a:pPr>
            <a:endParaRPr lang="en-US" sz="1200" dirty="0" smtClean="0">
              <a:latin typeface="Lucida Bright" charset="0"/>
              <a:ea typeface="ＭＳ Ｐゴシック" charset="0"/>
              <a:cs typeface="Lucida Bright" charset="0"/>
            </a:endParaRPr>
          </a:p>
          <a:p>
            <a:pPr algn="ctr">
              <a:lnSpc>
                <a:spcPct val="80000"/>
              </a:lnSpc>
              <a:buNone/>
            </a:pPr>
            <a:r>
              <a:rPr lang="en-US" sz="1500" b="1" dirty="0" smtClean="0">
                <a:latin typeface="Lucida Bright" charset="0"/>
                <a:ea typeface="ＭＳ Ｐゴシック" charset="0"/>
                <a:cs typeface="Lucida Bright" charset="0"/>
              </a:rPr>
              <a:t>Annual Institutional Review (AIR)</a:t>
            </a:r>
            <a:endParaRPr lang="en-US" sz="1500" b="1" dirty="0">
              <a:latin typeface="Lucida Bright" charset="0"/>
              <a:ea typeface="ＭＳ Ｐゴシック" charset="0"/>
              <a:cs typeface="Lucida Bright" charset="0"/>
            </a:endParaRPr>
          </a:p>
          <a:p>
            <a:pPr algn="ctr">
              <a:lnSpc>
                <a:spcPct val="80000"/>
              </a:lnSpc>
              <a:buNone/>
            </a:pPr>
            <a:r>
              <a:rPr lang="en-US" sz="1200" dirty="0" smtClean="0">
                <a:latin typeface="Lucida Bright" charset="0"/>
                <a:ea typeface="ＭＳ Ｐゴシック" charset="0"/>
                <a:cs typeface="Lucida Bright" charset="0"/>
              </a:rPr>
              <a:t>Tuesday, </a:t>
            </a:r>
            <a:r>
              <a:rPr lang="en-US" sz="1200" dirty="0">
                <a:latin typeface="Lucida Bright" charset="0"/>
                <a:ea typeface="ＭＳ Ｐゴシック" charset="0"/>
                <a:cs typeface="Lucida Bright" charset="0"/>
              </a:rPr>
              <a:t>November </a:t>
            </a:r>
            <a:r>
              <a:rPr lang="en-US" sz="1200" dirty="0" smtClean="0">
                <a:latin typeface="Lucida Bright" charset="0"/>
                <a:ea typeface="ＭＳ Ｐゴシック" charset="0"/>
                <a:cs typeface="Lucida Bright" charset="0"/>
              </a:rPr>
              <a:t>18, </a:t>
            </a:r>
            <a:r>
              <a:rPr lang="en-US" sz="1200" dirty="0">
                <a:latin typeface="Lucida Bright" charset="0"/>
                <a:ea typeface="ＭＳ Ｐゴシック" charset="0"/>
                <a:cs typeface="Lucida Bright" charset="0"/>
              </a:rPr>
              <a:t>2014</a:t>
            </a:r>
          </a:p>
          <a:p>
            <a:pPr algn="ctr">
              <a:lnSpc>
                <a:spcPct val="80000"/>
              </a:lnSpc>
              <a:buNone/>
            </a:pPr>
            <a:r>
              <a:rPr lang="en-US" sz="1200" dirty="0">
                <a:latin typeface="Lucida Bright" charset="0"/>
                <a:ea typeface="ＭＳ Ｐゴシック" charset="0"/>
                <a:cs typeface="Lucida Bright" charset="0"/>
              </a:rPr>
              <a:t>12:00 pm – 1</a:t>
            </a:r>
            <a:r>
              <a:rPr lang="en-US" sz="1200" dirty="0" smtClean="0">
                <a:latin typeface="Lucida Bright" charset="0"/>
                <a:ea typeface="ＭＳ Ｐゴシック" charset="0"/>
                <a:cs typeface="Lucida Bright" charset="0"/>
              </a:rPr>
              <a:t>:30 </a:t>
            </a:r>
            <a:r>
              <a:rPr lang="en-US" sz="1200" dirty="0">
                <a:latin typeface="Lucida Bright" charset="0"/>
                <a:ea typeface="ＭＳ Ｐゴシック" charset="0"/>
                <a:cs typeface="Lucida Bright" charset="0"/>
              </a:rPr>
              <a:t>pm </a:t>
            </a:r>
            <a:r>
              <a:rPr lang="en-US" sz="1200" dirty="0" smtClean="0">
                <a:latin typeface="Lucida Bright" charset="0"/>
                <a:ea typeface="ＭＳ Ｐゴシック" charset="0"/>
                <a:cs typeface="Lucida Bright" charset="0"/>
              </a:rPr>
              <a:t>EST</a:t>
            </a:r>
          </a:p>
          <a:p>
            <a:pPr algn="ctr" eaLnBrk="1" hangingPunct="1">
              <a:lnSpc>
                <a:spcPct val="80000"/>
              </a:lnSpc>
              <a:buFont typeface="Wingdings" charset="0"/>
              <a:buNone/>
            </a:pPr>
            <a:endParaRPr lang="en-US" sz="1600" dirty="0">
              <a:solidFill>
                <a:srgbClr val="FF0000"/>
              </a:solidFill>
              <a:latin typeface="Lucida Bright" charset="0"/>
              <a:ea typeface="ＭＳ Ｐゴシック" charset="0"/>
              <a:cs typeface="Lucida Bright" charset="0"/>
            </a:endParaRPr>
          </a:p>
          <a:p>
            <a:pPr algn="ctr" eaLnBrk="1" hangingPunct="1">
              <a:lnSpc>
                <a:spcPct val="80000"/>
              </a:lnSpc>
              <a:buFont typeface="Wingdings" charset="0"/>
              <a:buNone/>
            </a:pPr>
            <a:r>
              <a:rPr lang="en-US" sz="1600" dirty="0">
                <a:solidFill>
                  <a:srgbClr val="FF0000"/>
                </a:solidFill>
                <a:latin typeface="Lucida Bright" charset="0"/>
                <a:ea typeface="ＭＳ Ｐゴシック" charset="0"/>
                <a:cs typeface="Lucida Bright" charset="0"/>
              </a:rPr>
              <a:t>Visit our website to see our full schedule!</a:t>
            </a:r>
            <a:r>
              <a:rPr lang="en-US" sz="1500" dirty="0">
                <a:latin typeface="Lucida Bright" charset="0"/>
                <a:ea typeface="ＭＳ Ｐゴシック" charset="0"/>
                <a:cs typeface="Lucida Bright" charset="0"/>
              </a:rPr>
              <a:t/>
            </a:r>
            <a:br>
              <a:rPr lang="en-US" sz="1500" dirty="0">
                <a:latin typeface="Lucida Bright" charset="0"/>
                <a:ea typeface="ＭＳ Ｐゴシック" charset="0"/>
                <a:cs typeface="Lucida Bright" charset="0"/>
              </a:rPr>
            </a:br>
            <a:endParaRPr lang="en-US" sz="1500" dirty="0">
              <a:latin typeface="Lucida Bright" charset="0"/>
              <a:ea typeface="ＭＳ Ｐゴシック" charset="0"/>
              <a:cs typeface="Lucida Bright" charset="0"/>
            </a:endParaRPr>
          </a:p>
          <a:p>
            <a:pPr algn="ctr">
              <a:lnSpc>
                <a:spcPct val="80000"/>
              </a:lnSpc>
              <a:buFont typeface="Wingdings" charset="0"/>
              <a:buNone/>
            </a:pPr>
            <a:r>
              <a:rPr lang="en-US" sz="1500" b="1" dirty="0" err="1">
                <a:latin typeface="Lucida Bright" charset="0"/>
                <a:ea typeface="ＭＳ Ｐゴシック" charset="0"/>
                <a:cs typeface="Lucida Bright" charset="0"/>
              </a:rPr>
              <a:t>www.PartnersInMedEd.com</a:t>
            </a:r>
            <a:endParaRPr lang="en-US" sz="1500" b="1" dirty="0">
              <a:latin typeface="Lucida Bright" charset="0"/>
              <a:ea typeface="ＭＳ Ｐゴシック" charset="0"/>
              <a:cs typeface="Lucida Bright" charset="0"/>
            </a:endParaRPr>
          </a:p>
          <a:p>
            <a:pPr algn="ctr" eaLnBrk="1" hangingPunct="1">
              <a:lnSpc>
                <a:spcPct val="80000"/>
              </a:lnSpc>
              <a:buFont typeface="Wingdings" charset="0"/>
              <a:buNone/>
            </a:pPr>
            <a:endParaRPr lang="en-US" sz="1600" b="1" dirty="0">
              <a:latin typeface="Lucida Bright" charset="0"/>
              <a:ea typeface="ＭＳ Ｐゴシック" charset="0"/>
              <a:cs typeface="Lucida Bright" charset="0"/>
            </a:endParaRPr>
          </a:p>
        </p:txBody>
      </p:sp>
      <p:sp>
        <p:nvSpPr>
          <p:cNvPr id="31748" name="Rectangle 3"/>
          <p:cNvSpPr txBox="1">
            <a:spLocks noChangeArrowheads="1"/>
          </p:cNvSpPr>
          <p:nvPr/>
        </p:nvSpPr>
        <p:spPr bwMode="auto">
          <a:xfrm>
            <a:off x="4953000" y="828675"/>
            <a:ext cx="4038600" cy="46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Lucida Bright" charset="0"/>
                <a:ea typeface="ＭＳ Ｐゴシック" charset="0"/>
                <a:cs typeface="Lucida Bright" charset="0"/>
              </a:defRPr>
            </a:lvl1pPr>
            <a:lvl2pPr>
              <a:defRPr sz="2800">
                <a:solidFill>
                  <a:schemeClr val="tx1"/>
                </a:solidFill>
                <a:latin typeface="Lucida Bright" charset="0"/>
                <a:ea typeface="ＭＳ Ｐゴシック" charset="0"/>
              </a:defRPr>
            </a:lvl2pPr>
            <a:lvl3pPr>
              <a:defRPr sz="2400">
                <a:solidFill>
                  <a:schemeClr val="tx1"/>
                </a:solidFill>
                <a:latin typeface="Lucida Bright" charset="0"/>
                <a:ea typeface="ＭＳ Ｐゴシック" charset="0"/>
              </a:defRPr>
            </a:lvl3pPr>
            <a:lvl4pPr>
              <a:defRPr sz="2000">
                <a:solidFill>
                  <a:schemeClr val="tx1"/>
                </a:solidFill>
                <a:latin typeface="Lucida Bright" charset="0"/>
                <a:ea typeface="ＭＳ Ｐゴシック" charset="0"/>
              </a:defRPr>
            </a:lvl4pPr>
            <a:lvl5pPr>
              <a:defRPr sz="2000">
                <a:solidFill>
                  <a:schemeClr val="tx1"/>
                </a:solidFill>
                <a:latin typeface="Lucida Bright" charset="0"/>
                <a:ea typeface="ＭＳ Ｐゴシック" charset="0"/>
              </a:defRPr>
            </a:lvl5pPr>
            <a:lvl6pPr eaLnBrk="0" hangingPunct="0">
              <a:buFont typeface="Wingdings" charset="0"/>
              <a:defRPr sz="2000">
                <a:solidFill>
                  <a:schemeClr val="tx1"/>
                </a:solidFill>
                <a:latin typeface="Lucida Bright" charset="0"/>
                <a:ea typeface="ＭＳ Ｐゴシック" charset="0"/>
              </a:defRPr>
            </a:lvl6pPr>
            <a:lvl7pPr eaLnBrk="0" hangingPunct="0">
              <a:buFont typeface="Wingdings" charset="0"/>
              <a:defRPr sz="2000">
                <a:solidFill>
                  <a:schemeClr val="tx1"/>
                </a:solidFill>
                <a:latin typeface="Lucida Bright" charset="0"/>
                <a:ea typeface="ＭＳ Ｐゴシック" charset="0"/>
              </a:defRPr>
            </a:lvl7pPr>
            <a:lvl8pPr eaLnBrk="0" hangingPunct="0">
              <a:buFont typeface="Wingdings" charset="0"/>
              <a:defRPr sz="2000">
                <a:solidFill>
                  <a:schemeClr val="tx1"/>
                </a:solidFill>
                <a:latin typeface="Lucida Bright" charset="0"/>
                <a:ea typeface="ＭＳ Ｐゴシック" charset="0"/>
              </a:defRPr>
            </a:lvl8pPr>
            <a:lvl9pPr eaLnBrk="0" hangingPunct="0">
              <a:buFont typeface="Wingdings" charset="0"/>
              <a:defRPr sz="2000">
                <a:solidFill>
                  <a:schemeClr val="tx1"/>
                </a:solidFill>
                <a:latin typeface="Lucida Bright" charset="0"/>
                <a:ea typeface="ＭＳ Ｐゴシック" charset="0"/>
              </a:defRPr>
            </a:lvl9pPr>
          </a:lstStyle>
          <a:p>
            <a:pPr marL="342900" indent="-342900" algn="ctr" eaLnBrk="1" hangingPunct="1">
              <a:lnSpc>
                <a:spcPct val="80000"/>
              </a:lnSpc>
              <a:spcBef>
                <a:spcPct val="20000"/>
              </a:spcBef>
              <a:buClr>
                <a:schemeClr val="bg2"/>
              </a:buClr>
              <a:buSzPct val="75000"/>
              <a:buFont typeface="Wingdings" charset="0"/>
              <a:buNone/>
            </a:pPr>
            <a:endParaRPr lang="en-US" sz="1800" i="1" dirty="0"/>
          </a:p>
          <a:p>
            <a:pPr marL="342900" indent="-342900" algn="ctr" eaLnBrk="1" hangingPunct="1">
              <a:lnSpc>
                <a:spcPct val="80000"/>
              </a:lnSpc>
              <a:spcBef>
                <a:spcPct val="20000"/>
              </a:spcBef>
              <a:buClr>
                <a:schemeClr val="bg2"/>
              </a:buClr>
              <a:buSzPct val="75000"/>
              <a:buFont typeface="Wingdings" charset="0"/>
              <a:buNone/>
            </a:pPr>
            <a:r>
              <a:rPr lang="en-US" sz="1800" i="1" dirty="0"/>
              <a:t>   </a:t>
            </a:r>
            <a:r>
              <a:rPr lang="en-US" sz="1800" dirty="0" smtClean="0">
                <a:solidFill>
                  <a:srgbClr val="00A600"/>
                </a:solidFill>
              </a:rPr>
              <a:t>On</a:t>
            </a:r>
            <a:r>
              <a:rPr lang="en-US" sz="1800" dirty="0">
                <a:solidFill>
                  <a:srgbClr val="00A600"/>
                </a:solidFill>
              </a:rPr>
              <a:t>-Demand Webinars</a:t>
            </a:r>
            <a:endParaRPr lang="en-US" sz="1600" dirty="0">
              <a:solidFill>
                <a:srgbClr val="00A600"/>
              </a:solidFill>
            </a:endParaRPr>
          </a:p>
          <a:p>
            <a:pPr marL="342900" indent="-342900" algn="ctr" eaLnBrk="1" hangingPunct="1">
              <a:lnSpc>
                <a:spcPct val="80000"/>
              </a:lnSpc>
              <a:spcBef>
                <a:spcPct val="20000"/>
              </a:spcBef>
              <a:buClr>
                <a:schemeClr val="bg2"/>
              </a:buClr>
              <a:buSzPct val="75000"/>
              <a:buFont typeface="Wingdings" charset="0"/>
              <a:buNone/>
            </a:pPr>
            <a:endParaRPr lang="en-US" sz="1400" dirty="0"/>
          </a:p>
          <a:p>
            <a:pPr marL="342900" indent="-342900" algn="ctr" eaLnBrk="1" hangingPunct="1">
              <a:lnSpc>
                <a:spcPct val="80000"/>
              </a:lnSpc>
              <a:spcBef>
                <a:spcPct val="20000"/>
              </a:spcBef>
              <a:buClr>
                <a:schemeClr val="bg2"/>
              </a:buClr>
              <a:buSzPct val="75000"/>
              <a:buFont typeface="Wingdings" charset="0"/>
              <a:buNone/>
            </a:pPr>
            <a:r>
              <a:rPr lang="en-US" sz="1500" dirty="0"/>
              <a:t>How to Implement </a:t>
            </a:r>
          </a:p>
          <a:p>
            <a:pPr marL="342900" indent="-342900" algn="ctr" eaLnBrk="1" hangingPunct="1">
              <a:lnSpc>
                <a:spcPct val="80000"/>
              </a:lnSpc>
              <a:spcBef>
                <a:spcPct val="20000"/>
              </a:spcBef>
              <a:buClr>
                <a:schemeClr val="bg2"/>
              </a:buClr>
              <a:buSzPct val="75000"/>
              <a:buFont typeface="Wingdings" charset="0"/>
              <a:buNone/>
            </a:pPr>
            <a:r>
              <a:rPr lang="en-US" sz="1500" dirty="0"/>
              <a:t>Milestone Assessments</a:t>
            </a:r>
          </a:p>
          <a:p>
            <a:pPr marL="342900" indent="-342900" algn="ctr" eaLnBrk="1" hangingPunct="1">
              <a:lnSpc>
                <a:spcPct val="80000"/>
              </a:lnSpc>
              <a:spcBef>
                <a:spcPct val="20000"/>
              </a:spcBef>
              <a:buClr>
                <a:schemeClr val="bg2"/>
              </a:buClr>
              <a:buSzPct val="75000"/>
              <a:buFont typeface="Wingdings" charset="0"/>
              <a:buNone/>
            </a:pPr>
            <a:endParaRPr lang="en-US" sz="1500" dirty="0"/>
          </a:p>
          <a:p>
            <a:pPr marL="342900" indent="-342900" algn="ctr" eaLnBrk="1" hangingPunct="1">
              <a:lnSpc>
                <a:spcPct val="80000"/>
              </a:lnSpc>
              <a:spcBef>
                <a:spcPct val="20000"/>
              </a:spcBef>
              <a:buClr>
                <a:schemeClr val="bg2"/>
              </a:buClr>
              <a:buSzPct val="75000"/>
              <a:buFont typeface="Wingdings" charset="0"/>
              <a:buNone/>
            </a:pPr>
            <a:r>
              <a:rPr lang="en-US" sz="1500" dirty="0"/>
              <a:t>Introduction  to GME for </a:t>
            </a:r>
          </a:p>
          <a:p>
            <a:pPr marL="342900" indent="-342900" algn="ctr" eaLnBrk="1" hangingPunct="1">
              <a:lnSpc>
                <a:spcPct val="80000"/>
              </a:lnSpc>
              <a:spcBef>
                <a:spcPct val="20000"/>
              </a:spcBef>
              <a:buClr>
                <a:schemeClr val="bg2"/>
              </a:buClr>
              <a:buSzPct val="75000"/>
              <a:buFont typeface="Wingdings" charset="0"/>
              <a:buNone/>
            </a:pPr>
            <a:r>
              <a:rPr lang="en-US" sz="1500" dirty="0"/>
              <a:t>New Program Coordinators</a:t>
            </a:r>
          </a:p>
          <a:p>
            <a:pPr marL="342900" indent="-342900" algn="ctr" eaLnBrk="1" hangingPunct="1">
              <a:lnSpc>
                <a:spcPct val="80000"/>
              </a:lnSpc>
              <a:spcBef>
                <a:spcPct val="20000"/>
              </a:spcBef>
              <a:buClr>
                <a:schemeClr val="bg2"/>
              </a:buClr>
              <a:buSzPct val="75000"/>
              <a:buFont typeface="Wingdings" charset="0"/>
              <a:buNone/>
            </a:pPr>
            <a:endParaRPr lang="en-US" sz="1500" dirty="0"/>
          </a:p>
          <a:p>
            <a:pPr marL="342900" indent="-342900" algn="ctr" eaLnBrk="1" hangingPunct="1">
              <a:lnSpc>
                <a:spcPct val="80000"/>
              </a:lnSpc>
              <a:spcBef>
                <a:spcPct val="20000"/>
              </a:spcBef>
              <a:buClr>
                <a:schemeClr val="bg2"/>
              </a:buClr>
              <a:buSzPct val="75000"/>
              <a:buFont typeface="Wingdings" charset="0"/>
              <a:buNone/>
            </a:pPr>
            <a:r>
              <a:rPr lang="en-US" sz="1500" dirty="0"/>
              <a:t>Navigating NAS:  Keep Your </a:t>
            </a:r>
          </a:p>
          <a:p>
            <a:pPr marL="342900" indent="-342900" algn="ctr" eaLnBrk="1" hangingPunct="1">
              <a:lnSpc>
                <a:spcPct val="80000"/>
              </a:lnSpc>
              <a:spcBef>
                <a:spcPct val="20000"/>
              </a:spcBef>
              <a:buClr>
                <a:schemeClr val="bg2"/>
              </a:buClr>
              <a:buSzPct val="75000"/>
              <a:buFont typeface="Wingdings" charset="0"/>
              <a:buNone/>
            </a:pPr>
            <a:r>
              <a:rPr lang="en-US" sz="1500" dirty="0"/>
              <a:t>Eyes on the Dashboard</a:t>
            </a:r>
          </a:p>
          <a:p>
            <a:pPr marL="342900" indent="-342900" algn="ctr" eaLnBrk="1" hangingPunct="1">
              <a:lnSpc>
                <a:spcPct val="80000"/>
              </a:lnSpc>
              <a:spcBef>
                <a:spcPct val="20000"/>
              </a:spcBef>
              <a:buClr>
                <a:schemeClr val="bg2"/>
              </a:buClr>
              <a:buSzPct val="75000"/>
              <a:buFont typeface="Wingdings" charset="0"/>
              <a:buNone/>
            </a:pPr>
            <a:endParaRPr lang="en-US" sz="1500" dirty="0"/>
          </a:p>
          <a:p>
            <a:pPr marL="342900" indent="-342900" algn="ctr" eaLnBrk="1" hangingPunct="1">
              <a:lnSpc>
                <a:spcPct val="80000"/>
              </a:lnSpc>
              <a:spcBef>
                <a:spcPct val="20000"/>
              </a:spcBef>
              <a:buClr>
                <a:schemeClr val="bg2"/>
              </a:buClr>
              <a:buSzPct val="75000"/>
              <a:buFont typeface="Wingdings" charset="0"/>
              <a:buNone/>
            </a:pPr>
            <a:r>
              <a:rPr lang="en-US" sz="1500" dirty="0"/>
              <a:t>Annual Program Evaluation</a:t>
            </a:r>
          </a:p>
          <a:p>
            <a:pPr marL="342900" indent="-342900" algn="ctr" eaLnBrk="1" hangingPunct="1">
              <a:lnSpc>
                <a:spcPct val="80000"/>
              </a:lnSpc>
              <a:spcBef>
                <a:spcPct val="20000"/>
              </a:spcBef>
              <a:buClr>
                <a:schemeClr val="bg2"/>
              </a:buClr>
              <a:buSzPct val="75000"/>
              <a:buFont typeface="Wingdings" charset="0"/>
              <a:buNone/>
            </a:pPr>
            <a:endParaRPr lang="en-US" sz="1500" dirty="0"/>
          </a:p>
          <a:p>
            <a:pPr marL="342900" indent="-342900" algn="ctr" eaLnBrk="1" hangingPunct="1">
              <a:lnSpc>
                <a:spcPct val="80000"/>
              </a:lnSpc>
              <a:spcBef>
                <a:spcPct val="20000"/>
              </a:spcBef>
              <a:buClr>
                <a:schemeClr val="bg2"/>
              </a:buClr>
              <a:buSzPct val="75000"/>
              <a:buFont typeface="Wingdings" charset="0"/>
              <a:buNone/>
            </a:pPr>
            <a:r>
              <a:rPr lang="en-US" sz="1500" dirty="0"/>
              <a:t>Annual Institutional Review</a:t>
            </a:r>
          </a:p>
          <a:p>
            <a:pPr marL="342900" indent="-342900" algn="ctr" eaLnBrk="1" hangingPunct="1">
              <a:lnSpc>
                <a:spcPct val="80000"/>
              </a:lnSpc>
              <a:spcBef>
                <a:spcPct val="20000"/>
              </a:spcBef>
              <a:buClr>
                <a:schemeClr val="bg2"/>
              </a:buClr>
              <a:buSzPct val="75000"/>
              <a:buFont typeface="Wingdings" charset="0"/>
              <a:buNone/>
            </a:pPr>
            <a:endParaRPr lang="en-US" sz="1500" dirty="0"/>
          </a:p>
          <a:p>
            <a:pPr marL="342900" indent="-342900" algn="ctr" eaLnBrk="1" hangingPunct="1">
              <a:lnSpc>
                <a:spcPct val="80000"/>
              </a:lnSpc>
              <a:spcBef>
                <a:spcPct val="20000"/>
              </a:spcBef>
              <a:buClr>
                <a:schemeClr val="bg2"/>
              </a:buClr>
              <a:buSzPct val="75000"/>
              <a:buFont typeface="Wingdings" charset="0"/>
              <a:buNone/>
            </a:pPr>
            <a:r>
              <a:rPr lang="en-US" sz="1500" dirty="0"/>
              <a:t>GME Financing – The Basics</a:t>
            </a:r>
          </a:p>
          <a:p>
            <a:pPr marL="342900" indent="-342900" algn="ctr" eaLnBrk="1" hangingPunct="1">
              <a:lnSpc>
                <a:spcPct val="80000"/>
              </a:lnSpc>
              <a:spcBef>
                <a:spcPct val="20000"/>
              </a:spcBef>
              <a:buClr>
                <a:schemeClr val="bg2"/>
              </a:buClr>
              <a:buSzPct val="75000"/>
              <a:buFont typeface="Wingdings" charset="0"/>
              <a:buNone/>
            </a:pPr>
            <a:endParaRPr lang="en-US" sz="1500" dirty="0"/>
          </a:p>
          <a:p>
            <a:pPr marL="342900" indent="-342900" algn="ctr" eaLnBrk="1" hangingPunct="1">
              <a:lnSpc>
                <a:spcPct val="80000"/>
              </a:lnSpc>
              <a:spcBef>
                <a:spcPct val="20000"/>
              </a:spcBef>
              <a:buClr>
                <a:schemeClr val="bg2"/>
              </a:buClr>
              <a:buSzPct val="75000"/>
              <a:buFont typeface="Wingdings" charset="0"/>
              <a:buNone/>
            </a:pPr>
            <a:r>
              <a:rPr lang="en-US" sz="1500" dirty="0"/>
              <a:t>GMEC – What</a:t>
            </a:r>
            <a:r>
              <a:rPr lang="ja-JP" altLang="en-US" sz="1500" dirty="0"/>
              <a:t>’</a:t>
            </a:r>
            <a:r>
              <a:rPr lang="en-US" altLang="ja-JP" sz="1500" dirty="0"/>
              <a:t>s New?</a:t>
            </a:r>
          </a:p>
          <a:p>
            <a:pPr marL="342900" indent="-342900" algn="ctr" eaLnBrk="1" hangingPunct="1">
              <a:lnSpc>
                <a:spcPct val="80000"/>
              </a:lnSpc>
              <a:spcBef>
                <a:spcPct val="20000"/>
              </a:spcBef>
              <a:buClr>
                <a:schemeClr val="bg2"/>
              </a:buClr>
              <a:buSzPct val="75000"/>
              <a:buFont typeface="Wingdings" charset="0"/>
              <a:buNone/>
            </a:pPr>
            <a:endParaRPr lang="en-US" sz="1500" dirty="0"/>
          </a:p>
          <a:p>
            <a:pPr marL="342900" indent="-342900" algn="ctr" eaLnBrk="1" hangingPunct="1">
              <a:lnSpc>
                <a:spcPct val="80000"/>
              </a:lnSpc>
              <a:spcBef>
                <a:spcPct val="20000"/>
              </a:spcBef>
              <a:buClr>
                <a:schemeClr val="bg2"/>
              </a:buClr>
              <a:buSzPct val="75000"/>
              <a:buFont typeface="Wingdings" charset="0"/>
              <a:buNone/>
            </a:pPr>
            <a:endParaRPr lang="en-US" sz="1500" i="1" dirty="0"/>
          </a:p>
          <a:p>
            <a:pPr marL="342900" indent="-342900" algn="ctr" eaLnBrk="1" hangingPunct="1">
              <a:lnSpc>
                <a:spcPct val="80000"/>
              </a:lnSpc>
              <a:spcBef>
                <a:spcPct val="20000"/>
              </a:spcBef>
              <a:buClr>
                <a:schemeClr val="bg2"/>
              </a:buClr>
              <a:buSzPct val="75000"/>
              <a:buFont typeface="Wingdings" charset="0"/>
              <a:buNone/>
            </a:pPr>
            <a:endParaRPr lang="en-US" sz="1500" dirty="0"/>
          </a:p>
        </p:txBody>
      </p:sp>
      <p:sp>
        <p:nvSpPr>
          <p:cNvPr id="31749" name="TextBox 1"/>
          <p:cNvSpPr txBox="1">
            <a:spLocks noChangeArrowheads="1"/>
          </p:cNvSpPr>
          <p:nvPr/>
        </p:nvSpPr>
        <p:spPr bwMode="auto">
          <a:xfrm>
            <a:off x="2122488" y="490538"/>
            <a:ext cx="50053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Lucida Bright" charset="0"/>
                <a:ea typeface="ＭＳ Ｐゴシック" charset="0"/>
                <a:cs typeface="Lucida Bright" charset="0"/>
              </a:defRPr>
            </a:lvl1pPr>
            <a:lvl2pPr>
              <a:defRPr sz="2800">
                <a:solidFill>
                  <a:schemeClr val="tx1"/>
                </a:solidFill>
                <a:latin typeface="Lucida Bright" charset="0"/>
                <a:ea typeface="ＭＳ Ｐゴシック" charset="0"/>
              </a:defRPr>
            </a:lvl2pPr>
            <a:lvl3pPr>
              <a:defRPr sz="2400">
                <a:solidFill>
                  <a:schemeClr val="tx1"/>
                </a:solidFill>
                <a:latin typeface="Lucida Bright" charset="0"/>
                <a:ea typeface="ＭＳ Ｐゴシック" charset="0"/>
              </a:defRPr>
            </a:lvl3pPr>
            <a:lvl4pPr>
              <a:defRPr sz="2000">
                <a:solidFill>
                  <a:schemeClr val="tx1"/>
                </a:solidFill>
                <a:latin typeface="Lucida Bright" charset="0"/>
                <a:ea typeface="ＭＳ Ｐゴシック" charset="0"/>
              </a:defRPr>
            </a:lvl4pPr>
            <a:lvl5pPr>
              <a:defRPr sz="2000">
                <a:solidFill>
                  <a:schemeClr val="tx1"/>
                </a:solidFill>
                <a:latin typeface="Lucida Bright" charset="0"/>
                <a:ea typeface="ＭＳ Ｐゴシック" charset="0"/>
              </a:defRPr>
            </a:lvl5pPr>
            <a:lvl6pPr eaLnBrk="0" hangingPunct="0">
              <a:buFont typeface="Wingdings" charset="0"/>
              <a:defRPr sz="2000">
                <a:solidFill>
                  <a:schemeClr val="tx1"/>
                </a:solidFill>
                <a:latin typeface="Lucida Bright" charset="0"/>
                <a:ea typeface="ＭＳ Ｐゴシック" charset="0"/>
              </a:defRPr>
            </a:lvl6pPr>
            <a:lvl7pPr eaLnBrk="0" hangingPunct="0">
              <a:buFont typeface="Wingdings" charset="0"/>
              <a:defRPr sz="2000">
                <a:solidFill>
                  <a:schemeClr val="tx1"/>
                </a:solidFill>
                <a:latin typeface="Lucida Bright" charset="0"/>
                <a:ea typeface="ＭＳ Ｐゴシック" charset="0"/>
              </a:defRPr>
            </a:lvl7pPr>
            <a:lvl8pPr eaLnBrk="0" hangingPunct="0">
              <a:buFont typeface="Wingdings" charset="0"/>
              <a:defRPr sz="2000">
                <a:solidFill>
                  <a:schemeClr val="tx1"/>
                </a:solidFill>
                <a:latin typeface="Lucida Bright" charset="0"/>
                <a:ea typeface="ＭＳ Ｐゴシック" charset="0"/>
              </a:defRPr>
            </a:lvl8pPr>
            <a:lvl9pPr eaLnBrk="0" hangingPunct="0">
              <a:buFont typeface="Wingdings" charset="0"/>
              <a:defRPr sz="2000">
                <a:solidFill>
                  <a:schemeClr val="tx1"/>
                </a:solidFill>
                <a:latin typeface="Lucida Bright" charset="0"/>
                <a:ea typeface="ＭＳ Ｐゴシック" charset="0"/>
              </a:defRPr>
            </a:lvl9pPr>
          </a:lstStyle>
          <a:p>
            <a:r>
              <a:rPr lang="en-US" sz="2800"/>
              <a:t>Partners’ Online Education</a:t>
            </a:r>
          </a:p>
        </p:txBody>
      </p:sp>
      <p:pic>
        <p:nvPicPr>
          <p:cNvPr id="31752" name="Picture 2" descr="V:\Marketing\PME Graphics &amp; Logo as of 2013\Passport_Icon_12_24_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5638800"/>
            <a:ext cx="692150"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5029200" y="5711200"/>
            <a:ext cx="2743200" cy="918200"/>
          </a:xfrm>
          <a:prstGeom prst="rect">
            <a:avLst/>
          </a:prstGeom>
        </p:spPr>
        <p:txBody>
          <a:bodyPr wrap="square">
            <a:spAutoFit/>
          </a:bodyPr>
          <a:lstStyle/>
          <a:p>
            <a:pPr marL="342900" indent="-342900" algn="r" eaLnBrk="1" hangingPunct="1">
              <a:lnSpc>
                <a:spcPct val="80000"/>
              </a:lnSpc>
              <a:spcBef>
                <a:spcPct val="20000"/>
              </a:spcBef>
              <a:buClr>
                <a:schemeClr val="bg2"/>
              </a:buClr>
              <a:buSzPct val="75000"/>
              <a:buFont typeface="Wingdings" charset="0"/>
              <a:buNone/>
            </a:pPr>
            <a:r>
              <a:rPr lang="en-US" sz="1400" i="1" dirty="0" smtClean="0"/>
              <a:t>Contact us today to learn </a:t>
            </a:r>
          </a:p>
          <a:p>
            <a:pPr marL="342900" indent="-342900" algn="r" eaLnBrk="1" hangingPunct="1">
              <a:lnSpc>
                <a:spcPct val="80000"/>
              </a:lnSpc>
              <a:spcBef>
                <a:spcPct val="20000"/>
              </a:spcBef>
              <a:buClr>
                <a:schemeClr val="bg2"/>
              </a:buClr>
              <a:buSzPct val="75000"/>
              <a:buFont typeface="Wingdings" charset="0"/>
              <a:buNone/>
            </a:pPr>
            <a:r>
              <a:rPr lang="en-US" sz="1400" i="1" dirty="0" smtClean="0"/>
              <a:t>our Education Passports</a:t>
            </a:r>
          </a:p>
          <a:p>
            <a:pPr marL="342900" indent="-342900" algn="r" eaLnBrk="1" hangingPunct="1">
              <a:lnSpc>
                <a:spcPct val="80000"/>
              </a:lnSpc>
              <a:spcBef>
                <a:spcPct val="20000"/>
              </a:spcBef>
              <a:buClr>
                <a:schemeClr val="bg2"/>
              </a:buClr>
              <a:buSzPct val="75000"/>
              <a:buFont typeface="Wingdings" charset="0"/>
              <a:buNone/>
            </a:pPr>
            <a:r>
              <a:rPr lang="en-US" sz="1400" i="1" dirty="0" smtClean="0"/>
              <a:t>can save you time &amp; money! </a:t>
            </a:r>
          </a:p>
          <a:p>
            <a:pPr marL="342900" indent="-342900" algn="r" eaLnBrk="1" hangingPunct="1">
              <a:lnSpc>
                <a:spcPct val="80000"/>
              </a:lnSpc>
              <a:spcBef>
                <a:spcPct val="20000"/>
              </a:spcBef>
              <a:buClr>
                <a:schemeClr val="bg2"/>
              </a:buClr>
              <a:buSzPct val="75000"/>
              <a:buFont typeface="Wingdings" charset="0"/>
              <a:buNone/>
            </a:pPr>
            <a:r>
              <a:rPr lang="en-US" sz="1400" i="1" dirty="0" smtClean="0"/>
              <a:t>724-864-7320</a:t>
            </a:r>
            <a:endParaRPr lang="en-US" sz="1400" i="1" dirty="0"/>
          </a:p>
        </p:txBody>
      </p:sp>
      <p:pic>
        <p:nvPicPr>
          <p:cNvPr id="5" name="Picture 4" descr="Media-Play-02-25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990600"/>
            <a:ext cx="685800" cy="685800"/>
          </a:xfrm>
          <a:prstGeom prst="rect">
            <a:avLst/>
          </a:prstGeom>
        </p:spPr>
      </p:pic>
      <p:pic>
        <p:nvPicPr>
          <p:cNvPr id="6" name="Picture 5" descr="Calendar-256-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1066800"/>
            <a:ext cx="691823" cy="691823"/>
          </a:xfrm>
          <a:prstGeom prst="rect">
            <a:avLst/>
          </a:prstGeom>
        </p:spPr>
      </p:pic>
    </p:spTree>
    <p:extLst>
      <p:ext uri="{BB962C8B-B14F-4D97-AF65-F5344CB8AC3E}">
        <p14:creationId xmlns:p14="http://schemas.microsoft.com/office/powerpoint/2010/main" val="137550612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Milestone Development – Why?</a:t>
            </a:r>
            <a:endParaRPr lang="en-US" dirty="0"/>
          </a:p>
        </p:txBody>
      </p:sp>
      <p:sp>
        <p:nvSpPr>
          <p:cNvPr id="3" name="Content Placeholder 2"/>
          <p:cNvSpPr>
            <a:spLocks noGrp="1"/>
          </p:cNvSpPr>
          <p:nvPr>
            <p:ph idx="1"/>
          </p:nvPr>
        </p:nvSpPr>
        <p:spPr>
          <a:xfrm>
            <a:off x="457200" y="1676400"/>
            <a:ext cx="8229600" cy="3886200"/>
          </a:xfrm>
        </p:spPr>
        <p:txBody>
          <a:bodyPr/>
          <a:lstStyle/>
          <a:p>
            <a:pPr marL="0" indent="0">
              <a:buNone/>
            </a:pPr>
            <a:endParaRPr lang="en-US" dirty="0" smtClean="0"/>
          </a:p>
          <a:p>
            <a:r>
              <a:rPr lang="en-US" dirty="0"/>
              <a:t>Part of the ACGME Next Accreditation System (NAS)</a:t>
            </a:r>
          </a:p>
          <a:p>
            <a:pPr marL="0" indent="0">
              <a:buNone/>
            </a:pPr>
            <a:endParaRPr lang="en-US" dirty="0"/>
          </a:p>
          <a:p>
            <a:endParaRPr lang="en-US" dirty="0"/>
          </a:p>
          <a:p>
            <a:r>
              <a:rPr lang="en-US" dirty="0"/>
              <a:t>Measurable outcomes based </a:t>
            </a:r>
            <a:r>
              <a:rPr lang="en-US" dirty="0" smtClean="0"/>
              <a:t/>
            </a:r>
            <a:br>
              <a:rPr lang="en-US" dirty="0" smtClean="0"/>
            </a:br>
            <a:r>
              <a:rPr lang="en-US" dirty="0" smtClean="0"/>
              <a:t>documentation </a:t>
            </a:r>
            <a:r>
              <a:rPr lang="en-US" dirty="0"/>
              <a:t>of </a:t>
            </a:r>
            <a:r>
              <a:rPr lang="en-US" dirty="0" smtClean="0"/>
              <a:t>trainee </a:t>
            </a:r>
            <a:r>
              <a:rPr lang="en-US" dirty="0"/>
              <a:t>performance</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A3096F12-8E82-4115-80AF-CEF0A45228D9}" type="slidenum">
              <a:rPr lang="en-US" altLang="en-US" smtClean="0"/>
              <a:pPr>
                <a:defRPr/>
              </a:pPr>
              <a:t>5</a:t>
            </a:fld>
            <a:endParaRPr lang="en-US" altLang="en-US"/>
          </a:p>
        </p:txBody>
      </p:sp>
      <p:sp>
        <p:nvSpPr>
          <p:cNvPr id="5" name="Footer Placeholder 4"/>
          <p:cNvSpPr>
            <a:spLocks noGrp="1"/>
          </p:cNvSpPr>
          <p:nvPr>
            <p:ph type="ftr" sz="quarter" idx="11"/>
          </p:nvPr>
        </p:nvSpPr>
        <p:spPr/>
        <p:txBody>
          <a:bodyPr/>
          <a:lstStyle/>
          <a:p>
            <a:pPr>
              <a:defRPr/>
            </a:pPr>
            <a:r>
              <a:rPr lang="en-US" smtClean="0"/>
              <a:t>Presented by Partners in Medical Education, Inc. - 2014</a:t>
            </a:r>
            <a:endParaRPr lang="en-US" dirty="0" smtClean="0"/>
          </a:p>
        </p:txBody>
      </p:sp>
      <p:pic>
        <p:nvPicPr>
          <p:cNvPr id="7" name="irc_mi" descr="http://www.juvenews.net/images/stories/punto-interrogativo-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3657600"/>
            <a:ext cx="2171700" cy="2171700"/>
          </a:xfrm>
          <a:prstGeom prst="rect">
            <a:avLst/>
          </a:prstGeom>
          <a:noFill/>
          <a:ln>
            <a:noFill/>
          </a:ln>
        </p:spPr>
      </p:pic>
    </p:spTree>
    <p:extLst>
      <p:ext uri="{BB962C8B-B14F-4D97-AF65-F5344CB8AC3E}">
        <p14:creationId xmlns:p14="http://schemas.microsoft.com/office/powerpoint/2010/main" val="5987454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3"/>
          <p:cNvSpPr>
            <a:spLocks noGrp="1" noChangeArrowheads="1"/>
          </p:cNvSpPr>
          <p:nvPr>
            <p:ph idx="1"/>
          </p:nvPr>
        </p:nvSpPr>
        <p:spPr>
          <a:xfrm>
            <a:off x="1066800" y="2743200"/>
            <a:ext cx="7010400" cy="2895600"/>
          </a:xfrm>
        </p:spPr>
        <p:txBody>
          <a:bodyPr/>
          <a:lstStyle/>
          <a:p>
            <a:pPr algn="ctr" eaLnBrk="1" hangingPunct="1">
              <a:lnSpc>
                <a:spcPct val="80000"/>
              </a:lnSpc>
              <a:buFont typeface="Wingdings" pitchFamily="2" charset="2"/>
              <a:buNone/>
              <a:defRPr/>
            </a:pPr>
            <a:r>
              <a:rPr lang="en-US" sz="2000" b="1" dirty="0" smtClean="0"/>
              <a:t>    Partners in Medical Education, Inc. provides comprehensive consulting services to the GME community.  For more information, contact us at:</a:t>
            </a:r>
          </a:p>
          <a:p>
            <a:pPr algn="ctr" eaLnBrk="1" hangingPunct="1">
              <a:lnSpc>
                <a:spcPct val="80000"/>
              </a:lnSpc>
              <a:buFont typeface="Wingdings" pitchFamily="2" charset="2"/>
              <a:buNone/>
              <a:defRPr/>
            </a:pPr>
            <a:endParaRPr lang="en-US" sz="2000" b="1" dirty="0" smtClean="0"/>
          </a:p>
          <a:p>
            <a:pPr algn="ctr" eaLnBrk="1" hangingPunct="1">
              <a:lnSpc>
                <a:spcPct val="80000"/>
              </a:lnSpc>
              <a:buFont typeface="Wingdings" pitchFamily="2" charset="2"/>
              <a:buNone/>
              <a:defRPr/>
            </a:pPr>
            <a:r>
              <a:rPr lang="en-US" sz="2000" b="1" dirty="0" smtClean="0"/>
              <a:t>724-864-7320</a:t>
            </a:r>
          </a:p>
          <a:p>
            <a:pPr algn="ctr">
              <a:lnSpc>
                <a:spcPct val="80000"/>
              </a:lnSpc>
              <a:buFont typeface="Wingdings" pitchFamily="2" charset="2"/>
              <a:buNone/>
              <a:defRPr/>
            </a:pPr>
            <a:r>
              <a:rPr lang="en-US" sz="2000" b="1" dirty="0" smtClean="0"/>
              <a:t>Info@PartnersInMedEd.com</a:t>
            </a:r>
            <a:endParaRPr lang="en-US" sz="2000" b="1" dirty="0"/>
          </a:p>
          <a:p>
            <a:pPr algn="ctr" eaLnBrk="1" hangingPunct="1">
              <a:lnSpc>
                <a:spcPct val="80000"/>
              </a:lnSpc>
              <a:buFont typeface="Wingdings" pitchFamily="2" charset="2"/>
              <a:buNone/>
              <a:defRPr/>
            </a:pPr>
            <a:endParaRPr lang="en-US" sz="2000" b="1" dirty="0" smtClean="0">
              <a:solidFill>
                <a:schemeClr val="accent2">
                  <a:lumMod val="75000"/>
                </a:schemeClr>
              </a:solidFill>
            </a:endParaRPr>
          </a:p>
          <a:p>
            <a:pPr algn="ctr" eaLnBrk="1" hangingPunct="1">
              <a:lnSpc>
                <a:spcPct val="80000"/>
              </a:lnSpc>
              <a:buFont typeface="Wingdings" pitchFamily="2" charset="2"/>
              <a:buNone/>
              <a:defRPr/>
            </a:pPr>
            <a:r>
              <a:rPr lang="en-US" sz="2000" b="1" dirty="0" smtClean="0"/>
              <a:t>www.PartnersInMedEd.com</a:t>
            </a:r>
          </a:p>
          <a:p>
            <a:pPr eaLnBrk="1" hangingPunct="1">
              <a:lnSpc>
                <a:spcPct val="80000"/>
              </a:lnSpc>
              <a:buFont typeface="Wingdings" pitchFamily="2" charset="2"/>
              <a:buNone/>
              <a:defRPr/>
            </a:pPr>
            <a:endParaRPr lang="en-US" sz="2800" b="1" dirty="0" smtClean="0"/>
          </a:p>
        </p:txBody>
      </p:sp>
      <p:pic>
        <p:nvPicPr>
          <p:cNvPr id="4096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914400"/>
            <a:ext cx="3087688"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http://us.cdn1.123rf.com/168nwm/coramax/coramax1212/coramax121200323/17075723-3d-people--man-person-and-a-button.jpg"/>
          <p:cNvPicPr/>
          <p:nvPr/>
        </p:nvPicPr>
        <p:blipFill>
          <a:blip r:embed="rId4">
            <a:extLst>
              <a:ext uri="{28A0092B-C50C-407E-A947-70E740481C1C}">
                <a14:useLocalDpi xmlns:a14="http://schemas.microsoft.com/office/drawing/2010/main" val="0"/>
              </a:ext>
            </a:extLst>
          </a:blip>
          <a:srcRect/>
          <a:stretch>
            <a:fillRect/>
          </a:stretch>
        </p:blipFill>
        <p:spPr bwMode="auto">
          <a:xfrm>
            <a:off x="381000" y="4298950"/>
            <a:ext cx="2209800" cy="2025650"/>
          </a:xfrm>
          <a:prstGeom prst="rect">
            <a:avLst/>
          </a:prstGeom>
          <a:noFill/>
          <a:ln>
            <a:noFill/>
          </a:ln>
        </p:spPr>
      </p:pic>
      <p:sp>
        <p:nvSpPr>
          <p:cNvPr id="7" name="Slide Number Placeholder 3"/>
          <p:cNvSpPr>
            <a:spLocks noGrp="1"/>
          </p:cNvSpPr>
          <p:nvPr>
            <p:ph type="sldNum" sz="quarter" idx="10"/>
          </p:nvPr>
        </p:nvSpPr>
        <p:spPr>
          <a:xfrm>
            <a:off x="6705600" y="6248400"/>
            <a:ext cx="2133600" cy="457200"/>
          </a:xfrm>
        </p:spPr>
        <p:txBody>
          <a:bodyPr/>
          <a:lstStyle/>
          <a:p>
            <a:pPr>
              <a:defRPr/>
            </a:pPr>
            <a:fld id="{A3096F12-8E82-4115-80AF-CEF0A45228D9}" type="slidenum">
              <a:rPr lang="en-US" altLang="en-US" smtClean="0"/>
              <a:pPr>
                <a:defRPr/>
              </a:pPr>
              <a:t>50</a:t>
            </a:fld>
            <a:endParaRPr lang="en-US" altLang="en-US"/>
          </a:p>
        </p:txBody>
      </p:sp>
      <p:sp>
        <p:nvSpPr>
          <p:cNvPr id="9" name="Footer Placeholder 4"/>
          <p:cNvSpPr>
            <a:spLocks noGrp="1"/>
          </p:cNvSpPr>
          <p:nvPr>
            <p:ph type="ftr" sz="quarter" idx="11"/>
          </p:nvPr>
        </p:nvSpPr>
        <p:spPr>
          <a:xfrm>
            <a:off x="2514600" y="6400800"/>
            <a:ext cx="4038600" cy="304800"/>
          </a:xfrm>
        </p:spPr>
        <p:txBody>
          <a:bodyPr/>
          <a:lstStyle/>
          <a:p>
            <a:pPr>
              <a:defRPr/>
            </a:pPr>
            <a:r>
              <a:rPr lang="en-US" dirty="0" smtClean="0"/>
              <a:t>Presented by Partners in Medical Education, Inc. - 2014</a:t>
            </a:r>
          </a:p>
        </p:txBody>
      </p:sp>
    </p:spTree>
    <p:extLst>
      <p:ext uri="{BB962C8B-B14F-4D97-AF65-F5344CB8AC3E}">
        <p14:creationId xmlns:p14="http://schemas.microsoft.com/office/powerpoint/2010/main" val="102759472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Milestone Development – What?</a:t>
            </a:r>
            <a:endParaRPr lang="en-US" dirty="0"/>
          </a:p>
        </p:txBody>
      </p:sp>
      <p:sp>
        <p:nvSpPr>
          <p:cNvPr id="3" name="Content Placeholder 2"/>
          <p:cNvSpPr>
            <a:spLocks noGrp="1"/>
          </p:cNvSpPr>
          <p:nvPr>
            <p:ph idx="1"/>
          </p:nvPr>
        </p:nvSpPr>
        <p:spPr/>
        <p:txBody>
          <a:bodyPr/>
          <a:lstStyle/>
          <a:p>
            <a:r>
              <a:rPr lang="en-US" dirty="0"/>
              <a:t>Discreet educational outcomes expected through the continuum of training</a:t>
            </a:r>
          </a:p>
          <a:p>
            <a:pPr marL="0" indent="0">
              <a:buNone/>
            </a:pPr>
            <a:endParaRPr lang="en-US" dirty="0"/>
          </a:p>
          <a:p>
            <a:endParaRPr lang="en-US" dirty="0"/>
          </a:p>
          <a:p>
            <a:r>
              <a:rPr lang="en-US" dirty="0"/>
              <a:t>Based on the 6 Core competencies</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A3096F12-8E82-4115-80AF-CEF0A45228D9}" type="slidenum">
              <a:rPr lang="en-US" altLang="en-US" smtClean="0"/>
              <a:pPr>
                <a:defRPr/>
              </a:pPr>
              <a:t>6</a:t>
            </a:fld>
            <a:endParaRPr lang="en-US" altLang="en-US"/>
          </a:p>
        </p:txBody>
      </p:sp>
      <p:sp>
        <p:nvSpPr>
          <p:cNvPr id="5" name="Footer Placeholder 4"/>
          <p:cNvSpPr>
            <a:spLocks noGrp="1"/>
          </p:cNvSpPr>
          <p:nvPr>
            <p:ph type="ftr" sz="quarter" idx="11"/>
          </p:nvPr>
        </p:nvSpPr>
        <p:spPr/>
        <p:txBody>
          <a:bodyPr/>
          <a:lstStyle/>
          <a:p>
            <a:pPr>
              <a:defRPr/>
            </a:pPr>
            <a:r>
              <a:rPr lang="en-US" smtClean="0"/>
              <a:t>Presented by Partners in Medical Education, Inc. - 2014</a:t>
            </a:r>
            <a:endParaRPr lang="en-US" dirty="0" smtClean="0"/>
          </a:p>
        </p:txBody>
      </p:sp>
      <p:pic>
        <p:nvPicPr>
          <p:cNvPr id="6" name="irc_mi" descr="http://www.artesites.com.br/wp-content/uploads/2012/09/question2-300x30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3810000"/>
            <a:ext cx="1752600" cy="1752600"/>
          </a:xfrm>
          <a:prstGeom prst="rect">
            <a:avLst/>
          </a:prstGeom>
          <a:noFill/>
          <a:ln>
            <a:noFill/>
          </a:ln>
        </p:spPr>
      </p:pic>
    </p:spTree>
    <p:extLst>
      <p:ext uri="{BB962C8B-B14F-4D97-AF65-F5344CB8AC3E}">
        <p14:creationId xmlns:p14="http://schemas.microsoft.com/office/powerpoint/2010/main" val="2815496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3096F12-8E82-4115-80AF-CEF0A45228D9}" type="slidenum">
              <a:rPr lang="en-US" altLang="en-US" smtClean="0"/>
              <a:pPr>
                <a:defRPr/>
              </a:pPr>
              <a:t>7</a:t>
            </a:fld>
            <a:endParaRPr lang="en-US" altLang="en-US"/>
          </a:p>
        </p:txBody>
      </p:sp>
      <p:sp>
        <p:nvSpPr>
          <p:cNvPr id="5" name="Footer Placeholder 4"/>
          <p:cNvSpPr>
            <a:spLocks noGrp="1"/>
          </p:cNvSpPr>
          <p:nvPr>
            <p:ph type="ftr" sz="quarter" idx="11"/>
          </p:nvPr>
        </p:nvSpPr>
        <p:spPr/>
        <p:txBody>
          <a:bodyPr/>
          <a:lstStyle/>
          <a:p>
            <a:pPr>
              <a:defRPr/>
            </a:pPr>
            <a:r>
              <a:rPr lang="en-US" smtClean="0"/>
              <a:t>Presented by Partners in Medical Education, Inc. - 2014</a:t>
            </a:r>
            <a:endParaRPr lang="en-US" dirty="0" smtClean="0"/>
          </a:p>
        </p:txBody>
      </p:sp>
      <p:pic>
        <p:nvPicPr>
          <p:cNvPr id="6" name="Picture 2" descr="ACGME Competencies"/>
          <p:cNvPicPr>
            <a:picLocks noChangeAspect="1" noChangeArrowheads="1"/>
          </p:cNvPicPr>
          <p:nvPr/>
        </p:nvPicPr>
        <p:blipFill>
          <a:blip r:embed="rId2" cstate="print"/>
          <a:srcRect/>
          <a:stretch>
            <a:fillRect/>
          </a:stretch>
        </p:blipFill>
        <p:spPr bwMode="auto">
          <a:xfrm>
            <a:off x="-18861" y="2821"/>
            <a:ext cx="9162861" cy="6855179"/>
          </a:xfrm>
          <a:prstGeom prst="rect">
            <a:avLst/>
          </a:prstGeom>
          <a:noFill/>
        </p:spPr>
      </p:pic>
    </p:spTree>
    <p:extLst>
      <p:ext uri="{BB962C8B-B14F-4D97-AF65-F5344CB8AC3E}">
        <p14:creationId xmlns:p14="http://schemas.microsoft.com/office/powerpoint/2010/main" val="555147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3096F12-8E82-4115-80AF-CEF0A45228D9}" type="slidenum">
              <a:rPr lang="en-US" altLang="en-US" smtClean="0"/>
              <a:pPr>
                <a:defRPr/>
              </a:pPr>
              <a:t>8</a:t>
            </a:fld>
            <a:endParaRPr lang="en-US" altLang="en-US"/>
          </a:p>
        </p:txBody>
      </p:sp>
      <p:sp>
        <p:nvSpPr>
          <p:cNvPr id="5" name="Footer Placeholder 4"/>
          <p:cNvSpPr>
            <a:spLocks noGrp="1"/>
          </p:cNvSpPr>
          <p:nvPr>
            <p:ph type="ftr" sz="quarter" idx="11"/>
          </p:nvPr>
        </p:nvSpPr>
        <p:spPr/>
        <p:txBody>
          <a:bodyPr/>
          <a:lstStyle/>
          <a:p>
            <a:pPr>
              <a:defRPr/>
            </a:pPr>
            <a:r>
              <a:rPr lang="en-US" smtClean="0"/>
              <a:t>Presented by Partners in Medical Education, Inc. - 2014</a:t>
            </a:r>
            <a:endParaRPr lang="en-US" dirty="0" smtClean="0"/>
          </a:p>
        </p:txBody>
      </p:sp>
      <p:pic>
        <p:nvPicPr>
          <p:cNvPr id="6" name="Picture 2"/>
          <p:cNvPicPr>
            <a:picLocks noChangeAspect="1" noChangeArrowheads="1"/>
          </p:cNvPicPr>
          <p:nvPr/>
        </p:nvPicPr>
        <p:blipFill>
          <a:blip r:embed="rId3" cstate="print"/>
          <a:srcRect l="6875" t="18360" r="8750" b="7812"/>
          <a:stretch>
            <a:fillRect/>
          </a:stretch>
        </p:blipFill>
        <p:spPr bwMode="auto">
          <a:xfrm>
            <a:off x="0" y="0"/>
            <a:ext cx="9144000" cy="6858000"/>
          </a:xfrm>
          <a:prstGeom prst="rect">
            <a:avLst/>
          </a:prstGeom>
          <a:noFill/>
          <a:ln w="9525">
            <a:noFill/>
            <a:miter lim="800000"/>
            <a:headEnd/>
            <a:tailEnd/>
          </a:ln>
        </p:spPr>
      </p:pic>
      <p:sp>
        <p:nvSpPr>
          <p:cNvPr id="7" name="Rectangle 6"/>
          <p:cNvSpPr/>
          <p:nvPr/>
        </p:nvSpPr>
        <p:spPr bwMode="auto">
          <a:xfrm>
            <a:off x="4495800" y="5105400"/>
            <a:ext cx="1295400" cy="3810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accent4">
                    <a:lumMod val="10000"/>
                  </a:schemeClr>
                </a:solidFill>
                <a:effectLst/>
                <a:latin typeface="Tahoma" charset="0"/>
              </a:rPr>
              <a:t>Radiology</a:t>
            </a:r>
          </a:p>
        </p:txBody>
      </p:sp>
    </p:spTree>
    <p:extLst>
      <p:ext uri="{BB962C8B-B14F-4D97-AF65-F5344CB8AC3E}">
        <p14:creationId xmlns:p14="http://schemas.microsoft.com/office/powerpoint/2010/main" val="2429192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3096F12-8E82-4115-80AF-CEF0A45228D9}" type="slidenum">
              <a:rPr lang="en-US" altLang="en-US" smtClean="0"/>
              <a:pPr>
                <a:defRPr/>
              </a:pPr>
              <a:t>9</a:t>
            </a:fld>
            <a:endParaRPr lang="en-US" altLang="en-US"/>
          </a:p>
        </p:txBody>
      </p:sp>
      <p:sp>
        <p:nvSpPr>
          <p:cNvPr id="5" name="Footer Placeholder 4"/>
          <p:cNvSpPr>
            <a:spLocks noGrp="1"/>
          </p:cNvSpPr>
          <p:nvPr>
            <p:ph type="ftr" sz="quarter" idx="11"/>
          </p:nvPr>
        </p:nvSpPr>
        <p:spPr/>
        <p:txBody>
          <a:bodyPr/>
          <a:lstStyle/>
          <a:p>
            <a:pPr>
              <a:defRPr/>
            </a:pPr>
            <a:r>
              <a:rPr lang="en-US" smtClean="0"/>
              <a:t>Presented by Partners in Medical Education, Inc. - 2014</a:t>
            </a:r>
            <a:endParaRPr lang="en-US" dirty="0" smtClean="0"/>
          </a:p>
        </p:txBody>
      </p:sp>
      <p:pic>
        <p:nvPicPr>
          <p:cNvPr id="6" name="Picture 5" descr="Screensh_0.tmp"/>
          <p:cNvPicPr>
            <a:picLocks noChangeAspect="1"/>
          </p:cNvPicPr>
          <p:nvPr/>
        </p:nvPicPr>
        <p:blipFill>
          <a:blip r:embed="rId2" cstate="print"/>
          <a:stretch>
            <a:fillRect/>
          </a:stretch>
        </p:blipFill>
        <p:spPr>
          <a:xfrm>
            <a:off x="95633" y="685800"/>
            <a:ext cx="8895967" cy="5410200"/>
          </a:xfrm>
          <a:prstGeom prst="rect">
            <a:avLst/>
          </a:prstGeom>
        </p:spPr>
      </p:pic>
    </p:spTree>
    <p:extLst>
      <p:ext uri="{BB962C8B-B14F-4D97-AF65-F5344CB8AC3E}">
        <p14:creationId xmlns:p14="http://schemas.microsoft.com/office/powerpoint/2010/main" val="837217941"/>
      </p:ext>
    </p:extLst>
  </p:cSld>
  <p:clrMapOvr>
    <a:masterClrMapping/>
  </p:clrMapOvr>
</p:sld>
</file>

<file path=ppt/theme/theme1.xml><?xml version="1.0" encoding="utf-8"?>
<a:theme xmlns:a="http://schemas.openxmlformats.org/drawingml/2006/main" name="PMESlidesTheme (2)">
  <a:themeElements>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PMESlidesTheme (2)</Template>
  <TotalTime>5474</TotalTime>
  <Words>2322</Words>
  <Application>Microsoft Macintosh PowerPoint</Application>
  <PresentationFormat>On-screen Show (4:3)</PresentationFormat>
  <Paragraphs>450</Paragraphs>
  <Slides>50</Slides>
  <Notes>30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PMESlidesTheme (2)</vt:lpstr>
      <vt:lpstr>Program Director’s Guide to Milestones Assessment &amp; The Role of the CCC</vt:lpstr>
      <vt:lpstr>Introducing Your Presenter…</vt:lpstr>
      <vt:lpstr>Webinar Objectives</vt:lpstr>
      <vt:lpstr>PowerPoint Presentation</vt:lpstr>
      <vt:lpstr>Milestone Development – Why?</vt:lpstr>
      <vt:lpstr>Milestone Development – What?</vt:lpstr>
      <vt:lpstr>PowerPoint Presentation</vt:lpstr>
      <vt:lpstr>PowerPoint Presentation</vt:lpstr>
      <vt:lpstr>PowerPoint Presentation</vt:lpstr>
      <vt:lpstr>PowerPoint Presentation</vt:lpstr>
      <vt:lpstr>PowerPoint Presentation</vt:lpstr>
      <vt:lpstr>Milestone Development – What?</vt:lpstr>
      <vt:lpstr>Milestone Development – Who?</vt:lpstr>
      <vt:lpstr>PowerPoint Presentation</vt:lpstr>
      <vt:lpstr>Milestone Development Value</vt:lpstr>
      <vt:lpstr>Milestone Development Value</vt:lpstr>
      <vt:lpstr>Milestone Development How Can Programs Adapt?</vt:lpstr>
      <vt:lpstr>PowerPoint Presentation</vt:lpstr>
      <vt:lpstr>Clinical Competency Committee</vt:lpstr>
      <vt:lpstr>Clinical Competency Committee</vt:lpstr>
      <vt:lpstr>Clinical Competency Committee</vt:lpstr>
      <vt:lpstr>Clinical Competency Committee Composition</vt:lpstr>
      <vt:lpstr>Clinical Competency Committee Composition</vt:lpstr>
      <vt:lpstr>Clinical Competency Committee Composition</vt:lpstr>
      <vt:lpstr>Clinical Competency Committee Function</vt:lpstr>
      <vt:lpstr>Clinical Competency Committee Function</vt:lpstr>
      <vt:lpstr>Clinical Competency Committee Function</vt:lpstr>
      <vt:lpstr>Clinical Competency Committee Function</vt:lpstr>
      <vt:lpstr>Clinical Competency Committee Time Commitment</vt:lpstr>
      <vt:lpstr>Clinical Competency Committee Time Commitment</vt:lpstr>
      <vt:lpstr>Clinical Competency Committee Time Commitment</vt:lpstr>
      <vt:lpstr>PowerPoint Presentation</vt:lpstr>
      <vt:lpstr>PowerPoint Presentation</vt:lpstr>
      <vt:lpstr>Milestone Development How Can Programs Adapt</vt:lpstr>
      <vt:lpstr>Milestone Development How Can Programs Adapt</vt:lpstr>
      <vt:lpstr>Milestone Development How Can Programs Adapt</vt:lpstr>
      <vt:lpstr>PowerPoint Presentation</vt:lpstr>
      <vt:lpstr>PowerPoint Presentation</vt:lpstr>
      <vt:lpstr>PowerPoint Presentation</vt:lpstr>
      <vt:lpstr>PowerPoint Presentation</vt:lpstr>
      <vt:lpstr>Milestone Development What do the Programs Get Back</vt:lpstr>
      <vt:lpstr>PowerPoint Presentation</vt:lpstr>
      <vt:lpstr>Milestone Data What the RRC Does</vt:lpstr>
      <vt:lpstr>Milestone Data What the RRC Does</vt:lpstr>
      <vt:lpstr>PowerPoint Presentation</vt:lpstr>
      <vt:lpstr>Singapore Milestone Data,  End of PGY 1 to Mid Year PGY 2 All Specialties (n=122, 100%)</vt:lpstr>
      <vt:lpstr>Milestone Project - Summary</vt:lpstr>
      <vt:lpstr>Milestone Project - Summary</vt:lpstr>
      <vt:lpstr>PowerPoint Presentation</vt:lpstr>
      <vt:lpstr>PowerPoint Presentation</vt:lpstr>
    </vt:vector>
  </TitlesOfParts>
  <Company>Partners in Medical Education,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BJ Couch</dc:creator>
  <cp:lastModifiedBy>Alexander Mielnicki</cp:lastModifiedBy>
  <cp:revision>21</cp:revision>
  <dcterms:created xsi:type="dcterms:W3CDTF">2014-08-14T18:51:58Z</dcterms:created>
  <dcterms:modified xsi:type="dcterms:W3CDTF">2014-10-10T14:39:48Z</dcterms:modified>
</cp:coreProperties>
</file>