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19"/>
  </p:notesMasterIdLst>
  <p:sldIdLst>
    <p:sldId id="370" r:id="rId2"/>
    <p:sldId id="256" r:id="rId3"/>
    <p:sldId id="368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68" r:id="rId14"/>
    <p:sldId id="259" r:id="rId15"/>
    <p:sldId id="269" r:id="rId16"/>
    <p:sldId id="399" r:id="rId17"/>
    <p:sldId id="369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91E"/>
    <a:srgbClr val="387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975D5-E968-A248-9AC1-6B09AFEC47F4}" v="93" dt="2020-10-21T16:07:48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0"/>
    <p:restoredTop sz="94730"/>
  </p:normalViewPr>
  <p:slideViewPr>
    <p:cSldViewPr snapToGrid="0" snapToObjects="1">
      <p:cViewPr varScale="1">
        <p:scale>
          <a:sx n="94" d="100"/>
          <a:sy n="94" d="100"/>
        </p:scale>
        <p:origin x="208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A8D84-05B8-45D5-BF78-CF5E0AF71EC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6349A0-06B3-4DF5-9A6E-F010AE826C20}">
      <dgm:prSet phldrT="[Text]"/>
      <dgm:spPr/>
      <dgm:t>
        <a:bodyPr/>
        <a:lstStyle/>
        <a:p>
          <a:r>
            <a:rPr lang="en-US" dirty="0"/>
            <a:t>QI Education</a:t>
          </a:r>
        </a:p>
      </dgm:t>
    </dgm:pt>
    <dgm:pt modelId="{FA76CE5A-63D0-41E9-A7EA-BF9F407C4B7F}" type="parTrans" cxnId="{A2985D7A-5C4F-403D-89A5-10E9CFA5C8C5}">
      <dgm:prSet/>
      <dgm:spPr/>
      <dgm:t>
        <a:bodyPr/>
        <a:lstStyle/>
        <a:p>
          <a:endParaRPr lang="en-US"/>
        </a:p>
      </dgm:t>
    </dgm:pt>
    <dgm:pt modelId="{1679FB1A-C797-4630-B701-654A407E26B8}" type="sibTrans" cxnId="{A2985D7A-5C4F-403D-89A5-10E9CFA5C8C5}">
      <dgm:prSet/>
      <dgm:spPr/>
      <dgm:t>
        <a:bodyPr/>
        <a:lstStyle/>
        <a:p>
          <a:endParaRPr lang="en-US"/>
        </a:p>
      </dgm:t>
    </dgm:pt>
    <dgm:pt modelId="{5E04CD3F-DA5F-4EA7-98FB-F65C55549863}">
      <dgm:prSet phldrT="[Text]"/>
      <dgm:spPr/>
      <dgm:t>
        <a:bodyPr/>
        <a:lstStyle/>
        <a:p>
          <a:r>
            <a:rPr lang="en-US" dirty="0"/>
            <a:t>Online modules</a:t>
          </a:r>
        </a:p>
      </dgm:t>
    </dgm:pt>
    <dgm:pt modelId="{94BD6C56-1A8B-4CC8-BB00-6631A80F45B6}" type="parTrans" cxnId="{9B1BBCF9-79C9-41F7-BBC7-78EC41C136A5}">
      <dgm:prSet/>
      <dgm:spPr/>
      <dgm:t>
        <a:bodyPr/>
        <a:lstStyle/>
        <a:p>
          <a:endParaRPr lang="en-US"/>
        </a:p>
      </dgm:t>
    </dgm:pt>
    <dgm:pt modelId="{446A1833-3A20-44E1-9646-32B178EB495B}" type="sibTrans" cxnId="{9B1BBCF9-79C9-41F7-BBC7-78EC41C136A5}">
      <dgm:prSet/>
      <dgm:spPr/>
      <dgm:t>
        <a:bodyPr/>
        <a:lstStyle/>
        <a:p>
          <a:endParaRPr lang="en-US"/>
        </a:p>
      </dgm:t>
    </dgm:pt>
    <dgm:pt modelId="{9CCF4E45-C017-41DF-968F-A1D5FE6CDA56}">
      <dgm:prSet phldrT="[Text]"/>
      <dgm:spPr/>
      <dgm:t>
        <a:bodyPr/>
        <a:lstStyle/>
        <a:p>
          <a:r>
            <a:rPr lang="en-US" dirty="0"/>
            <a:t>Orientation</a:t>
          </a:r>
        </a:p>
      </dgm:t>
    </dgm:pt>
    <dgm:pt modelId="{C71862D5-4EE8-4D41-9DFB-F3E6730CF5DE}" type="parTrans" cxnId="{E521593C-3356-426F-8A83-A45C60AFAA27}">
      <dgm:prSet/>
      <dgm:spPr/>
      <dgm:t>
        <a:bodyPr/>
        <a:lstStyle/>
        <a:p>
          <a:endParaRPr lang="en-US"/>
        </a:p>
      </dgm:t>
    </dgm:pt>
    <dgm:pt modelId="{44435B1B-71B5-428F-91CE-1CA3F7C993ED}" type="sibTrans" cxnId="{E521593C-3356-426F-8A83-A45C60AFAA27}">
      <dgm:prSet/>
      <dgm:spPr/>
      <dgm:t>
        <a:bodyPr/>
        <a:lstStyle/>
        <a:p>
          <a:endParaRPr lang="en-US"/>
        </a:p>
      </dgm:t>
    </dgm:pt>
    <dgm:pt modelId="{93DE777C-70D0-42AA-94AD-D463934CD15D}">
      <dgm:prSet phldrT="[Text]"/>
      <dgm:spPr/>
      <dgm:t>
        <a:bodyPr/>
        <a:lstStyle/>
        <a:p>
          <a:r>
            <a:rPr lang="en-US" dirty="0"/>
            <a:t>Didactic Program</a:t>
          </a:r>
        </a:p>
      </dgm:t>
    </dgm:pt>
    <dgm:pt modelId="{3075F5BD-314E-4096-9282-80DB8FE6CB5B}" type="parTrans" cxnId="{068E7A7C-EB7F-4394-B985-A95153852E4F}">
      <dgm:prSet/>
      <dgm:spPr/>
      <dgm:t>
        <a:bodyPr/>
        <a:lstStyle/>
        <a:p>
          <a:endParaRPr lang="en-US"/>
        </a:p>
      </dgm:t>
    </dgm:pt>
    <dgm:pt modelId="{97861AE8-D60E-4144-B8A9-2BE488D5DA9D}" type="sibTrans" cxnId="{068E7A7C-EB7F-4394-B985-A95153852E4F}">
      <dgm:prSet/>
      <dgm:spPr/>
      <dgm:t>
        <a:bodyPr/>
        <a:lstStyle/>
        <a:p>
          <a:endParaRPr lang="en-US"/>
        </a:p>
      </dgm:t>
    </dgm:pt>
    <dgm:pt modelId="{D9E183DE-FB61-4255-84BB-3B10239DD2A5}">
      <dgm:prSet phldrT="[Text]"/>
      <dgm:spPr/>
      <dgm:t>
        <a:bodyPr/>
        <a:lstStyle/>
        <a:p>
          <a:r>
            <a:rPr lang="en-US" dirty="0"/>
            <a:t>Workshops</a:t>
          </a:r>
        </a:p>
      </dgm:t>
    </dgm:pt>
    <dgm:pt modelId="{0FAC502A-39BA-481E-8B93-5EC5380B706D}" type="parTrans" cxnId="{9821474E-7AD6-4797-9534-72C5214491FB}">
      <dgm:prSet/>
      <dgm:spPr/>
      <dgm:t>
        <a:bodyPr/>
        <a:lstStyle/>
        <a:p>
          <a:endParaRPr lang="en-US"/>
        </a:p>
      </dgm:t>
    </dgm:pt>
    <dgm:pt modelId="{9D682BBF-B888-4C3F-80F2-CBF2378874FC}" type="sibTrans" cxnId="{9821474E-7AD6-4797-9534-72C5214491FB}">
      <dgm:prSet/>
      <dgm:spPr/>
      <dgm:t>
        <a:bodyPr/>
        <a:lstStyle/>
        <a:p>
          <a:endParaRPr lang="en-US"/>
        </a:p>
      </dgm:t>
    </dgm:pt>
    <dgm:pt modelId="{614DEC11-840B-407B-A51D-ABE8721A5A3F}" type="pres">
      <dgm:prSet presAssocID="{080A8D84-05B8-45D5-BF78-CF5E0AF71E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BD3B71-5B4E-4B95-8534-26B412A6BAAE}" type="pres">
      <dgm:prSet presAssocID="{CD6349A0-06B3-4DF5-9A6E-F010AE826C20}" presName="centerShape" presStyleLbl="node0" presStyleIdx="0" presStyleCnt="1" custScaleX="134466" custScaleY="124622"/>
      <dgm:spPr/>
    </dgm:pt>
    <dgm:pt modelId="{F7059CA5-0944-41D3-8D58-BC0AD60E1D0E}" type="pres">
      <dgm:prSet presAssocID="{94BD6C56-1A8B-4CC8-BB00-6631A80F45B6}" presName="Name9" presStyleLbl="parChTrans1D2" presStyleIdx="0" presStyleCnt="4"/>
      <dgm:spPr/>
    </dgm:pt>
    <dgm:pt modelId="{0AF7E274-021C-404F-A340-066319F5A5F6}" type="pres">
      <dgm:prSet presAssocID="{94BD6C56-1A8B-4CC8-BB00-6631A80F45B6}" presName="connTx" presStyleLbl="parChTrans1D2" presStyleIdx="0" presStyleCnt="4"/>
      <dgm:spPr/>
    </dgm:pt>
    <dgm:pt modelId="{8306552D-D9D2-41C3-B61C-F1080C8D329E}" type="pres">
      <dgm:prSet presAssocID="{5E04CD3F-DA5F-4EA7-98FB-F65C55549863}" presName="node" presStyleLbl="node1" presStyleIdx="0" presStyleCnt="4">
        <dgm:presLayoutVars>
          <dgm:bulletEnabled val="1"/>
        </dgm:presLayoutVars>
      </dgm:prSet>
      <dgm:spPr/>
    </dgm:pt>
    <dgm:pt modelId="{8AAD8BFD-AD03-4B13-8B9B-D351996836CC}" type="pres">
      <dgm:prSet presAssocID="{C71862D5-4EE8-4D41-9DFB-F3E6730CF5DE}" presName="Name9" presStyleLbl="parChTrans1D2" presStyleIdx="1" presStyleCnt="4"/>
      <dgm:spPr/>
    </dgm:pt>
    <dgm:pt modelId="{DFC258BB-27CA-4297-826F-959BA9F38506}" type="pres">
      <dgm:prSet presAssocID="{C71862D5-4EE8-4D41-9DFB-F3E6730CF5DE}" presName="connTx" presStyleLbl="parChTrans1D2" presStyleIdx="1" presStyleCnt="4"/>
      <dgm:spPr/>
    </dgm:pt>
    <dgm:pt modelId="{35CC70D3-5766-4F71-8FA7-358D00AF7C54}" type="pres">
      <dgm:prSet presAssocID="{9CCF4E45-C017-41DF-968F-A1D5FE6CDA56}" presName="node" presStyleLbl="node1" presStyleIdx="1" presStyleCnt="4">
        <dgm:presLayoutVars>
          <dgm:bulletEnabled val="1"/>
        </dgm:presLayoutVars>
      </dgm:prSet>
      <dgm:spPr/>
    </dgm:pt>
    <dgm:pt modelId="{E406EAA1-469C-4827-A3E4-A0F29C78E260}" type="pres">
      <dgm:prSet presAssocID="{3075F5BD-314E-4096-9282-80DB8FE6CB5B}" presName="Name9" presStyleLbl="parChTrans1D2" presStyleIdx="2" presStyleCnt="4"/>
      <dgm:spPr/>
    </dgm:pt>
    <dgm:pt modelId="{24B2A644-3569-4F96-9402-8CC33CAE5E1A}" type="pres">
      <dgm:prSet presAssocID="{3075F5BD-314E-4096-9282-80DB8FE6CB5B}" presName="connTx" presStyleLbl="parChTrans1D2" presStyleIdx="2" presStyleCnt="4"/>
      <dgm:spPr/>
    </dgm:pt>
    <dgm:pt modelId="{8C2FD968-CF08-4635-8A5C-B73FB3AE933E}" type="pres">
      <dgm:prSet presAssocID="{93DE777C-70D0-42AA-94AD-D463934CD15D}" presName="node" presStyleLbl="node1" presStyleIdx="2" presStyleCnt="4">
        <dgm:presLayoutVars>
          <dgm:bulletEnabled val="1"/>
        </dgm:presLayoutVars>
      </dgm:prSet>
      <dgm:spPr/>
    </dgm:pt>
    <dgm:pt modelId="{288834F4-0BEC-4DD1-8A50-9029B671D508}" type="pres">
      <dgm:prSet presAssocID="{0FAC502A-39BA-481E-8B93-5EC5380B706D}" presName="Name9" presStyleLbl="parChTrans1D2" presStyleIdx="3" presStyleCnt="4"/>
      <dgm:spPr/>
    </dgm:pt>
    <dgm:pt modelId="{E19CADBF-5A9D-4609-A18A-230A82956DB2}" type="pres">
      <dgm:prSet presAssocID="{0FAC502A-39BA-481E-8B93-5EC5380B706D}" presName="connTx" presStyleLbl="parChTrans1D2" presStyleIdx="3" presStyleCnt="4"/>
      <dgm:spPr/>
    </dgm:pt>
    <dgm:pt modelId="{802212A9-8F12-43B7-A474-54DAC5FACF0F}" type="pres">
      <dgm:prSet presAssocID="{D9E183DE-FB61-4255-84BB-3B10239DD2A5}" presName="node" presStyleLbl="node1" presStyleIdx="3" presStyleCnt="4">
        <dgm:presLayoutVars>
          <dgm:bulletEnabled val="1"/>
        </dgm:presLayoutVars>
      </dgm:prSet>
      <dgm:spPr/>
    </dgm:pt>
  </dgm:ptLst>
  <dgm:cxnLst>
    <dgm:cxn modelId="{23D5B90E-84BD-4C31-88B7-D9283FE6CCB8}" type="presOf" srcId="{3075F5BD-314E-4096-9282-80DB8FE6CB5B}" destId="{E406EAA1-469C-4827-A3E4-A0F29C78E260}" srcOrd="0" destOrd="0" presId="urn:microsoft.com/office/officeart/2005/8/layout/radial1"/>
    <dgm:cxn modelId="{A846370F-0067-4A3B-902D-58E8D8C47E51}" type="presOf" srcId="{3075F5BD-314E-4096-9282-80DB8FE6CB5B}" destId="{24B2A644-3569-4F96-9402-8CC33CAE5E1A}" srcOrd="1" destOrd="0" presId="urn:microsoft.com/office/officeart/2005/8/layout/radial1"/>
    <dgm:cxn modelId="{EF7B991B-0380-452C-B5DD-0D447163EF15}" type="presOf" srcId="{94BD6C56-1A8B-4CC8-BB00-6631A80F45B6}" destId="{0AF7E274-021C-404F-A340-066319F5A5F6}" srcOrd="1" destOrd="0" presId="urn:microsoft.com/office/officeart/2005/8/layout/radial1"/>
    <dgm:cxn modelId="{6BA4E727-E392-4794-A08B-9ACC71B0FB49}" type="presOf" srcId="{D9E183DE-FB61-4255-84BB-3B10239DD2A5}" destId="{802212A9-8F12-43B7-A474-54DAC5FACF0F}" srcOrd="0" destOrd="0" presId="urn:microsoft.com/office/officeart/2005/8/layout/radial1"/>
    <dgm:cxn modelId="{64F37E31-5513-4254-8FA9-EBDE6C649B2B}" type="presOf" srcId="{5E04CD3F-DA5F-4EA7-98FB-F65C55549863}" destId="{8306552D-D9D2-41C3-B61C-F1080C8D329E}" srcOrd="0" destOrd="0" presId="urn:microsoft.com/office/officeart/2005/8/layout/radial1"/>
    <dgm:cxn modelId="{E521593C-3356-426F-8A83-A45C60AFAA27}" srcId="{CD6349A0-06B3-4DF5-9A6E-F010AE826C20}" destId="{9CCF4E45-C017-41DF-968F-A1D5FE6CDA56}" srcOrd="1" destOrd="0" parTransId="{C71862D5-4EE8-4D41-9DFB-F3E6730CF5DE}" sibTransId="{44435B1B-71B5-428F-91CE-1CA3F7C993ED}"/>
    <dgm:cxn modelId="{9C078044-D348-40D9-8412-E9F056BED326}" type="presOf" srcId="{94BD6C56-1A8B-4CC8-BB00-6631A80F45B6}" destId="{F7059CA5-0944-41D3-8D58-BC0AD60E1D0E}" srcOrd="0" destOrd="0" presId="urn:microsoft.com/office/officeart/2005/8/layout/radial1"/>
    <dgm:cxn modelId="{3580F948-3411-424E-B85C-603554F46365}" type="presOf" srcId="{080A8D84-05B8-45D5-BF78-CF5E0AF71EC9}" destId="{614DEC11-840B-407B-A51D-ABE8721A5A3F}" srcOrd="0" destOrd="0" presId="urn:microsoft.com/office/officeart/2005/8/layout/radial1"/>
    <dgm:cxn modelId="{9821474E-7AD6-4797-9534-72C5214491FB}" srcId="{CD6349A0-06B3-4DF5-9A6E-F010AE826C20}" destId="{D9E183DE-FB61-4255-84BB-3B10239DD2A5}" srcOrd="3" destOrd="0" parTransId="{0FAC502A-39BA-481E-8B93-5EC5380B706D}" sibTransId="{9D682BBF-B888-4C3F-80F2-CBF2378874FC}"/>
    <dgm:cxn modelId="{9192FF5A-0675-491D-83FF-E133B8038998}" type="presOf" srcId="{0FAC502A-39BA-481E-8B93-5EC5380B706D}" destId="{E19CADBF-5A9D-4609-A18A-230A82956DB2}" srcOrd="1" destOrd="0" presId="urn:microsoft.com/office/officeart/2005/8/layout/radial1"/>
    <dgm:cxn modelId="{C347C65B-030D-47D0-BFEC-9B7A2F1A5EBD}" type="presOf" srcId="{C71862D5-4EE8-4D41-9DFB-F3E6730CF5DE}" destId="{DFC258BB-27CA-4297-826F-959BA9F38506}" srcOrd="1" destOrd="0" presId="urn:microsoft.com/office/officeart/2005/8/layout/radial1"/>
    <dgm:cxn modelId="{11CC0E5F-D2E2-4157-930B-2C0FF6F8326B}" type="presOf" srcId="{93DE777C-70D0-42AA-94AD-D463934CD15D}" destId="{8C2FD968-CF08-4635-8A5C-B73FB3AE933E}" srcOrd="0" destOrd="0" presId="urn:microsoft.com/office/officeart/2005/8/layout/radial1"/>
    <dgm:cxn modelId="{85835364-7145-4A3A-A6B3-E04214C097B0}" type="presOf" srcId="{0FAC502A-39BA-481E-8B93-5EC5380B706D}" destId="{288834F4-0BEC-4DD1-8A50-9029B671D508}" srcOrd="0" destOrd="0" presId="urn:microsoft.com/office/officeart/2005/8/layout/radial1"/>
    <dgm:cxn modelId="{E5358266-7F54-48FE-8DDC-D2EA790B816C}" type="presOf" srcId="{9CCF4E45-C017-41DF-968F-A1D5FE6CDA56}" destId="{35CC70D3-5766-4F71-8FA7-358D00AF7C54}" srcOrd="0" destOrd="0" presId="urn:microsoft.com/office/officeart/2005/8/layout/radial1"/>
    <dgm:cxn modelId="{A2985D7A-5C4F-403D-89A5-10E9CFA5C8C5}" srcId="{080A8D84-05B8-45D5-BF78-CF5E0AF71EC9}" destId="{CD6349A0-06B3-4DF5-9A6E-F010AE826C20}" srcOrd="0" destOrd="0" parTransId="{FA76CE5A-63D0-41E9-A7EA-BF9F407C4B7F}" sibTransId="{1679FB1A-C797-4630-B701-654A407E26B8}"/>
    <dgm:cxn modelId="{068E7A7C-EB7F-4394-B985-A95153852E4F}" srcId="{CD6349A0-06B3-4DF5-9A6E-F010AE826C20}" destId="{93DE777C-70D0-42AA-94AD-D463934CD15D}" srcOrd="2" destOrd="0" parTransId="{3075F5BD-314E-4096-9282-80DB8FE6CB5B}" sibTransId="{97861AE8-D60E-4144-B8A9-2BE488D5DA9D}"/>
    <dgm:cxn modelId="{7659B989-2780-47F6-AC50-E04E1BF24FB3}" type="presOf" srcId="{C71862D5-4EE8-4D41-9DFB-F3E6730CF5DE}" destId="{8AAD8BFD-AD03-4B13-8B9B-D351996836CC}" srcOrd="0" destOrd="0" presId="urn:microsoft.com/office/officeart/2005/8/layout/radial1"/>
    <dgm:cxn modelId="{EE02ECF1-1D54-4F38-AD11-4CAF49E3361C}" type="presOf" srcId="{CD6349A0-06B3-4DF5-9A6E-F010AE826C20}" destId="{5FBD3B71-5B4E-4B95-8534-26B412A6BAAE}" srcOrd="0" destOrd="0" presId="urn:microsoft.com/office/officeart/2005/8/layout/radial1"/>
    <dgm:cxn modelId="{9B1BBCF9-79C9-41F7-BBC7-78EC41C136A5}" srcId="{CD6349A0-06B3-4DF5-9A6E-F010AE826C20}" destId="{5E04CD3F-DA5F-4EA7-98FB-F65C55549863}" srcOrd="0" destOrd="0" parTransId="{94BD6C56-1A8B-4CC8-BB00-6631A80F45B6}" sibTransId="{446A1833-3A20-44E1-9646-32B178EB495B}"/>
    <dgm:cxn modelId="{36451646-A94A-4E0D-AF17-7EDAB2151F00}" type="presParOf" srcId="{614DEC11-840B-407B-A51D-ABE8721A5A3F}" destId="{5FBD3B71-5B4E-4B95-8534-26B412A6BAAE}" srcOrd="0" destOrd="0" presId="urn:microsoft.com/office/officeart/2005/8/layout/radial1"/>
    <dgm:cxn modelId="{313836FE-2A13-409C-BB23-1994C0230CF6}" type="presParOf" srcId="{614DEC11-840B-407B-A51D-ABE8721A5A3F}" destId="{F7059CA5-0944-41D3-8D58-BC0AD60E1D0E}" srcOrd="1" destOrd="0" presId="urn:microsoft.com/office/officeart/2005/8/layout/radial1"/>
    <dgm:cxn modelId="{12EE2318-A4BD-4B34-AA2C-FAB82398B83F}" type="presParOf" srcId="{F7059CA5-0944-41D3-8D58-BC0AD60E1D0E}" destId="{0AF7E274-021C-404F-A340-066319F5A5F6}" srcOrd="0" destOrd="0" presId="urn:microsoft.com/office/officeart/2005/8/layout/radial1"/>
    <dgm:cxn modelId="{68586A9F-159E-43BA-9351-BFC99735567A}" type="presParOf" srcId="{614DEC11-840B-407B-A51D-ABE8721A5A3F}" destId="{8306552D-D9D2-41C3-B61C-F1080C8D329E}" srcOrd="2" destOrd="0" presId="urn:microsoft.com/office/officeart/2005/8/layout/radial1"/>
    <dgm:cxn modelId="{A87EF16C-BCA7-4A7F-9039-3C8682A51499}" type="presParOf" srcId="{614DEC11-840B-407B-A51D-ABE8721A5A3F}" destId="{8AAD8BFD-AD03-4B13-8B9B-D351996836CC}" srcOrd="3" destOrd="0" presId="urn:microsoft.com/office/officeart/2005/8/layout/radial1"/>
    <dgm:cxn modelId="{58BDE3A9-194F-4274-ABA1-DD4055F46D69}" type="presParOf" srcId="{8AAD8BFD-AD03-4B13-8B9B-D351996836CC}" destId="{DFC258BB-27CA-4297-826F-959BA9F38506}" srcOrd="0" destOrd="0" presId="urn:microsoft.com/office/officeart/2005/8/layout/radial1"/>
    <dgm:cxn modelId="{1B8E5C0B-C1C9-49D0-80D9-1419AE9FF334}" type="presParOf" srcId="{614DEC11-840B-407B-A51D-ABE8721A5A3F}" destId="{35CC70D3-5766-4F71-8FA7-358D00AF7C54}" srcOrd="4" destOrd="0" presId="urn:microsoft.com/office/officeart/2005/8/layout/radial1"/>
    <dgm:cxn modelId="{83D41D10-3261-40DE-B107-DEF64AD80A13}" type="presParOf" srcId="{614DEC11-840B-407B-A51D-ABE8721A5A3F}" destId="{E406EAA1-469C-4827-A3E4-A0F29C78E260}" srcOrd="5" destOrd="0" presId="urn:microsoft.com/office/officeart/2005/8/layout/radial1"/>
    <dgm:cxn modelId="{3A707543-1E45-4F56-AAFD-0BFEB4DCB1B2}" type="presParOf" srcId="{E406EAA1-469C-4827-A3E4-A0F29C78E260}" destId="{24B2A644-3569-4F96-9402-8CC33CAE5E1A}" srcOrd="0" destOrd="0" presId="urn:microsoft.com/office/officeart/2005/8/layout/radial1"/>
    <dgm:cxn modelId="{6F77D579-3AED-48A2-9F92-E3214AA4F90E}" type="presParOf" srcId="{614DEC11-840B-407B-A51D-ABE8721A5A3F}" destId="{8C2FD968-CF08-4635-8A5C-B73FB3AE933E}" srcOrd="6" destOrd="0" presId="urn:microsoft.com/office/officeart/2005/8/layout/radial1"/>
    <dgm:cxn modelId="{6A9342CD-0E1E-4112-97CA-A66F7B6E79F1}" type="presParOf" srcId="{614DEC11-840B-407B-A51D-ABE8721A5A3F}" destId="{288834F4-0BEC-4DD1-8A50-9029B671D508}" srcOrd="7" destOrd="0" presId="urn:microsoft.com/office/officeart/2005/8/layout/radial1"/>
    <dgm:cxn modelId="{097027F8-ED49-46CC-A050-BFCC5D06959A}" type="presParOf" srcId="{288834F4-0BEC-4DD1-8A50-9029B671D508}" destId="{E19CADBF-5A9D-4609-A18A-230A82956DB2}" srcOrd="0" destOrd="0" presId="urn:microsoft.com/office/officeart/2005/8/layout/radial1"/>
    <dgm:cxn modelId="{F57B7E9F-3E57-4F4C-AAF0-AA624C9CD5B5}" type="presParOf" srcId="{614DEC11-840B-407B-A51D-ABE8721A5A3F}" destId="{802212A9-8F12-43B7-A474-54DAC5FACF0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27003-A926-4C7E-92D1-0CB39E25873F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97B9617-6AD1-4C97-904A-BD186215505C}">
      <dgm:prSet phldrT="[Text]"/>
      <dgm:spPr/>
      <dgm:t>
        <a:bodyPr/>
        <a:lstStyle/>
        <a:p>
          <a:r>
            <a:rPr lang="en-US" dirty="0"/>
            <a:t>QI Metrics</a:t>
          </a:r>
        </a:p>
      </dgm:t>
    </dgm:pt>
    <dgm:pt modelId="{C6C43247-9105-43A5-8700-98C32EC61168}" type="parTrans" cxnId="{F3BEC7AB-C11D-4876-BBB5-35CE4C95B0F5}">
      <dgm:prSet/>
      <dgm:spPr/>
      <dgm:t>
        <a:bodyPr/>
        <a:lstStyle/>
        <a:p>
          <a:endParaRPr lang="en-US"/>
        </a:p>
      </dgm:t>
    </dgm:pt>
    <dgm:pt modelId="{1E57040C-9256-4C0F-A62E-8449C00ACEEF}" type="sibTrans" cxnId="{F3BEC7AB-C11D-4876-BBB5-35CE4C95B0F5}">
      <dgm:prSet/>
      <dgm:spPr/>
      <dgm:t>
        <a:bodyPr/>
        <a:lstStyle/>
        <a:p>
          <a:endParaRPr lang="en-US"/>
        </a:p>
      </dgm:t>
    </dgm:pt>
    <dgm:pt modelId="{F1BAF3CB-C3A3-4ACE-8090-F3AF52692D27}">
      <dgm:prSet phldrT="[Text]"/>
      <dgm:spPr/>
      <dgm:t>
        <a:bodyPr/>
        <a:lstStyle/>
        <a:p>
          <a:r>
            <a:rPr lang="en-US" dirty="0"/>
            <a:t>Surveys</a:t>
          </a:r>
        </a:p>
      </dgm:t>
    </dgm:pt>
    <dgm:pt modelId="{CC445B16-D603-4132-9C09-24387624862A}" type="parTrans" cxnId="{9912183B-EA84-4FCE-8333-67BAB62BFFCC}">
      <dgm:prSet/>
      <dgm:spPr/>
      <dgm:t>
        <a:bodyPr/>
        <a:lstStyle/>
        <a:p>
          <a:endParaRPr lang="en-US"/>
        </a:p>
      </dgm:t>
    </dgm:pt>
    <dgm:pt modelId="{3BC1970A-4E75-4A18-82CA-880F6AB605E1}" type="sibTrans" cxnId="{9912183B-EA84-4FCE-8333-67BAB62BFFCC}">
      <dgm:prSet/>
      <dgm:spPr/>
      <dgm:t>
        <a:bodyPr/>
        <a:lstStyle/>
        <a:p>
          <a:endParaRPr lang="en-US"/>
        </a:p>
      </dgm:t>
    </dgm:pt>
    <dgm:pt modelId="{3E28558C-FBCD-41C6-8C24-E64826782E0D}">
      <dgm:prSet phldrT="[Text]"/>
      <dgm:spPr/>
      <dgm:t>
        <a:bodyPr/>
        <a:lstStyle/>
        <a:p>
          <a:r>
            <a:rPr lang="en-US" dirty="0"/>
            <a:t>Patient population data</a:t>
          </a:r>
        </a:p>
      </dgm:t>
    </dgm:pt>
    <dgm:pt modelId="{E078C746-1DF2-4FE2-A2CD-268130AE8904}" type="parTrans" cxnId="{00C9841D-3785-43AC-829B-2410AE14947D}">
      <dgm:prSet/>
      <dgm:spPr/>
      <dgm:t>
        <a:bodyPr/>
        <a:lstStyle/>
        <a:p>
          <a:endParaRPr lang="en-US"/>
        </a:p>
      </dgm:t>
    </dgm:pt>
    <dgm:pt modelId="{03B216A0-768E-4C97-89E2-454F6E2DBFDD}" type="sibTrans" cxnId="{00C9841D-3785-43AC-829B-2410AE14947D}">
      <dgm:prSet/>
      <dgm:spPr/>
      <dgm:t>
        <a:bodyPr/>
        <a:lstStyle/>
        <a:p>
          <a:endParaRPr lang="en-US"/>
        </a:p>
      </dgm:t>
    </dgm:pt>
    <dgm:pt modelId="{2429E811-DE6A-4045-BDAD-98206BC70EF4}">
      <dgm:prSet phldrT="[Text]"/>
      <dgm:spPr/>
      <dgm:t>
        <a:bodyPr/>
        <a:lstStyle/>
        <a:p>
          <a:r>
            <a:rPr lang="en-US" dirty="0"/>
            <a:t>CMS Core Measures</a:t>
          </a:r>
        </a:p>
      </dgm:t>
    </dgm:pt>
    <dgm:pt modelId="{7564E105-1242-40E6-AABA-94B066F4FD04}" type="parTrans" cxnId="{A5E76301-C090-47FA-BD8F-6A5E3D86EA7D}">
      <dgm:prSet/>
      <dgm:spPr/>
      <dgm:t>
        <a:bodyPr/>
        <a:lstStyle/>
        <a:p>
          <a:endParaRPr lang="en-US"/>
        </a:p>
      </dgm:t>
    </dgm:pt>
    <dgm:pt modelId="{F1A63C18-3A67-4516-AA94-4FB3AF78879D}" type="sibTrans" cxnId="{A5E76301-C090-47FA-BD8F-6A5E3D86EA7D}">
      <dgm:prSet/>
      <dgm:spPr/>
      <dgm:t>
        <a:bodyPr/>
        <a:lstStyle/>
        <a:p>
          <a:endParaRPr lang="en-US"/>
        </a:p>
      </dgm:t>
    </dgm:pt>
    <dgm:pt modelId="{8240E2EA-696D-4F34-B10D-5E380512C46A}">
      <dgm:prSet phldrT="[Text]"/>
      <dgm:spPr/>
      <dgm:t>
        <a:bodyPr/>
        <a:lstStyle/>
        <a:p>
          <a:r>
            <a:rPr lang="en-US" dirty="0"/>
            <a:t>EMR</a:t>
          </a:r>
        </a:p>
      </dgm:t>
    </dgm:pt>
    <dgm:pt modelId="{5801D0EE-C256-44B2-9F66-9CB686C9DDA4}" type="parTrans" cxnId="{F67DA982-FCF8-416F-8634-E66F18832B4C}">
      <dgm:prSet/>
      <dgm:spPr/>
      <dgm:t>
        <a:bodyPr/>
        <a:lstStyle/>
        <a:p>
          <a:endParaRPr lang="en-US"/>
        </a:p>
      </dgm:t>
    </dgm:pt>
    <dgm:pt modelId="{D61B859A-575D-4E7E-A4F1-A2B25E63B7AE}" type="sibTrans" cxnId="{F67DA982-FCF8-416F-8634-E66F18832B4C}">
      <dgm:prSet/>
      <dgm:spPr/>
      <dgm:t>
        <a:bodyPr/>
        <a:lstStyle/>
        <a:p>
          <a:endParaRPr lang="en-US"/>
        </a:p>
      </dgm:t>
    </dgm:pt>
    <dgm:pt modelId="{94396CAC-066F-4CAF-B041-7FF288B7B5A9}" type="pres">
      <dgm:prSet presAssocID="{8CC27003-A926-4C7E-92D1-0CB39E25873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286290-17FA-4AE6-9E0B-8FD0277148F1}" type="pres">
      <dgm:prSet presAssocID="{8CC27003-A926-4C7E-92D1-0CB39E25873F}" presName="matrix" presStyleCnt="0"/>
      <dgm:spPr/>
    </dgm:pt>
    <dgm:pt modelId="{401585CB-E59B-4C27-8D9B-1DA5D62D8FA9}" type="pres">
      <dgm:prSet presAssocID="{8CC27003-A926-4C7E-92D1-0CB39E25873F}" presName="tile1" presStyleLbl="node1" presStyleIdx="0" presStyleCnt="4"/>
      <dgm:spPr/>
    </dgm:pt>
    <dgm:pt modelId="{3DB2F005-A402-40E0-8093-C18F9B78852C}" type="pres">
      <dgm:prSet presAssocID="{8CC27003-A926-4C7E-92D1-0CB39E2587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43294DA-0AF3-45BE-8FAF-092CFAEE6B4F}" type="pres">
      <dgm:prSet presAssocID="{8CC27003-A926-4C7E-92D1-0CB39E25873F}" presName="tile2" presStyleLbl="node1" presStyleIdx="1" presStyleCnt="4"/>
      <dgm:spPr/>
    </dgm:pt>
    <dgm:pt modelId="{109E5C41-CCBF-470D-829C-13AEF39EB811}" type="pres">
      <dgm:prSet presAssocID="{8CC27003-A926-4C7E-92D1-0CB39E2587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1D92A84-C098-4265-9068-9CF7AF634A6B}" type="pres">
      <dgm:prSet presAssocID="{8CC27003-A926-4C7E-92D1-0CB39E25873F}" presName="tile3" presStyleLbl="node1" presStyleIdx="2" presStyleCnt="4"/>
      <dgm:spPr/>
    </dgm:pt>
    <dgm:pt modelId="{6FFA54E6-7D11-4180-8268-7B684B8A04E8}" type="pres">
      <dgm:prSet presAssocID="{8CC27003-A926-4C7E-92D1-0CB39E2587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3A4C61A-2D79-46CC-9DFC-DE573D8B3711}" type="pres">
      <dgm:prSet presAssocID="{8CC27003-A926-4C7E-92D1-0CB39E25873F}" presName="tile4" presStyleLbl="node1" presStyleIdx="3" presStyleCnt="4"/>
      <dgm:spPr/>
    </dgm:pt>
    <dgm:pt modelId="{7EF701C1-9582-4EC0-B751-E362D8F2BCA1}" type="pres">
      <dgm:prSet presAssocID="{8CC27003-A926-4C7E-92D1-0CB39E2587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AADB4AC-2BD6-4B7D-A0A5-69D5F93F8CC0}" type="pres">
      <dgm:prSet presAssocID="{8CC27003-A926-4C7E-92D1-0CB39E25873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5E76301-C090-47FA-BD8F-6A5E3D86EA7D}" srcId="{797B9617-6AD1-4C97-904A-BD186215505C}" destId="{2429E811-DE6A-4045-BDAD-98206BC70EF4}" srcOrd="2" destOrd="0" parTransId="{7564E105-1242-40E6-AABA-94B066F4FD04}" sibTransId="{F1A63C18-3A67-4516-AA94-4FB3AF78879D}"/>
    <dgm:cxn modelId="{A294EC0B-74A3-42C0-A46B-37C727323A8E}" type="presOf" srcId="{8240E2EA-696D-4F34-B10D-5E380512C46A}" destId="{53A4C61A-2D79-46CC-9DFC-DE573D8B3711}" srcOrd="0" destOrd="0" presId="urn:microsoft.com/office/officeart/2005/8/layout/matrix1"/>
    <dgm:cxn modelId="{E8147112-2F4E-4D4F-869E-A4BD58E8E073}" type="presOf" srcId="{F1BAF3CB-C3A3-4ACE-8090-F3AF52692D27}" destId="{401585CB-E59B-4C27-8D9B-1DA5D62D8FA9}" srcOrd="0" destOrd="0" presId="urn:microsoft.com/office/officeart/2005/8/layout/matrix1"/>
    <dgm:cxn modelId="{00C9841D-3785-43AC-829B-2410AE14947D}" srcId="{797B9617-6AD1-4C97-904A-BD186215505C}" destId="{3E28558C-FBCD-41C6-8C24-E64826782E0D}" srcOrd="1" destOrd="0" parTransId="{E078C746-1DF2-4FE2-A2CD-268130AE8904}" sibTransId="{03B216A0-768E-4C97-89E2-454F6E2DBFDD}"/>
    <dgm:cxn modelId="{9912183B-EA84-4FCE-8333-67BAB62BFFCC}" srcId="{797B9617-6AD1-4C97-904A-BD186215505C}" destId="{F1BAF3CB-C3A3-4ACE-8090-F3AF52692D27}" srcOrd="0" destOrd="0" parTransId="{CC445B16-D603-4132-9C09-24387624862A}" sibTransId="{3BC1970A-4E75-4A18-82CA-880F6AB605E1}"/>
    <dgm:cxn modelId="{1E19753D-F2BF-41BD-9BB8-DED568B0E67B}" type="presOf" srcId="{F1BAF3CB-C3A3-4ACE-8090-F3AF52692D27}" destId="{3DB2F005-A402-40E0-8093-C18F9B78852C}" srcOrd="1" destOrd="0" presId="urn:microsoft.com/office/officeart/2005/8/layout/matrix1"/>
    <dgm:cxn modelId="{F67DA982-FCF8-416F-8634-E66F18832B4C}" srcId="{797B9617-6AD1-4C97-904A-BD186215505C}" destId="{8240E2EA-696D-4F34-B10D-5E380512C46A}" srcOrd="3" destOrd="0" parTransId="{5801D0EE-C256-44B2-9F66-9CB686C9DDA4}" sibTransId="{D61B859A-575D-4E7E-A4F1-A2B25E63B7AE}"/>
    <dgm:cxn modelId="{62617A87-4717-46B5-8241-81EE8AB39342}" type="presOf" srcId="{8CC27003-A926-4C7E-92D1-0CB39E25873F}" destId="{94396CAC-066F-4CAF-B041-7FF288B7B5A9}" srcOrd="0" destOrd="0" presId="urn:microsoft.com/office/officeart/2005/8/layout/matrix1"/>
    <dgm:cxn modelId="{0A7782A6-5479-499B-9292-24CFDE2363A0}" type="presOf" srcId="{2429E811-DE6A-4045-BDAD-98206BC70EF4}" destId="{6FFA54E6-7D11-4180-8268-7B684B8A04E8}" srcOrd="1" destOrd="0" presId="urn:microsoft.com/office/officeart/2005/8/layout/matrix1"/>
    <dgm:cxn modelId="{F3BEC7AB-C11D-4876-BBB5-35CE4C95B0F5}" srcId="{8CC27003-A926-4C7E-92D1-0CB39E25873F}" destId="{797B9617-6AD1-4C97-904A-BD186215505C}" srcOrd="0" destOrd="0" parTransId="{C6C43247-9105-43A5-8700-98C32EC61168}" sibTransId="{1E57040C-9256-4C0F-A62E-8449C00ACEEF}"/>
    <dgm:cxn modelId="{EEE79DB1-2F50-4A78-BC6F-79FDA956AF9B}" type="presOf" srcId="{3E28558C-FBCD-41C6-8C24-E64826782E0D}" destId="{543294DA-0AF3-45BE-8FAF-092CFAEE6B4F}" srcOrd="0" destOrd="0" presId="urn:microsoft.com/office/officeart/2005/8/layout/matrix1"/>
    <dgm:cxn modelId="{54E8CBC2-7FBD-492D-BA32-D8D6E1B493FE}" type="presOf" srcId="{8240E2EA-696D-4F34-B10D-5E380512C46A}" destId="{7EF701C1-9582-4EC0-B751-E362D8F2BCA1}" srcOrd="1" destOrd="0" presId="urn:microsoft.com/office/officeart/2005/8/layout/matrix1"/>
    <dgm:cxn modelId="{B1202BD8-EF8D-481B-968C-1E42EBEB5E1B}" type="presOf" srcId="{3E28558C-FBCD-41C6-8C24-E64826782E0D}" destId="{109E5C41-CCBF-470D-829C-13AEF39EB811}" srcOrd="1" destOrd="0" presId="urn:microsoft.com/office/officeart/2005/8/layout/matrix1"/>
    <dgm:cxn modelId="{11C589DA-2BFE-4505-8860-83B3D371BC16}" type="presOf" srcId="{2429E811-DE6A-4045-BDAD-98206BC70EF4}" destId="{21D92A84-C098-4265-9068-9CF7AF634A6B}" srcOrd="0" destOrd="0" presId="urn:microsoft.com/office/officeart/2005/8/layout/matrix1"/>
    <dgm:cxn modelId="{B31F21EE-DA5F-4989-9D5E-218BDD940DF0}" type="presOf" srcId="{797B9617-6AD1-4C97-904A-BD186215505C}" destId="{CAADB4AC-2BD6-4B7D-A0A5-69D5F93F8CC0}" srcOrd="0" destOrd="0" presId="urn:microsoft.com/office/officeart/2005/8/layout/matrix1"/>
    <dgm:cxn modelId="{29D9D0E6-A03D-4E1A-8BE7-3F196CF3132E}" type="presParOf" srcId="{94396CAC-066F-4CAF-B041-7FF288B7B5A9}" destId="{5B286290-17FA-4AE6-9E0B-8FD0277148F1}" srcOrd="0" destOrd="0" presId="urn:microsoft.com/office/officeart/2005/8/layout/matrix1"/>
    <dgm:cxn modelId="{65B571AD-1E67-4E6A-BD7B-10392134A03B}" type="presParOf" srcId="{5B286290-17FA-4AE6-9E0B-8FD0277148F1}" destId="{401585CB-E59B-4C27-8D9B-1DA5D62D8FA9}" srcOrd="0" destOrd="0" presId="urn:microsoft.com/office/officeart/2005/8/layout/matrix1"/>
    <dgm:cxn modelId="{A155407C-5CD4-4550-A91F-8CFD0F515BA2}" type="presParOf" srcId="{5B286290-17FA-4AE6-9E0B-8FD0277148F1}" destId="{3DB2F005-A402-40E0-8093-C18F9B78852C}" srcOrd="1" destOrd="0" presId="urn:microsoft.com/office/officeart/2005/8/layout/matrix1"/>
    <dgm:cxn modelId="{38F34BAE-0AF8-48E9-9217-7325278E8CE3}" type="presParOf" srcId="{5B286290-17FA-4AE6-9E0B-8FD0277148F1}" destId="{543294DA-0AF3-45BE-8FAF-092CFAEE6B4F}" srcOrd="2" destOrd="0" presId="urn:microsoft.com/office/officeart/2005/8/layout/matrix1"/>
    <dgm:cxn modelId="{C9203ED9-F5EA-4ADD-AA2B-4BFB71204A33}" type="presParOf" srcId="{5B286290-17FA-4AE6-9E0B-8FD0277148F1}" destId="{109E5C41-CCBF-470D-829C-13AEF39EB811}" srcOrd="3" destOrd="0" presId="urn:microsoft.com/office/officeart/2005/8/layout/matrix1"/>
    <dgm:cxn modelId="{A1690D79-7954-4E93-98DC-B7E7A0EB7264}" type="presParOf" srcId="{5B286290-17FA-4AE6-9E0B-8FD0277148F1}" destId="{21D92A84-C098-4265-9068-9CF7AF634A6B}" srcOrd="4" destOrd="0" presId="urn:microsoft.com/office/officeart/2005/8/layout/matrix1"/>
    <dgm:cxn modelId="{05A5DB8D-5794-461D-8702-AB23D247C2CA}" type="presParOf" srcId="{5B286290-17FA-4AE6-9E0B-8FD0277148F1}" destId="{6FFA54E6-7D11-4180-8268-7B684B8A04E8}" srcOrd="5" destOrd="0" presId="urn:microsoft.com/office/officeart/2005/8/layout/matrix1"/>
    <dgm:cxn modelId="{64EA7793-8610-4194-A0D9-60C8FBAADD9F}" type="presParOf" srcId="{5B286290-17FA-4AE6-9E0B-8FD0277148F1}" destId="{53A4C61A-2D79-46CC-9DFC-DE573D8B3711}" srcOrd="6" destOrd="0" presId="urn:microsoft.com/office/officeart/2005/8/layout/matrix1"/>
    <dgm:cxn modelId="{9DEFE37B-5A5F-419C-957C-BC9E1DBF2BE5}" type="presParOf" srcId="{5B286290-17FA-4AE6-9E0B-8FD0277148F1}" destId="{7EF701C1-9582-4EC0-B751-E362D8F2BCA1}" srcOrd="7" destOrd="0" presId="urn:microsoft.com/office/officeart/2005/8/layout/matrix1"/>
    <dgm:cxn modelId="{D5F289E0-1E4A-4D0F-A146-314EB9F6C826}" type="presParOf" srcId="{94396CAC-066F-4CAF-B041-7FF288B7B5A9}" destId="{CAADB4AC-2BD6-4B7D-A0A5-69D5F93F8CC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78CEC6-6C95-43A7-9091-26C708D37D4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932B09-6308-4322-A98C-876752DE594B}">
      <dgm:prSet phldrT="[Text]"/>
      <dgm:spPr/>
      <dgm:t>
        <a:bodyPr/>
        <a:lstStyle/>
        <a:p>
          <a:r>
            <a:rPr lang="en-US" dirty="0"/>
            <a:t>QI Engagement</a:t>
          </a:r>
        </a:p>
      </dgm:t>
    </dgm:pt>
    <dgm:pt modelId="{A996F064-3218-45AC-9DEF-956A53AE415D}" type="parTrans" cxnId="{DED34DF3-DA1F-444F-972C-6A04815DAEA8}">
      <dgm:prSet/>
      <dgm:spPr/>
      <dgm:t>
        <a:bodyPr/>
        <a:lstStyle/>
        <a:p>
          <a:endParaRPr lang="en-US"/>
        </a:p>
      </dgm:t>
    </dgm:pt>
    <dgm:pt modelId="{B691D963-F0C7-4984-A224-FEB4C6D86D21}" type="sibTrans" cxnId="{DED34DF3-DA1F-444F-972C-6A04815DAEA8}">
      <dgm:prSet/>
      <dgm:spPr/>
      <dgm:t>
        <a:bodyPr/>
        <a:lstStyle/>
        <a:p>
          <a:endParaRPr lang="en-US"/>
        </a:p>
      </dgm:t>
    </dgm:pt>
    <dgm:pt modelId="{147D98FC-4984-4406-8605-FE44DA21D05D}">
      <dgm:prSet phldrT="[Text]"/>
      <dgm:spPr/>
      <dgm:t>
        <a:bodyPr/>
        <a:lstStyle/>
        <a:p>
          <a:r>
            <a:rPr lang="en-US" dirty="0"/>
            <a:t>CLE</a:t>
          </a:r>
        </a:p>
      </dgm:t>
    </dgm:pt>
    <dgm:pt modelId="{5DFFF34C-6367-4865-BE8E-AFEB0EF6BDD1}" type="parTrans" cxnId="{8A234A0A-8FC2-4103-9D3B-6C62D2EC9CA4}">
      <dgm:prSet/>
      <dgm:spPr/>
      <dgm:t>
        <a:bodyPr/>
        <a:lstStyle/>
        <a:p>
          <a:endParaRPr lang="en-US"/>
        </a:p>
      </dgm:t>
    </dgm:pt>
    <dgm:pt modelId="{60C231C2-B14F-4A23-B221-6AF234597815}" type="sibTrans" cxnId="{8A234A0A-8FC2-4103-9D3B-6C62D2EC9CA4}">
      <dgm:prSet/>
      <dgm:spPr/>
      <dgm:t>
        <a:bodyPr/>
        <a:lstStyle/>
        <a:p>
          <a:endParaRPr lang="en-US"/>
        </a:p>
      </dgm:t>
    </dgm:pt>
    <dgm:pt modelId="{754CBE81-21D6-41B4-ACC1-20D980C1818F}">
      <dgm:prSet phldrT="[Text]"/>
      <dgm:spPr/>
      <dgm:t>
        <a:bodyPr/>
        <a:lstStyle/>
        <a:p>
          <a:r>
            <a:rPr lang="en-US" dirty="0"/>
            <a:t>Committees</a:t>
          </a:r>
        </a:p>
      </dgm:t>
    </dgm:pt>
    <dgm:pt modelId="{CA1B4DA9-5689-4902-BBF2-CC3EC7FCF7C2}" type="parTrans" cxnId="{01D3BE05-C681-48BC-BCE2-214B1AC456EC}">
      <dgm:prSet/>
      <dgm:spPr/>
      <dgm:t>
        <a:bodyPr/>
        <a:lstStyle/>
        <a:p>
          <a:endParaRPr lang="en-US"/>
        </a:p>
      </dgm:t>
    </dgm:pt>
    <dgm:pt modelId="{DD1C62ED-2946-4264-85DE-9088B0A74683}" type="sibTrans" cxnId="{01D3BE05-C681-48BC-BCE2-214B1AC456EC}">
      <dgm:prSet/>
      <dgm:spPr/>
      <dgm:t>
        <a:bodyPr/>
        <a:lstStyle/>
        <a:p>
          <a:endParaRPr lang="en-US"/>
        </a:p>
      </dgm:t>
    </dgm:pt>
    <dgm:pt modelId="{CDA9D065-A7BD-4EE4-AAB6-611A85AFE42E}">
      <dgm:prSet phldrT="[Text]"/>
      <dgm:spPr/>
      <dgm:t>
        <a:bodyPr/>
        <a:lstStyle/>
        <a:p>
          <a:r>
            <a:rPr lang="en-US" dirty="0"/>
            <a:t>Projects</a:t>
          </a:r>
        </a:p>
      </dgm:t>
    </dgm:pt>
    <dgm:pt modelId="{589957E6-2668-46E5-A6EC-F6B6C228E4A9}" type="parTrans" cxnId="{5DB0F211-2961-4C4D-BC26-A7BEE234D47D}">
      <dgm:prSet/>
      <dgm:spPr/>
      <dgm:t>
        <a:bodyPr/>
        <a:lstStyle/>
        <a:p>
          <a:endParaRPr lang="en-US"/>
        </a:p>
      </dgm:t>
    </dgm:pt>
    <dgm:pt modelId="{A815771F-90E6-4DF5-BF90-4E8218208D94}" type="sibTrans" cxnId="{5DB0F211-2961-4C4D-BC26-A7BEE234D47D}">
      <dgm:prSet/>
      <dgm:spPr/>
      <dgm:t>
        <a:bodyPr/>
        <a:lstStyle/>
        <a:p>
          <a:endParaRPr lang="en-US"/>
        </a:p>
      </dgm:t>
    </dgm:pt>
    <dgm:pt modelId="{09984804-26C8-4701-A8CE-BDA035F698BB}">
      <dgm:prSet phldrT="[Text]"/>
      <dgm:spPr/>
      <dgm:t>
        <a:bodyPr/>
        <a:lstStyle/>
        <a:p>
          <a:r>
            <a:rPr lang="en-US" dirty="0"/>
            <a:t>Scholarly Activity</a:t>
          </a:r>
        </a:p>
      </dgm:t>
    </dgm:pt>
    <dgm:pt modelId="{B68D38C7-3D11-4CEB-9968-036F8413D0A9}" type="parTrans" cxnId="{EF240931-35AE-433F-A99D-AD1FE42ADEA8}">
      <dgm:prSet/>
      <dgm:spPr/>
      <dgm:t>
        <a:bodyPr/>
        <a:lstStyle/>
        <a:p>
          <a:endParaRPr lang="en-US"/>
        </a:p>
      </dgm:t>
    </dgm:pt>
    <dgm:pt modelId="{739A21BD-1CE3-45EE-99BA-38240AB2D3A2}" type="sibTrans" cxnId="{EF240931-35AE-433F-A99D-AD1FE42ADEA8}">
      <dgm:prSet/>
      <dgm:spPr/>
      <dgm:t>
        <a:bodyPr/>
        <a:lstStyle/>
        <a:p>
          <a:endParaRPr lang="en-US"/>
        </a:p>
      </dgm:t>
    </dgm:pt>
    <dgm:pt modelId="{F0EE9EC1-08E4-482E-A068-FB2CB4118FCD}" type="pres">
      <dgm:prSet presAssocID="{F878CEC6-6C95-43A7-9091-26C708D37D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A2D8E6-2B15-49ED-A385-6041F1C8ADA8}" type="pres">
      <dgm:prSet presAssocID="{74932B09-6308-4322-A98C-876752DE594B}" presName="centerShape" presStyleLbl="node0" presStyleIdx="0" presStyleCnt="1" custScaleX="126823" custScaleY="127392"/>
      <dgm:spPr/>
    </dgm:pt>
    <dgm:pt modelId="{9DDBF009-BA3F-4AE3-90E2-2DA62BA074EB}" type="pres">
      <dgm:prSet presAssocID="{147D98FC-4984-4406-8605-FE44DA21D05D}" presName="node" presStyleLbl="node1" presStyleIdx="0" presStyleCnt="4" custScaleX="119903" custScaleY="113945">
        <dgm:presLayoutVars>
          <dgm:bulletEnabled val="1"/>
        </dgm:presLayoutVars>
      </dgm:prSet>
      <dgm:spPr/>
    </dgm:pt>
    <dgm:pt modelId="{F1337129-BF9F-4044-A41A-668CB61D8062}" type="pres">
      <dgm:prSet presAssocID="{147D98FC-4984-4406-8605-FE44DA21D05D}" presName="dummy" presStyleCnt="0"/>
      <dgm:spPr/>
    </dgm:pt>
    <dgm:pt modelId="{F4F5DAA1-CB4A-42E6-BE11-A88C3C83FE00}" type="pres">
      <dgm:prSet presAssocID="{60C231C2-B14F-4A23-B221-6AF234597815}" presName="sibTrans" presStyleLbl="sibTrans2D1" presStyleIdx="0" presStyleCnt="4"/>
      <dgm:spPr/>
    </dgm:pt>
    <dgm:pt modelId="{9CABBDE4-14A8-4DD4-AA17-7214918FDB26}" type="pres">
      <dgm:prSet presAssocID="{754CBE81-21D6-41B4-ACC1-20D980C1818F}" presName="node" presStyleLbl="node1" presStyleIdx="1" presStyleCnt="4" custScaleX="111922" custScaleY="117055">
        <dgm:presLayoutVars>
          <dgm:bulletEnabled val="1"/>
        </dgm:presLayoutVars>
      </dgm:prSet>
      <dgm:spPr/>
    </dgm:pt>
    <dgm:pt modelId="{0699552D-DC50-442E-A729-AEDFDA820890}" type="pres">
      <dgm:prSet presAssocID="{754CBE81-21D6-41B4-ACC1-20D980C1818F}" presName="dummy" presStyleCnt="0"/>
      <dgm:spPr/>
    </dgm:pt>
    <dgm:pt modelId="{DEE5ABB2-CC7D-401D-BF7D-E2A4F9F4DEEE}" type="pres">
      <dgm:prSet presAssocID="{DD1C62ED-2946-4264-85DE-9088B0A74683}" presName="sibTrans" presStyleLbl="sibTrans2D1" presStyleIdx="1" presStyleCnt="4"/>
      <dgm:spPr/>
    </dgm:pt>
    <dgm:pt modelId="{C60F5BEE-070B-4ED4-BAB2-B1A60D3BC1E2}" type="pres">
      <dgm:prSet presAssocID="{CDA9D065-A7BD-4EE4-AAB6-611A85AFE42E}" presName="node" presStyleLbl="node1" presStyleIdx="2" presStyleCnt="4" custScaleX="115661" custScaleY="111926">
        <dgm:presLayoutVars>
          <dgm:bulletEnabled val="1"/>
        </dgm:presLayoutVars>
      </dgm:prSet>
      <dgm:spPr/>
    </dgm:pt>
    <dgm:pt modelId="{DC4C5474-7128-4025-9622-665D3B8A78DD}" type="pres">
      <dgm:prSet presAssocID="{CDA9D065-A7BD-4EE4-AAB6-611A85AFE42E}" presName="dummy" presStyleCnt="0"/>
      <dgm:spPr/>
    </dgm:pt>
    <dgm:pt modelId="{041537BB-E5F9-4212-91E2-875B0CA4CD8D}" type="pres">
      <dgm:prSet presAssocID="{A815771F-90E6-4DF5-BF90-4E8218208D94}" presName="sibTrans" presStyleLbl="sibTrans2D1" presStyleIdx="2" presStyleCnt="4"/>
      <dgm:spPr/>
    </dgm:pt>
    <dgm:pt modelId="{8BB7AD3A-ECAF-4B2A-AAEB-EF2D517F406F}" type="pres">
      <dgm:prSet presAssocID="{09984804-26C8-4701-A8CE-BDA035F698BB}" presName="node" presStyleLbl="node1" presStyleIdx="3" presStyleCnt="4" custScaleX="111866" custScaleY="108185">
        <dgm:presLayoutVars>
          <dgm:bulletEnabled val="1"/>
        </dgm:presLayoutVars>
      </dgm:prSet>
      <dgm:spPr/>
    </dgm:pt>
    <dgm:pt modelId="{4533DD2B-C20A-440D-8650-C2E3D451C530}" type="pres">
      <dgm:prSet presAssocID="{09984804-26C8-4701-A8CE-BDA035F698BB}" presName="dummy" presStyleCnt="0"/>
      <dgm:spPr/>
    </dgm:pt>
    <dgm:pt modelId="{03863802-C154-4188-B154-F84636D1A131}" type="pres">
      <dgm:prSet presAssocID="{739A21BD-1CE3-45EE-99BA-38240AB2D3A2}" presName="sibTrans" presStyleLbl="sibTrans2D1" presStyleIdx="3" presStyleCnt="4"/>
      <dgm:spPr/>
    </dgm:pt>
  </dgm:ptLst>
  <dgm:cxnLst>
    <dgm:cxn modelId="{01D3BE05-C681-48BC-BCE2-214B1AC456EC}" srcId="{74932B09-6308-4322-A98C-876752DE594B}" destId="{754CBE81-21D6-41B4-ACC1-20D980C1818F}" srcOrd="1" destOrd="0" parTransId="{CA1B4DA9-5689-4902-BBF2-CC3EC7FCF7C2}" sibTransId="{DD1C62ED-2946-4264-85DE-9088B0A74683}"/>
    <dgm:cxn modelId="{8A234A0A-8FC2-4103-9D3B-6C62D2EC9CA4}" srcId="{74932B09-6308-4322-A98C-876752DE594B}" destId="{147D98FC-4984-4406-8605-FE44DA21D05D}" srcOrd="0" destOrd="0" parTransId="{5DFFF34C-6367-4865-BE8E-AFEB0EF6BDD1}" sibTransId="{60C231C2-B14F-4A23-B221-6AF234597815}"/>
    <dgm:cxn modelId="{5DB0F211-2961-4C4D-BC26-A7BEE234D47D}" srcId="{74932B09-6308-4322-A98C-876752DE594B}" destId="{CDA9D065-A7BD-4EE4-AAB6-611A85AFE42E}" srcOrd="2" destOrd="0" parTransId="{589957E6-2668-46E5-A6EC-F6B6C228E4A9}" sibTransId="{A815771F-90E6-4DF5-BF90-4E8218208D94}"/>
    <dgm:cxn modelId="{EF240931-35AE-433F-A99D-AD1FE42ADEA8}" srcId="{74932B09-6308-4322-A98C-876752DE594B}" destId="{09984804-26C8-4701-A8CE-BDA035F698BB}" srcOrd="3" destOrd="0" parTransId="{B68D38C7-3D11-4CEB-9968-036F8413D0A9}" sibTransId="{739A21BD-1CE3-45EE-99BA-38240AB2D3A2}"/>
    <dgm:cxn modelId="{AA726652-B230-4093-ACBE-F6F5A2315605}" type="presOf" srcId="{739A21BD-1CE3-45EE-99BA-38240AB2D3A2}" destId="{03863802-C154-4188-B154-F84636D1A131}" srcOrd="0" destOrd="0" presId="urn:microsoft.com/office/officeart/2005/8/layout/radial6"/>
    <dgm:cxn modelId="{AB0F0160-19E3-4810-8F6C-CA07DB818A50}" type="presOf" srcId="{754CBE81-21D6-41B4-ACC1-20D980C1818F}" destId="{9CABBDE4-14A8-4DD4-AA17-7214918FDB26}" srcOrd="0" destOrd="0" presId="urn:microsoft.com/office/officeart/2005/8/layout/radial6"/>
    <dgm:cxn modelId="{2463D27A-2C3F-43BF-B5B9-D81D9D35E267}" type="presOf" srcId="{A815771F-90E6-4DF5-BF90-4E8218208D94}" destId="{041537BB-E5F9-4212-91E2-875B0CA4CD8D}" srcOrd="0" destOrd="0" presId="urn:microsoft.com/office/officeart/2005/8/layout/radial6"/>
    <dgm:cxn modelId="{6DE2908A-0C6E-4E92-A6F1-4694BB3D452B}" type="presOf" srcId="{09984804-26C8-4701-A8CE-BDA035F698BB}" destId="{8BB7AD3A-ECAF-4B2A-AAEB-EF2D517F406F}" srcOrd="0" destOrd="0" presId="urn:microsoft.com/office/officeart/2005/8/layout/radial6"/>
    <dgm:cxn modelId="{BA0F639D-6CB3-49D5-A146-4C16F8D02E9A}" type="presOf" srcId="{F878CEC6-6C95-43A7-9091-26C708D37D49}" destId="{F0EE9EC1-08E4-482E-A068-FB2CB4118FCD}" srcOrd="0" destOrd="0" presId="urn:microsoft.com/office/officeart/2005/8/layout/radial6"/>
    <dgm:cxn modelId="{52B9E1A4-BF12-4433-8C4E-144C1AE141E6}" type="presOf" srcId="{147D98FC-4984-4406-8605-FE44DA21D05D}" destId="{9DDBF009-BA3F-4AE3-90E2-2DA62BA074EB}" srcOrd="0" destOrd="0" presId="urn:microsoft.com/office/officeart/2005/8/layout/radial6"/>
    <dgm:cxn modelId="{6446E2AA-ED8F-4D7C-A1EE-96256AEE38C2}" type="presOf" srcId="{74932B09-6308-4322-A98C-876752DE594B}" destId="{D1A2D8E6-2B15-49ED-A385-6041F1C8ADA8}" srcOrd="0" destOrd="0" presId="urn:microsoft.com/office/officeart/2005/8/layout/radial6"/>
    <dgm:cxn modelId="{7B7389B1-8333-42D2-99CB-B969D67DC3E0}" type="presOf" srcId="{60C231C2-B14F-4A23-B221-6AF234597815}" destId="{F4F5DAA1-CB4A-42E6-BE11-A88C3C83FE00}" srcOrd="0" destOrd="0" presId="urn:microsoft.com/office/officeart/2005/8/layout/radial6"/>
    <dgm:cxn modelId="{59A5AAD7-B504-4FF1-90EA-B98430452983}" type="presOf" srcId="{DD1C62ED-2946-4264-85DE-9088B0A74683}" destId="{DEE5ABB2-CC7D-401D-BF7D-E2A4F9F4DEEE}" srcOrd="0" destOrd="0" presId="urn:microsoft.com/office/officeart/2005/8/layout/radial6"/>
    <dgm:cxn modelId="{C69FA0E9-CD70-4672-BF34-04E635605A50}" type="presOf" srcId="{CDA9D065-A7BD-4EE4-AAB6-611A85AFE42E}" destId="{C60F5BEE-070B-4ED4-BAB2-B1A60D3BC1E2}" srcOrd="0" destOrd="0" presId="urn:microsoft.com/office/officeart/2005/8/layout/radial6"/>
    <dgm:cxn modelId="{DED34DF3-DA1F-444F-972C-6A04815DAEA8}" srcId="{F878CEC6-6C95-43A7-9091-26C708D37D49}" destId="{74932B09-6308-4322-A98C-876752DE594B}" srcOrd="0" destOrd="0" parTransId="{A996F064-3218-45AC-9DEF-956A53AE415D}" sibTransId="{B691D963-F0C7-4984-A224-FEB4C6D86D21}"/>
    <dgm:cxn modelId="{8E01568D-9C2F-4E36-8731-5250973BEA68}" type="presParOf" srcId="{F0EE9EC1-08E4-482E-A068-FB2CB4118FCD}" destId="{D1A2D8E6-2B15-49ED-A385-6041F1C8ADA8}" srcOrd="0" destOrd="0" presId="urn:microsoft.com/office/officeart/2005/8/layout/radial6"/>
    <dgm:cxn modelId="{617EFCA3-AC23-4BEF-84F8-2ECD2A9AF35D}" type="presParOf" srcId="{F0EE9EC1-08E4-482E-A068-FB2CB4118FCD}" destId="{9DDBF009-BA3F-4AE3-90E2-2DA62BA074EB}" srcOrd="1" destOrd="0" presId="urn:microsoft.com/office/officeart/2005/8/layout/radial6"/>
    <dgm:cxn modelId="{6FCE5D6D-15FD-4541-BFBC-909F2E35D3E0}" type="presParOf" srcId="{F0EE9EC1-08E4-482E-A068-FB2CB4118FCD}" destId="{F1337129-BF9F-4044-A41A-668CB61D8062}" srcOrd="2" destOrd="0" presId="urn:microsoft.com/office/officeart/2005/8/layout/radial6"/>
    <dgm:cxn modelId="{91A889AF-0646-4A87-8521-E964F43129DA}" type="presParOf" srcId="{F0EE9EC1-08E4-482E-A068-FB2CB4118FCD}" destId="{F4F5DAA1-CB4A-42E6-BE11-A88C3C83FE00}" srcOrd="3" destOrd="0" presId="urn:microsoft.com/office/officeart/2005/8/layout/radial6"/>
    <dgm:cxn modelId="{2F945200-E7E5-4611-A043-87EBA9ABAAEF}" type="presParOf" srcId="{F0EE9EC1-08E4-482E-A068-FB2CB4118FCD}" destId="{9CABBDE4-14A8-4DD4-AA17-7214918FDB26}" srcOrd="4" destOrd="0" presId="urn:microsoft.com/office/officeart/2005/8/layout/radial6"/>
    <dgm:cxn modelId="{5D832847-DC60-4611-9DAC-154ED049AB5F}" type="presParOf" srcId="{F0EE9EC1-08E4-482E-A068-FB2CB4118FCD}" destId="{0699552D-DC50-442E-A729-AEDFDA820890}" srcOrd="5" destOrd="0" presId="urn:microsoft.com/office/officeart/2005/8/layout/radial6"/>
    <dgm:cxn modelId="{F1BF8B13-99A7-4EB8-8B32-6A40914FC1E8}" type="presParOf" srcId="{F0EE9EC1-08E4-482E-A068-FB2CB4118FCD}" destId="{DEE5ABB2-CC7D-401D-BF7D-E2A4F9F4DEEE}" srcOrd="6" destOrd="0" presId="urn:microsoft.com/office/officeart/2005/8/layout/radial6"/>
    <dgm:cxn modelId="{581EDDD0-5792-4362-AB4F-FF95360C7E80}" type="presParOf" srcId="{F0EE9EC1-08E4-482E-A068-FB2CB4118FCD}" destId="{C60F5BEE-070B-4ED4-BAB2-B1A60D3BC1E2}" srcOrd="7" destOrd="0" presId="urn:microsoft.com/office/officeart/2005/8/layout/radial6"/>
    <dgm:cxn modelId="{227D786C-E28D-4DA9-9FCA-66C2BF1C4933}" type="presParOf" srcId="{F0EE9EC1-08E4-482E-A068-FB2CB4118FCD}" destId="{DC4C5474-7128-4025-9622-665D3B8A78DD}" srcOrd="8" destOrd="0" presId="urn:microsoft.com/office/officeart/2005/8/layout/radial6"/>
    <dgm:cxn modelId="{8B21F209-033A-40D9-9740-963EFA37F6DF}" type="presParOf" srcId="{F0EE9EC1-08E4-482E-A068-FB2CB4118FCD}" destId="{041537BB-E5F9-4212-91E2-875B0CA4CD8D}" srcOrd="9" destOrd="0" presId="urn:microsoft.com/office/officeart/2005/8/layout/radial6"/>
    <dgm:cxn modelId="{A2113BAD-BA52-460C-9538-AD118992D997}" type="presParOf" srcId="{F0EE9EC1-08E4-482E-A068-FB2CB4118FCD}" destId="{8BB7AD3A-ECAF-4B2A-AAEB-EF2D517F406F}" srcOrd="10" destOrd="0" presId="urn:microsoft.com/office/officeart/2005/8/layout/radial6"/>
    <dgm:cxn modelId="{A1D33D15-5F56-462B-8641-138377627582}" type="presParOf" srcId="{F0EE9EC1-08E4-482E-A068-FB2CB4118FCD}" destId="{4533DD2B-C20A-440D-8650-C2E3D451C530}" srcOrd="11" destOrd="0" presId="urn:microsoft.com/office/officeart/2005/8/layout/radial6"/>
    <dgm:cxn modelId="{C842566A-BB7B-4CC5-81D3-A101BE903197}" type="presParOf" srcId="{F0EE9EC1-08E4-482E-A068-FB2CB4118FCD}" destId="{03863802-C154-4188-B154-F84636D1A1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64D47B-39D3-435A-A954-0391BBC8E02D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829CFC-F3A7-4692-9639-FA04DCA92659}">
      <dgm:prSet phldrT="[Text]" phldr="0"/>
      <dgm:spPr/>
      <dgm:t>
        <a:bodyPr/>
        <a:lstStyle/>
        <a:p>
          <a:r>
            <a:rPr lang="en-US">
              <a:latin typeface="Arial" panose="020B0604020202020204"/>
            </a:rPr>
            <a:t>ILPs</a:t>
          </a:r>
          <a:endParaRPr lang="en-US"/>
        </a:p>
      </dgm:t>
    </dgm:pt>
    <dgm:pt modelId="{457F90CA-959E-4297-8AD9-1C8EB9809244}" type="parTrans" cxnId="{18213CDE-88CA-443E-87A3-869122E5E3E1}">
      <dgm:prSet/>
      <dgm:spPr/>
      <dgm:t>
        <a:bodyPr/>
        <a:lstStyle/>
        <a:p>
          <a:endParaRPr lang="en-US"/>
        </a:p>
      </dgm:t>
    </dgm:pt>
    <dgm:pt modelId="{8DA4272C-10F1-418F-9FDB-9790158C11FD}" type="sibTrans" cxnId="{18213CDE-88CA-443E-87A3-869122E5E3E1}">
      <dgm:prSet/>
      <dgm:spPr/>
      <dgm:t>
        <a:bodyPr/>
        <a:lstStyle/>
        <a:p>
          <a:endParaRPr lang="en-US"/>
        </a:p>
      </dgm:t>
    </dgm:pt>
    <dgm:pt modelId="{A65A3639-2707-4942-A912-B55EE229D1E3}">
      <dgm:prSet phldrT="[Text]"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Set goals based on identification of strengths and areas for growth</a:t>
          </a:r>
          <a:endParaRPr lang="en-US"/>
        </a:p>
      </dgm:t>
    </dgm:pt>
    <dgm:pt modelId="{267A57ED-C133-4071-889E-241DEE5FF06E}" type="parTrans" cxnId="{274438F0-FD30-48ED-A8FF-B2669ABDB410}">
      <dgm:prSet/>
      <dgm:spPr/>
      <dgm:t>
        <a:bodyPr/>
        <a:lstStyle/>
        <a:p>
          <a:endParaRPr lang="en-US"/>
        </a:p>
      </dgm:t>
    </dgm:pt>
    <dgm:pt modelId="{C21D5613-9D52-4162-8A39-0F41BA4768AC}" type="sibTrans" cxnId="{274438F0-FD30-48ED-A8FF-B2669ABDB410}">
      <dgm:prSet/>
      <dgm:spPr/>
      <dgm:t>
        <a:bodyPr/>
        <a:lstStyle/>
        <a:p>
          <a:endParaRPr lang="en-US"/>
        </a:p>
      </dgm:t>
    </dgm:pt>
    <dgm:pt modelId="{89E0B427-9E8B-4811-842B-A8F00D1D33BA}">
      <dgm:prSet phldrT="[Text]"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ACGME Surveys</a:t>
          </a:r>
          <a:endParaRPr lang="en-US"/>
        </a:p>
      </dgm:t>
    </dgm:pt>
    <dgm:pt modelId="{AA2FC467-980B-4687-927D-F5C928470578}" type="parTrans" cxnId="{69E8F642-94A7-462D-AE82-DE8C41500CA6}">
      <dgm:prSet/>
      <dgm:spPr/>
      <dgm:t>
        <a:bodyPr/>
        <a:lstStyle/>
        <a:p>
          <a:endParaRPr lang="en-US"/>
        </a:p>
      </dgm:t>
    </dgm:pt>
    <dgm:pt modelId="{6BA7B265-F3D1-4C03-B525-D360AEDAD53B}" type="sibTrans" cxnId="{69E8F642-94A7-462D-AE82-DE8C41500CA6}">
      <dgm:prSet/>
      <dgm:spPr/>
      <dgm:t>
        <a:bodyPr/>
        <a:lstStyle/>
        <a:p>
          <a:endParaRPr lang="en-US"/>
        </a:p>
      </dgm:t>
    </dgm:pt>
    <dgm:pt modelId="{1C15E195-82F1-4B6E-BAFD-C958AB067CEC}">
      <dgm:prSet phldrT="[Text]"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Identify area(s) of focus (trends downward from previous year, &gt;5% below national compliance percentage)</a:t>
          </a:r>
          <a:endParaRPr lang="en-US"/>
        </a:p>
      </dgm:t>
    </dgm:pt>
    <dgm:pt modelId="{29FFD347-1DC7-4048-B6DD-5058F0910360}" type="parTrans" cxnId="{5BC8F11E-4401-4AB0-8F5A-976BF575A61F}">
      <dgm:prSet/>
      <dgm:spPr/>
      <dgm:t>
        <a:bodyPr/>
        <a:lstStyle/>
        <a:p>
          <a:endParaRPr lang="en-US"/>
        </a:p>
      </dgm:t>
    </dgm:pt>
    <dgm:pt modelId="{85831A62-A59E-498C-873A-6433C7558CE1}" type="sibTrans" cxnId="{5BC8F11E-4401-4AB0-8F5A-976BF575A61F}">
      <dgm:prSet/>
      <dgm:spPr/>
      <dgm:t>
        <a:bodyPr/>
        <a:lstStyle/>
        <a:p>
          <a:endParaRPr lang="en-US"/>
        </a:p>
      </dgm:t>
    </dgm:pt>
    <dgm:pt modelId="{C188E79F-F6AD-4BDA-A2AA-0C807618AD2B}">
      <dgm:prSet phldrT="[Text]"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Assemble squad &amp; develop improvement plan</a:t>
          </a:r>
          <a:endParaRPr lang="en-US"/>
        </a:p>
      </dgm:t>
    </dgm:pt>
    <dgm:pt modelId="{AF818C6A-167F-40C1-8AEE-E0A12C2B4075}" type="parTrans" cxnId="{81A753AD-A886-4B2E-A440-4C50CAE687B5}">
      <dgm:prSet/>
      <dgm:spPr/>
      <dgm:t>
        <a:bodyPr/>
        <a:lstStyle/>
        <a:p>
          <a:endParaRPr lang="en-US"/>
        </a:p>
      </dgm:t>
    </dgm:pt>
    <dgm:pt modelId="{34C35D05-3774-4251-BAA3-552374339C69}" type="sibTrans" cxnId="{81A753AD-A886-4B2E-A440-4C50CAE687B5}">
      <dgm:prSet/>
      <dgm:spPr/>
      <dgm:t>
        <a:bodyPr/>
        <a:lstStyle/>
        <a:p>
          <a:endParaRPr lang="en-US"/>
        </a:p>
      </dgm:t>
    </dgm:pt>
    <dgm:pt modelId="{96650624-0FA5-41D8-B285-7EAFA2CC94D2}">
      <dgm:prSet phldrT="[Text]"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APE Action Plans</a:t>
          </a:r>
          <a:endParaRPr lang="en-US"/>
        </a:p>
      </dgm:t>
    </dgm:pt>
    <dgm:pt modelId="{C09B16A8-526D-4D73-BA02-181B4F5B702C}" type="parTrans" cxnId="{54D2F3F8-4054-4FE5-ABD1-93972D393C57}">
      <dgm:prSet/>
      <dgm:spPr/>
      <dgm:t>
        <a:bodyPr/>
        <a:lstStyle/>
        <a:p>
          <a:endParaRPr lang="en-US"/>
        </a:p>
      </dgm:t>
    </dgm:pt>
    <dgm:pt modelId="{1CB2291C-7517-4651-A764-0FA8DACAF0ED}" type="sibTrans" cxnId="{54D2F3F8-4054-4FE5-ABD1-93972D393C57}">
      <dgm:prSet/>
      <dgm:spPr/>
      <dgm:t>
        <a:bodyPr/>
        <a:lstStyle/>
        <a:p>
          <a:endParaRPr lang="en-US"/>
        </a:p>
      </dgm:t>
    </dgm:pt>
    <dgm:pt modelId="{E2E5F827-055D-465E-A703-29014E2B38D6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Development of plans to achieve goals</a:t>
          </a:r>
        </a:p>
      </dgm:t>
    </dgm:pt>
    <dgm:pt modelId="{47894BEF-BBF8-4BDD-9302-3824F77BAC45}" type="parTrans" cxnId="{D180ACBD-E343-48CC-950C-ABC979E8FCCD}">
      <dgm:prSet/>
      <dgm:spPr/>
    </dgm:pt>
    <dgm:pt modelId="{29DDF97F-1555-4CCD-B986-76F1C750B1A1}" type="sibTrans" cxnId="{D180ACBD-E343-48CC-950C-ABC979E8FCCD}">
      <dgm:prSet/>
      <dgm:spPr/>
    </dgm:pt>
    <dgm:pt modelId="{4309D232-1FB0-4B86-9835-0799033AC008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Assessment of progress toward goals</a:t>
          </a:r>
        </a:p>
      </dgm:t>
    </dgm:pt>
    <dgm:pt modelId="{D03B12C3-F27B-4696-93F2-6FF3566B9A59}" type="parTrans" cxnId="{1979CDB9-887A-4422-B448-B34520AC0E63}">
      <dgm:prSet/>
      <dgm:spPr/>
    </dgm:pt>
    <dgm:pt modelId="{758C6E07-21DB-4848-ACD8-F4739512CB2A}" type="sibTrans" cxnId="{1979CDB9-887A-4422-B448-B34520AC0E63}">
      <dgm:prSet/>
      <dgm:spPr/>
    </dgm:pt>
    <dgm:pt modelId="{68504FD8-F345-4DEF-BFAA-14FD15658F48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Revise and/or create new goals</a:t>
          </a:r>
        </a:p>
      </dgm:t>
    </dgm:pt>
    <dgm:pt modelId="{A6CAC59D-617A-46C1-8650-D0BE71F3EFF5}" type="parTrans" cxnId="{F1C7693C-7200-4805-99B3-0A9BB4D6B1A2}">
      <dgm:prSet/>
      <dgm:spPr/>
    </dgm:pt>
    <dgm:pt modelId="{61FCF6A6-E5CD-4FA8-B9CF-4ED76FCC6733}" type="sibTrans" cxnId="{F1C7693C-7200-4805-99B3-0A9BB4D6B1A2}">
      <dgm:prSet/>
      <dgm:spPr/>
    </dgm:pt>
    <dgm:pt modelId="{62C6B643-6239-41A3-BE4F-BC5E99EBCB85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Monitor improvement efforts half way between survey periods (Oct/Nov)</a:t>
          </a:r>
        </a:p>
      </dgm:t>
    </dgm:pt>
    <dgm:pt modelId="{6370405E-EFB2-431A-91C3-3AB32E67BEB3}" type="parTrans" cxnId="{ACCCBAB7-8682-48E6-8308-8E6472FB78BF}">
      <dgm:prSet/>
      <dgm:spPr/>
    </dgm:pt>
    <dgm:pt modelId="{DC22520C-6CAD-4CBA-AD64-B71349A1C05E}" type="sibTrans" cxnId="{ACCCBAB7-8682-48E6-8308-8E6472FB78BF}">
      <dgm:prSet/>
      <dgm:spPr/>
    </dgm:pt>
    <dgm:pt modelId="{729CAF65-05D3-47F6-B91B-26A0149A0DCF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Make revisions to plan based on monitoring efforts and before next survey</a:t>
          </a:r>
        </a:p>
      </dgm:t>
    </dgm:pt>
    <dgm:pt modelId="{CE72A29B-EEFD-4812-9510-9DEFE36825F7}" type="parTrans" cxnId="{26FF0D96-C96E-45B7-8563-0203E4AA062E}">
      <dgm:prSet/>
      <dgm:spPr/>
    </dgm:pt>
    <dgm:pt modelId="{6932A47C-D4A0-4970-B64F-C5FFB0ABA58B}" type="sibTrans" cxnId="{26FF0D96-C96E-45B7-8563-0203E4AA062E}">
      <dgm:prSet/>
      <dgm:spPr/>
    </dgm:pt>
    <dgm:pt modelId="{66343200-53E7-4B7B-A010-53C0D53CA0A8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Identify AFI</a:t>
          </a:r>
        </a:p>
      </dgm:t>
    </dgm:pt>
    <dgm:pt modelId="{1BF58F20-4F78-44F8-8E3F-B175ABE4C2C4}" type="parTrans" cxnId="{7276CE6F-5D1E-44C6-B663-B5A20ADC434F}">
      <dgm:prSet/>
      <dgm:spPr/>
    </dgm:pt>
    <dgm:pt modelId="{6021A5C6-37EC-4106-8CB3-7AAE8A9A0161}" type="sibTrans" cxnId="{7276CE6F-5D1E-44C6-B663-B5A20ADC434F}">
      <dgm:prSet/>
      <dgm:spPr/>
    </dgm:pt>
    <dgm:pt modelId="{5E7C4362-79A7-4F3F-9E36-A708E76EA1B3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Intervention/Action plan</a:t>
          </a:r>
        </a:p>
      </dgm:t>
    </dgm:pt>
    <dgm:pt modelId="{4C123250-76B1-41A2-B6F1-FB2CBC410B98}" type="parTrans" cxnId="{4C94EEE9-DC27-48A7-9117-326F8E218226}">
      <dgm:prSet/>
      <dgm:spPr/>
    </dgm:pt>
    <dgm:pt modelId="{6F3E44EA-734A-4E04-9D4D-8724482E7D17}" type="sibTrans" cxnId="{4C94EEE9-DC27-48A7-9117-326F8E218226}">
      <dgm:prSet/>
      <dgm:spPr/>
    </dgm:pt>
    <dgm:pt modelId="{BE42DE57-191E-486C-BF9B-8748C856BC4B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Expected Resolution (outcome measures)</a:t>
          </a:r>
        </a:p>
      </dgm:t>
    </dgm:pt>
    <dgm:pt modelId="{C4710A3E-BD6E-45AD-AB22-2441FF372DB5}" type="parTrans" cxnId="{C07C971E-4075-45ED-845A-78FF83A9E0A2}">
      <dgm:prSet/>
      <dgm:spPr/>
    </dgm:pt>
    <dgm:pt modelId="{630275CD-6465-4D4D-880F-0E7F17D925A6}" type="sibTrans" cxnId="{C07C971E-4075-45ED-845A-78FF83A9E0A2}">
      <dgm:prSet/>
      <dgm:spPr/>
    </dgm:pt>
    <dgm:pt modelId="{578A213A-9D64-41A9-AF93-2B2712B2137E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Status (resolved,partially resolved, not resolved)</a:t>
          </a:r>
        </a:p>
      </dgm:t>
    </dgm:pt>
    <dgm:pt modelId="{AB34D5AD-D525-4BE9-AF76-F66719C2C6A5}" type="parTrans" cxnId="{E70F20FF-B5FA-43E7-95D8-03B3FD033E12}">
      <dgm:prSet/>
      <dgm:spPr/>
    </dgm:pt>
    <dgm:pt modelId="{391B21A8-0BD2-4B3B-89CD-08BF8A1AFB95}" type="sibTrans" cxnId="{E70F20FF-B5FA-43E7-95D8-03B3FD033E12}">
      <dgm:prSet/>
      <dgm:spPr/>
    </dgm:pt>
    <dgm:pt modelId="{5D0EDD12-0138-4C24-A97E-79FACA8A8178}" type="pres">
      <dgm:prSet presAssocID="{4A64D47B-39D3-435A-A954-0391BBC8E02D}" presName="linearFlow" presStyleCnt="0">
        <dgm:presLayoutVars>
          <dgm:dir/>
          <dgm:animLvl val="lvl"/>
          <dgm:resizeHandles val="exact"/>
        </dgm:presLayoutVars>
      </dgm:prSet>
      <dgm:spPr/>
    </dgm:pt>
    <dgm:pt modelId="{6380DAB0-E0FF-4427-81BE-691520702D08}" type="pres">
      <dgm:prSet presAssocID="{E1829CFC-F3A7-4692-9639-FA04DCA92659}" presName="composite" presStyleCnt="0"/>
      <dgm:spPr/>
    </dgm:pt>
    <dgm:pt modelId="{8E139FEC-B1C9-400D-AF07-114D5D648982}" type="pres">
      <dgm:prSet presAssocID="{E1829CFC-F3A7-4692-9639-FA04DCA9265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9869BDC-C190-4AC8-BE5B-E210335D956A}" type="pres">
      <dgm:prSet presAssocID="{E1829CFC-F3A7-4692-9639-FA04DCA92659}" presName="descendantText" presStyleLbl="alignAcc1" presStyleIdx="0" presStyleCnt="3">
        <dgm:presLayoutVars>
          <dgm:bulletEnabled val="1"/>
        </dgm:presLayoutVars>
      </dgm:prSet>
      <dgm:spPr/>
    </dgm:pt>
    <dgm:pt modelId="{4AC62A55-D701-4B1D-9A41-3B00BCFAACB5}" type="pres">
      <dgm:prSet presAssocID="{8DA4272C-10F1-418F-9FDB-9790158C11FD}" presName="sp" presStyleCnt="0"/>
      <dgm:spPr/>
    </dgm:pt>
    <dgm:pt modelId="{E0D4F4F9-FB04-414D-974D-87CC28A12281}" type="pres">
      <dgm:prSet presAssocID="{89E0B427-9E8B-4811-842B-A8F00D1D33BA}" presName="composite" presStyleCnt="0"/>
      <dgm:spPr/>
    </dgm:pt>
    <dgm:pt modelId="{3807DBA9-6D18-4ECF-B037-8C9202949778}" type="pres">
      <dgm:prSet presAssocID="{89E0B427-9E8B-4811-842B-A8F00D1D33B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0BEA5DE-EE10-4563-98D4-714402914E5E}" type="pres">
      <dgm:prSet presAssocID="{89E0B427-9E8B-4811-842B-A8F00D1D33BA}" presName="descendantText" presStyleLbl="alignAcc1" presStyleIdx="1" presStyleCnt="3">
        <dgm:presLayoutVars>
          <dgm:bulletEnabled val="1"/>
        </dgm:presLayoutVars>
      </dgm:prSet>
      <dgm:spPr/>
    </dgm:pt>
    <dgm:pt modelId="{D05F7E43-0D5A-4665-B2B1-AC2C54761B73}" type="pres">
      <dgm:prSet presAssocID="{6BA7B265-F3D1-4C03-B525-D360AEDAD53B}" presName="sp" presStyleCnt="0"/>
      <dgm:spPr/>
    </dgm:pt>
    <dgm:pt modelId="{F123A0CC-BC43-415F-8441-11BBE4C26A55}" type="pres">
      <dgm:prSet presAssocID="{96650624-0FA5-41D8-B285-7EAFA2CC94D2}" presName="composite" presStyleCnt="0"/>
      <dgm:spPr/>
    </dgm:pt>
    <dgm:pt modelId="{A936F3F9-D303-447B-9052-C7C3B4EB8F7D}" type="pres">
      <dgm:prSet presAssocID="{96650624-0FA5-41D8-B285-7EAFA2CC94D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D0E6FF5-06EA-441B-87C2-6E44DE41BB19}" type="pres">
      <dgm:prSet presAssocID="{96650624-0FA5-41D8-B285-7EAFA2CC94D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643C905-CB95-4478-A02A-7AE06DE99337}" type="presOf" srcId="{BE42DE57-191E-486C-BF9B-8748C856BC4B}" destId="{FD0E6FF5-06EA-441B-87C2-6E44DE41BB19}" srcOrd="0" destOrd="2" presId="urn:microsoft.com/office/officeart/2005/8/layout/chevron2"/>
    <dgm:cxn modelId="{9DE0AE0C-C7BA-4D7C-83C0-2FFCD009E2AC}" type="presOf" srcId="{A65A3639-2707-4942-A912-B55EE229D1E3}" destId="{19869BDC-C190-4AC8-BE5B-E210335D956A}" srcOrd="0" destOrd="0" presId="urn:microsoft.com/office/officeart/2005/8/layout/chevron2"/>
    <dgm:cxn modelId="{C07C971E-4075-45ED-845A-78FF83A9E0A2}" srcId="{96650624-0FA5-41D8-B285-7EAFA2CC94D2}" destId="{BE42DE57-191E-486C-BF9B-8748C856BC4B}" srcOrd="2" destOrd="0" parTransId="{C4710A3E-BD6E-45AD-AB22-2441FF372DB5}" sibTransId="{630275CD-6465-4D4D-880F-0E7F17D925A6}"/>
    <dgm:cxn modelId="{5BC8F11E-4401-4AB0-8F5A-976BF575A61F}" srcId="{89E0B427-9E8B-4811-842B-A8F00D1D33BA}" destId="{1C15E195-82F1-4B6E-BAFD-C958AB067CEC}" srcOrd="0" destOrd="0" parTransId="{29FFD347-1DC7-4048-B6DD-5058F0910360}" sibTransId="{85831A62-A59E-498C-873A-6433C7558CE1}"/>
    <dgm:cxn modelId="{51C9FC2A-7143-45E0-950D-B17CD60BF98E}" type="presOf" srcId="{578A213A-9D64-41A9-AF93-2B2712B2137E}" destId="{FD0E6FF5-06EA-441B-87C2-6E44DE41BB19}" srcOrd="0" destOrd="3" presId="urn:microsoft.com/office/officeart/2005/8/layout/chevron2"/>
    <dgm:cxn modelId="{862EDA33-8050-486A-994A-52E8776E3C2C}" type="presOf" srcId="{C188E79F-F6AD-4BDA-A2AA-0C807618AD2B}" destId="{90BEA5DE-EE10-4563-98D4-714402914E5E}" srcOrd="0" destOrd="1" presId="urn:microsoft.com/office/officeart/2005/8/layout/chevron2"/>
    <dgm:cxn modelId="{2CD4DF3B-422F-4F92-B876-0D43BD40C93D}" type="presOf" srcId="{96650624-0FA5-41D8-B285-7EAFA2CC94D2}" destId="{A936F3F9-D303-447B-9052-C7C3B4EB8F7D}" srcOrd="0" destOrd="0" presId="urn:microsoft.com/office/officeart/2005/8/layout/chevron2"/>
    <dgm:cxn modelId="{F1C7693C-7200-4805-99B3-0A9BB4D6B1A2}" srcId="{E1829CFC-F3A7-4692-9639-FA04DCA92659}" destId="{68504FD8-F345-4DEF-BFAA-14FD15658F48}" srcOrd="3" destOrd="0" parTransId="{A6CAC59D-617A-46C1-8650-D0BE71F3EFF5}" sibTransId="{61FCF6A6-E5CD-4FA8-B9CF-4ED76FCC6733}"/>
    <dgm:cxn modelId="{69E8F642-94A7-462D-AE82-DE8C41500CA6}" srcId="{4A64D47B-39D3-435A-A954-0391BBC8E02D}" destId="{89E0B427-9E8B-4811-842B-A8F00D1D33BA}" srcOrd="1" destOrd="0" parTransId="{AA2FC467-980B-4687-927D-F5C928470578}" sibTransId="{6BA7B265-F3D1-4C03-B525-D360AEDAD53B}"/>
    <dgm:cxn modelId="{302A1E65-F21C-4D83-83B2-00C1C7F2DA68}" type="presOf" srcId="{4309D232-1FB0-4B86-9835-0799033AC008}" destId="{19869BDC-C190-4AC8-BE5B-E210335D956A}" srcOrd="0" destOrd="2" presId="urn:microsoft.com/office/officeart/2005/8/layout/chevron2"/>
    <dgm:cxn modelId="{7276CE6F-5D1E-44C6-B663-B5A20ADC434F}" srcId="{96650624-0FA5-41D8-B285-7EAFA2CC94D2}" destId="{66343200-53E7-4B7B-A010-53C0D53CA0A8}" srcOrd="0" destOrd="0" parTransId="{1BF58F20-4F78-44F8-8E3F-B175ABE4C2C4}" sibTransId="{6021A5C6-37EC-4106-8CB3-7AAE8A9A0161}"/>
    <dgm:cxn modelId="{B04AF580-B4B6-4A43-A7E8-ACDB4AA6AECE}" type="presOf" srcId="{E1829CFC-F3A7-4692-9639-FA04DCA92659}" destId="{8E139FEC-B1C9-400D-AF07-114D5D648982}" srcOrd="0" destOrd="0" presId="urn:microsoft.com/office/officeart/2005/8/layout/chevron2"/>
    <dgm:cxn modelId="{13ED7185-9A27-4C17-8FE9-EBABC0F748CE}" type="presOf" srcId="{5E7C4362-79A7-4F3F-9E36-A708E76EA1B3}" destId="{FD0E6FF5-06EA-441B-87C2-6E44DE41BB19}" srcOrd="0" destOrd="1" presId="urn:microsoft.com/office/officeart/2005/8/layout/chevron2"/>
    <dgm:cxn modelId="{26FF0D96-C96E-45B7-8563-0203E4AA062E}" srcId="{89E0B427-9E8B-4811-842B-A8F00D1D33BA}" destId="{729CAF65-05D3-47F6-B91B-26A0149A0DCF}" srcOrd="3" destOrd="0" parTransId="{CE72A29B-EEFD-4812-9510-9DEFE36825F7}" sibTransId="{6932A47C-D4A0-4970-B64F-C5FFB0ABA58B}"/>
    <dgm:cxn modelId="{AA98449A-12A1-4B39-AC2E-9B10893A80B7}" type="presOf" srcId="{66343200-53E7-4B7B-A010-53C0D53CA0A8}" destId="{FD0E6FF5-06EA-441B-87C2-6E44DE41BB19}" srcOrd="0" destOrd="0" presId="urn:microsoft.com/office/officeart/2005/8/layout/chevron2"/>
    <dgm:cxn modelId="{81A753AD-A886-4B2E-A440-4C50CAE687B5}" srcId="{89E0B427-9E8B-4811-842B-A8F00D1D33BA}" destId="{C188E79F-F6AD-4BDA-A2AA-0C807618AD2B}" srcOrd="1" destOrd="0" parTransId="{AF818C6A-167F-40C1-8AEE-E0A12C2B4075}" sibTransId="{34C35D05-3774-4251-BAA3-552374339C69}"/>
    <dgm:cxn modelId="{ACCCBAB7-8682-48E6-8308-8E6472FB78BF}" srcId="{89E0B427-9E8B-4811-842B-A8F00D1D33BA}" destId="{62C6B643-6239-41A3-BE4F-BC5E99EBCB85}" srcOrd="2" destOrd="0" parTransId="{6370405E-EFB2-431A-91C3-3AB32E67BEB3}" sibTransId="{DC22520C-6CAD-4CBA-AD64-B71349A1C05E}"/>
    <dgm:cxn modelId="{1979CDB9-887A-4422-B448-B34520AC0E63}" srcId="{E1829CFC-F3A7-4692-9639-FA04DCA92659}" destId="{4309D232-1FB0-4B86-9835-0799033AC008}" srcOrd="2" destOrd="0" parTransId="{D03B12C3-F27B-4696-93F2-6FF3566B9A59}" sibTransId="{758C6E07-21DB-4848-ACD8-F4739512CB2A}"/>
    <dgm:cxn modelId="{F4EADBBB-C82C-4E54-8A45-9FDB3BC53FCF}" type="presOf" srcId="{68504FD8-F345-4DEF-BFAA-14FD15658F48}" destId="{19869BDC-C190-4AC8-BE5B-E210335D956A}" srcOrd="0" destOrd="3" presId="urn:microsoft.com/office/officeart/2005/8/layout/chevron2"/>
    <dgm:cxn modelId="{D180ACBD-E343-48CC-950C-ABC979E8FCCD}" srcId="{E1829CFC-F3A7-4692-9639-FA04DCA92659}" destId="{E2E5F827-055D-465E-A703-29014E2B38D6}" srcOrd="1" destOrd="0" parTransId="{47894BEF-BBF8-4BDD-9302-3824F77BAC45}" sibTransId="{29DDF97F-1555-4CCD-B986-76F1C750B1A1}"/>
    <dgm:cxn modelId="{753C63C5-79A1-4027-B0F1-0171A248090E}" type="presOf" srcId="{89E0B427-9E8B-4811-842B-A8F00D1D33BA}" destId="{3807DBA9-6D18-4ECF-B037-8C9202949778}" srcOrd="0" destOrd="0" presId="urn:microsoft.com/office/officeart/2005/8/layout/chevron2"/>
    <dgm:cxn modelId="{0D6014C9-FA4B-4FA7-9762-C762551E8957}" type="presOf" srcId="{E2E5F827-055D-465E-A703-29014E2B38D6}" destId="{19869BDC-C190-4AC8-BE5B-E210335D956A}" srcOrd="0" destOrd="1" presId="urn:microsoft.com/office/officeart/2005/8/layout/chevron2"/>
    <dgm:cxn modelId="{18213CDE-88CA-443E-87A3-869122E5E3E1}" srcId="{4A64D47B-39D3-435A-A954-0391BBC8E02D}" destId="{E1829CFC-F3A7-4692-9639-FA04DCA92659}" srcOrd="0" destOrd="0" parTransId="{457F90CA-959E-4297-8AD9-1C8EB9809244}" sibTransId="{8DA4272C-10F1-418F-9FDB-9790158C11FD}"/>
    <dgm:cxn modelId="{4C94EEE9-DC27-48A7-9117-326F8E218226}" srcId="{96650624-0FA5-41D8-B285-7EAFA2CC94D2}" destId="{5E7C4362-79A7-4F3F-9E36-A708E76EA1B3}" srcOrd="1" destOrd="0" parTransId="{4C123250-76B1-41A2-B6F1-FB2CBC410B98}" sibTransId="{6F3E44EA-734A-4E04-9D4D-8724482E7D17}"/>
    <dgm:cxn modelId="{315952EA-75BA-4F8C-B284-166FF69A3B33}" type="presOf" srcId="{1C15E195-82F1-4B6E-BAFD-C958AB067CEC}" destId="{90BEA5DE-EE10-4563-98D4-714402914E5E}" srcOrd="0" destOrd="0" presId="urn:microsoft.com/office/officeart/2005/8/layout/chevron2"/>
    <dgm:cxn modelId="{F4FB9AEA-CD3F-42BE-A943-C08F7AF86B2F}" type="presOf" srcId="{62C6B643-6239-41A3-BE4F-BC5E99EBCB85}" destId="{90BEA5DE-EE10-4563-98D4-714402914E5E}" srcOrd="0" destOrd="2" presId="urn:microsoft.com/office/officeart/2005/8/layout/chevron2"/>
    <dgm:cxn modelId="{274438F0-FD30-48ED-A8FF-B2669ABDB410}" srcId="{E1829CFC-F3A7-4692-9639-FA04DCA92659}" destId="{A65A3639-2707-4942-A912-B55EE229D1E3}" srcOrd="0" destOrd="0" parTransId="{267A57ED-C133-4071-889E-241DEE5FF06E}" sibTransId="{C21D5613-9D52-4162-8A39-0F41BA4768AC}"/>
    <dgm:cxn modelId="{DA00E3F3-623E-48CA-9472-6B3D5F36B3F6}" type="presOf" srcId="{729CAF65-05D3-47F6-B91B-26A0149A0DCF}" destId="{90BEA5DE-EE10-4563-98D4-714402914E5E}" srcOrd="0" destOrd="3" presId="urn:microsoft.com/office/officeart/2005/8/layout/chevron2"/>
    <dgm:cxn modelId="{61BB8CF5-AC68-4BC2-AF24-F98E6D47B06F}" type="presOf" srcId="{4A64D47B-39D3-435A-A954-0391BBC8E02D}" destId="{5D0EDD12-0138-4C24-A97E-79FACA8A8178}" srcOrd="0" destOrd="0" presId="urn:microsoft.com/office/officeart/2005/8/layout/chevron2"/>
    <dgm:cxn modelId="{54D2F3F8-4054-4FE5-ABD1-93972D393C57}" srcId="{4A64D47B-39D3-435A-A954-0391BBC8E02D}" destId="{96650624-0FA5-41D8-B285-7EAFA2CC94D2}" srcOrd="2" destOrd="0" parTransId="{C09B16A8-526D-4D73-BA02-181B4F5B702C}" sibTransId="{1CB2291C-7517-4651-A764-0FA8DACAF0ED}"/>
    <dgm:cxn modelId="{E70F20FF-B5FA-43E7-95D8-03B3FD033E12}" srcId="{96650624-0FA5-41D8-B285-7EAFA2CC94D2}" destId="{578A213A-9D64-41A9-AF93-2B2712B2137E}" srcOrd="3" destOrd="0" parTransId="{AB34D5AD-D525-4BE9-AF76-F66719C2C6A5}" sibTransId="{391B21A8-0BD2-4B3B-89CD-08BF8A1AFB95}"/>
    <dgm:cxn modelId="{2EC87E0D-3A22-4DB6-B3E8-6D7A8250A82B}" type="presParOf" srcId="{5D0EDD12-0138-4C24-A97E-79FACA8A8178}" destId="{6380DAB0-E0FF-4427-81BE-691520702D08}" srcOrd="0" destOrd="0" presId="urn:microsoft.com/office/officeart/2005/8/layout/chevron2"/>
    <dgm:cxn modelId="{C756E662-3F59-435B-BAB5-B51A4909EFEE}" type="presParOf" srcId="{6380DAB0-E0FF-4427-81BE-691520702D08}" destId="{8E139FEC-B1C9-400D-AF07-114D5D648982}" srcOrd="0" destOrd="0" presId="urn:microsoft.com/office/officeart/2005/8/layout/chevron2"/>
    <dgm:cxn modelId="{0B07DCB2-51F0-45D9-8183-CCE2A9C9AE80}" type="presParOf" srcId="{6380DAB0-E0FF-4427-81BE-691520702D08}" destId="{19869BDC-C190-4AC8-BE5B-E210335D956A}" srcOrd="1" destOrd="0" presId="urn:microsoft.com/office/officeart/2005/8/layout/chevron2"/>
    <dgm:cxn modelId="{E153EC45-E0F9-42C9-8FB1-40D9AB0A8129}" type="presParOf" srcId="{5D0EDD12-0138-4C24-A97E-79FACA8A8178}" destId="{4AC62A55-D701-4B1D-9A41-3B00BCFAACB5}" srcOrd="1" destOrd="0" presId="urn:microsoft.com/office/officeart/2005/8/layout/chevron2"/>
    <dgm:cxn modelId="{F571DADB-1876-4A76-8717-51057BA5F240}" type="presParOf" srcId="{5D0EDD12-0138-4C24-A97E-79FACA8A8178}" destId="{E0D4F4F9-FB04-414D-974D-87CC28A12281}" srcOrd="2" destOrd="0" presId="urn:microsoft.com/office/officeart/2005/8/layout/chevron2"/>
    <dgm:cxn modelId="{3EAC2423-E44E-49C9-9EB4-912A48616885}" type="presParOf" srcId="{E0D4F4F9-FB04-414D-974D-87CC28A12281}" destId="{3807DBA9-6D18-4ECF-B037-8C9202949778}" srcOrd="0" destOrd="0" presId="urn:microsoft.com/office/officeart/2005/8/layout/chevron2"/>
    <dgm:cxn modelId="{7E7ACC4D-AFBA-4DE5-9D1B-A410E1FA4E1A}" type="presParOf" srcId="{E0D4F4F9-FB04-414D-974D-87CC28A12281}" destId="{90BEA5DE-EE10-4563-98D4-714402914E5E}" srcOrd="1" destOrd="0" presId="urn:microsoft.com/office/officeart/2005/8/layout/chevron2"/>
    <dgm:cxn modelId="{2FCBC51E-6D40-4746-8630-1AB8EEBC7659}" type="presParOf" srcId="{5D0EDD12-0138-4C24-A97E-79FACA8A8178}" destId="{D05F7E43-0D5A-4665-B2B1-AC2C54761B73}" srcOrd="3" destOrd="0" presId="urn:microsoft.com/office/officeart/2005/8/layout/chevron2"/>
    <dgm:cxn modelId="{183D4F17-E36F-4B72-B906-940EBA19DECF}" type="presParOf" srcId="{5D0EDD12-0138-4C24-A97E-79FACA8A8178}" destId="{F123A0CC-BC43-415F-8441-11BBE4C26A55}" srcOrd="4" destOrd="0" presId="urn:microsoft.com/office/officeart/2005/8/layout/chevron2"/>
    <dgm:cxn modelId="{AEAB3349-B041-4342-A559-9D336811E245}" type="presParOf" srcId="{F123A0CC-BC43-415F-8441-11BBE4C26A55}" destId="{A936F3F9-D303-447B-9052-C7C3B4EB8F7D}" srcOrd="0" destOrd="0" presId="urn:microsoft.com/office/officeart/2005/8/layout/chevron2"/>
    <dgm:cxn modelId="{C0D76D18-1F39-4247-AE2D-36205D1B0B51}" type="presParOf" srcId="{F123A0CC-BC43-415F-8441-11BBE4C26A55}" destId="{FD0E6FF5-06EA-441B-87C2-6E44DE41BB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D3B71-5B4E-4B95-8534-26B412A6BAAE}">
      <dsp:nvSpPr>
        <dsp:cNvPr id="0" name=""/>
        <dsp:cNvSpPr/>
      </dsp:nvSpPr>
      <dsp:spPr>
        <a:xfrm>
          <a:off x="2938414" y="1577064"/>
          <a:ext cx="1777677" cy="1647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QI Education</a:t>
          </a:r>
        </a:p>
      </dsp:txBody>
      <dsp:txXfrm>
        <a:off x="3198749" y="1818340"/>
        <a:ext cx="1257007" cy="1164985"/>
      </dsp:txXfrm>
    </dsp:sp>
    <dsp:sp modelId="{F7059CA5-0944-41D3-8D58-BC0AD60E1D0E}">
      <dsp:nvSpPr>
        <dsp:cNvPr id="0" name=""/>
        <dsp:cNvSpPr/>
      </dsp:nvSpPr>
      <dsp:spPr>
        <a:xfrm rot="16200000">
          <a:off x="3708689" y="1442956"/>
          <a:ext cx="237126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237126" y="155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1324" y="1452572"/>
        <a:ext cx="11856" cy="11856"/>
      </dsp:txXfrm>
    </dsp:sp>
    <dsp:sp modelId="{8306552D-D9D2-41C3-B61C-F1080C8D329E}">
      <dsp:nvSpPr>
        <dsp:cNvPr id="0" name=""/>
        <dsp:cNvSpPr/>
      </dsp:nvSpPr>
      <dsp:spPr>
        <a:xfrm>
          <a:off x="3166239" y="17910"/>
          <a:ext cx="1322027" cy="13220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Online modules</a:t>
          </a:r>
        </a:p>
      </dsp:txBody>
      <dsp:txXfrm>
        <a:off x="3359845" y="211516"/>
        <a:ext cx="934815" cy="934815"/>
      </dsp:txXfrm>
    </dsp:sp>
    <dsp:sp modelId="{8AAD8BFD-AD03-4B13-8B9B-D351996836CC}">
      <dsp:nvSpPr>
        <dsp:cNvPr id="0" name=""/>
        <dsp:cNvSpPr/>
      </dsp:nvSpPr>
      <dsp:spPr>
        <a:xfrm>
          <a:off x="4716091" y="2385288"/>
          <a:ext cx="172056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172056" y="155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97818" y="2396531"/>
        <a:ext cx="8602" cy="8602"/>
      </dsp:txXfrm>
    </dsp:sp>
    <dsp:sp modelId="{35CC70D3-5766-4F71-8FA7-358D00AF7C54}">
      <dsp:nvSpPr>
        <dsp:cNvPr id="0" name=""/>
        <dsp:cNvSpPr/>
      </dsp:nvSpPr>
      <dsp:spPr>
        <a:xfrm>
          <a:off x="4888148" y="1739819"/>
          <a:ext cx="1322027" cy="13220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Orientation</a:t>
          </a:r>
        </a:p>
      </dsp:txBody>
      <dsp:txXfrm>
        <a:off x="5081754" y="1933425"/>
        <a:ext cx="934815" cy="934815"/>
      </dsp:txXfrm>
    </dsp:sp>
    <dsp:sp modelId="{E406EAA1-469C-4827-A3E4-A0F29C78E260}">
      <dsp:nvSpPr>
        <dsp:cNvPr id="0" name=""/>
        <dsp:cNvSpPr/>
      </dsp:nvSpPr>
      <dsp:spPr>
        <a:xfrm rot="5400000">
          <a:off x="3708689" y="3327620"/>
          <a:ext cx="237126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237126" y="155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1324" y="3337236"/>
        <a:ext cx="11856" cy="11856"/>
      </dsp:txXfrm>
    </dsp:sp>
    <dsp:sp modelId="{8C2FD968-CF08-4635-8A5C-B73FB3AE933E}">
      <dsp:nvSpPr>
        <dsp:cNvPr id="0" name=""/>
        <dsp:cNvSpPr/>
      </dsp:nvSpPr>
      <dsp:spPr>
        <a:xfrm>
          <a:off x="3166239" y="3461728"/>
          <a:ext cx="1322027" cy="13220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Didactic Program</a:t>
          </a:r>
        </a:p>
      </dsp:txBody>
      <dsp:txXfrm>
        <a:off x="3359845" y="3655334"/>
        <a:ext cx="934815" cy="934815"/>
      </dsp:txXfrm>
    </dsp:sp>
    <dsp:sp modelId="{288834F4-0BEC-4DD1-8A50-9029B671D508}">
      <dsp:nvSpPr>
        <dsp:cNvPr id="0" name=""/>
        <dsp:cNvSpPr/>
      </dsp:nvSpPr>
      <dsp:spPr>
        <a:xfrm rot="10800000">
          <a:off x="2766357" y="2385288"/>
          <a:ext cx="172056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172056" y="155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48084" y="2396531"/>
        <a:ext cx="8602" cy="8602"/>
      </dsp:txXfrm>
    </dsp:sp>
    <dsp:sp modelId="{802212A9-8F12-43B7-A474-54DAC5FACF0F}">
      <dsp:nvSpPr>
        <dsp:cNvPr id="0" name=""/>
        <dsp:cNvSpPr/>
      </dsp:nvSpPr>
      <dsp:spPr>
        <a:xfrm>
          <a:off x="1444330" y="1739819"/>
          <a:ext cx="1322027" cy="13220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Workshops</a:t>
          </a:r>
        </a:p>
      </dsp:txBody>
      <dsp:txXfrm>
        <a:off x="1637936" y="1933425"/>
        <a:ext cx="934815" cy="934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585CB-E59B-4C27-8D9B-1DA5D62D8FA9}">
      <dsp:nvSpPr>
        <dsp:cNvPr id="0" name=""/>
        <dsp:cNvSpPr/>
      </dsp:nvSpPr>
      <dsp:spPr>
        <a:xfrm rot="16200000">
          <a:off x="743399" y="-743399"/>
          <a:ext cx="1766438" cy="325323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Surveys</a:t>
          </a:r>
        </a:p>
      </dsp:txBody>
      <dsp:txXfrm rot="5400000">
        <a:off x="0" y="0"/>
        <a:ext cx="3253236" cy="1324828"/>
      </dsp:txXfrm>
    </dsp:sp>
    <dsp:sp modelId="{543294DA-0AF3-45BE-8FAF-092CFAEE6B4F}">
      <dsp:nvSpPr>
        <dsp:cNvPr id="0" name=""/>
        <dsp:cNvSpPr/>
      </dsp:nvSpPr>
      <dsp:spPr>
        <a:xfrm>
          <a:off x="3253236" y="0"/>
          <a:ext cx="3253236" cy="1766438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Patient population data</a:t>
          </a:r>
        </a:p>
      </dsp:txBody>
      <dsp:txXfrm>
        <a:off x="3253236" y="0"/>
        <a:ext cx="3253236" cy="1324828"/>
      </dsp:txXfrm>
    </dsp:sp>
    <dsp:sp modelId="{21D92A84-C098-4265-9068-9CF7AF634A6B}">
      <dsp:nvSpPr>
        <dsp:cNvPr id="0" name=""/>
        <dsp:cNvSpPr/>
      </dsp:nvSpPr>
      <dsp:spPr>
        <a:xfrm rot="10800000">
          <a:off x="0" y="1766438"/>
          <a:ext cx="3253236" cy="1766438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CMS Core Measures</a:t>
          </a:r>
        </a:p>
      </dsp:txBody>
      <dsp:txXfrm rot="10800000">
        <a:off x="0" y="2208048"/>
        <a:ext cx="3253236" cy="1324828"/>
      </dsp:txXfrm>
    </dsp:sp>
    <dsp:sp modelId="{53A4C61A-2D79-46CC-9DFC-DE573D8B3711}">
      <dsp:nvSpPr>
        <dsp:cNvPr id="0" name=""/>
        <dsp:cNvSpPr/>
      </dsp:nvSpPr>
      <dsp:spPr>
        <a:xfrm rot="5400000">
          <a:off x="3996636" y="1023039"/>
          <a:ext cx="1766438" cy="3253236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EMR</a:t>
          </a:r>
        </a:p>
      </dsp:txBody>
      <dsp:txXfrm rot="-5400000">
        <a:off x="3253237" y="2208048"/>
        <a:ext cx="3253236" cy="1324828"/>
      </dsp:txXfrm>
    </dsp:sp>
    <dsp:sp modelId="{CAADB4AC-2BD6-4B7D-A0A5-69D5F93F8CC0}">
      <dsp:nvSpPr>
        <dsp:cNvPr id="0" name=""/>
        <dsp:cNvSpPr/>
      </dsp:nvSpPr>
      <dsp:spPr>
        <a:xfrm>
          <a:off x="2277265" y="1324828"/>
          <a:ext cx="1951942" cy="883219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QI Metrics</a:t>
          </a:r>
        </a:p>
      </dsp:txBody>
      <dsp:txXfrm>
        <a:off x="2320380" y="1367943"/>
        <a:ext cx="1865712" cy="796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63802-C154-4188-B154-F84636D1A131}">
      <dsp:nvSpPr>
        <dsp:cNvPr id="0" name=""/>
        <dsp:cNvSpPr/>
      </dsp:nvSpPr>
      <dsp:spPr>
        <a:xfrm>
          <a:off x="1491208" y="545758"/>
          <a:ext cx="3605833" cy="360583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537BB-E5F9-4212-91E2-875B0CA4CD8D}">
      <dsp:nvSpPr>
        <dsp:cNvPr id="0" name=""/>
        <dsp:cNvSpPr/>
      </dsp:nvSpPr>
      <dsp:spPr>
        <a:xfrm>
          <a:off x="1491208" y="545758"/>
          <a:ext cx="3605833" cy="360583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5ABB2-CC7D-401D-BF7D-E2A4F9F4DEEE}">
      <dsp:nvSpPr>
        <dsp:cNvPr id="0" name=""/>
        <dsp:cNvSpPr/>
      </dsp:nvSpPr>
      <dsp:spPr>
        <a:xfrm>
          <a:off x="1491208" y="545758"/>
          <a:ext cx="3605833" cy="360583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5DAA1-CB4A-42E6-BE11-A88C3C83FE00}">
      <dsp:nvSpPr>
        <dsp:cNvPr id="0" name=""/>
        <dsp:cNvSpPr/>
      </dsp:nvSpPr>
      <dsp:spPr>
        <a:xfrm>
          <a:off x="1491208" y="545758"/>
          <a:ext cx="3605833" cy="360583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2D8E6-2B15-49ED-A385-6041F1C8ADA8}">
      <dsp:nvSpPr>
        <dsp:cNvPr id="0" name=""/>
        <dsp:cNvSpPr/>
      </dsp:nvSpPr>
      <dsp:spPr>
        <a:xfrm>
          <a:off x="2241486" y="1291313"/>
          <a:ext cx="2105277" cy="2114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QI Engagement</a:t>
          </a:r>
        </a:p>
      </dsp:txBody>
      <dsp:txXfrm>
        <a:off x="2549797" y="1601007"/>
        <a:ext cx="1488655" cy="1495335"/>
      </dsp:txXfrm>
    </dsp:sp>
    <dsp:sp modelId="{9DDBF009-BA3F-4AE3-90E2-2DA62BA074EB}">
      <dsp:nvSpPr>
        <dsp:cNvPr id="0" name=""/>
        <dsp:cNvSpPr/>
      </dsp:nvSpPr>
      <dsp:spPr>
        <a:xfrm>
          <a:off x="2597484" y="-74434"/>
          <a:ext cx="1393283" cy="13240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CLE</a:t>
          </a:r>
        </a:p>
      </dsp:txBody>
      <dsp:txXfrm>
        <a:off x="2801526" y="119469"/>
        <a:ext cx="985199" cy="936244"/>
      </dsp:txXfrm>
    </dsp:sp>
    <dsp:sp modelId="{9CABBDE4-14A8-4DD4-AA17-7214918FDB26}">
      <dsp:nvSpPr>
        <dsp:cNvPr id="0" name=""/>
        <dsp:cNvSpPr/>
      </dsp:nvSpPr>
      <dsp:spPr>
        <a:xfrm>
          <a:off x="4404938" y="1668580"/>
          <a:ext cx="1300543" cy="13601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Committees</a:t>
          </a:r>
        </a:p>
      </dsp:txBody>
      <dsp:txXfrm>
        <a:off x="4595398" y="1867775"/>
        <a:ext cx="919623" cy="961799"/>
      </dsp:txXfrm>
    </dsp:sp>
    <dsp:sp modelId="{C60F5BEE-070B-4ED4-BAB2-B1A60D3BC1E2}">
      <dsp:nvSpPr>
        <dsp:cNvPr id="0" name=""/>
        <dsp:cNvSpPr/>
      </dsp:nvSpPr>
      <dsp:spPr>
        <a:xfrm>
          <a:off x="2622130" y="3459464"/>
          <a:ext cx="1343990" cy="13005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Projects</a:t>
          </a:r>
        </a:p>
      </dsp:txBody>
      <dsp:txXfrm>
        <a:off x="2818953" y="3649931"/>
        <a:ext cx="950344" cy="919655"/>
      </dsp:txXfrm>
    </dsp:sp>
    <dsp:sp modelId="{8BB7AD3A-ECAF-4B2A-AAEB-EF2D517F406F}">
      <dsp:nvSpPr>
        <dsp:cNvPr id="0" name=""/>
        <dsp:cNvSpPr/>
      </dsp:nvSpPr>
      <dsp:spPr>
        <a:xfrm>
          <a:off x="883094" y="1720115"/>
          <a:ext cx="1299892" cy="12571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Scholarly Activity</a:t>
          </a:r>
        </a:p>
      </dsp:txBody>
      <dsp:txXfrm>
        <a:off x="1073459" y="1904216"/>
        <a:ext cx="919162" cy="888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39FEC-B1C9-400D-AF07-114D5D648982}">
      <dsp:nvSpPr>
        <dsp:cNvPr id="0" name=""/>
        <dsp:cNvSpPr/>
      </dsp:nvSpPr>
      <dsp:spPr>
        <a:xfrm rot="5400000">
          <a:off x="-240357" y="242237"/>
          <a:ext cx="1602381" cy="11216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/>
            </a:rPr>
            <a:t>ILPs</a:t>
          </a:r>
          <a:endParaRPr lang="en-US" sz="1700" kern="1200"/>
        </a:p>
      </dsp:txBody>
      <dsp:txXfrm rot="-5400000">
        <a:off x="1" y="562714"/>
        <a:ext cx="1121667" cy="480714"/>
      </dsp:txXfrm>
    </dsp:sp>
    <dsp:sp modelId="{19869BDC-C190-4AC8-BE5B-E210335D956A}">
      <dsp:nvSpPr>
        <dsp:cNvPr id="0" name=""/>
        <dsp:cNvSpPr/>
      </dsp:nvSpPr>
      <dsp:spPr>
        <a:xfrm rot="5400000">
          <a:off x="3695770" y="-2572222"/>
          <a:ext cx="1041548" cy="6189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/>
            </a:rPr>
            <a:t>Set goals based on identification of strengths and areas for growth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/>
            </a:rPr>
            <a:t>Development of plans to achieve goals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/>
            </a:rPr>
            <a:t>Assessment of progress toward goals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/>
            </a:rPr>
            <a:t>Revise and/or create new goals</a:t>
          </a:r>
        </a:p>
      </dsp:txBody>
      <dsp:txXfrm rot="-5400000">
        <a:off x="1121668" y="52724"/>
        <a:ext cx="6138909" cy="939860"/>
      </dsp:txXfrm>
    </dsp:sp>
    <dsp:sp modelId="{3807DBA9-6D18-4ECF-B037-8C9202949778}">
      <dsp:nvSpPr>
        <dsp:cNvPr id="0" name=""/>
        <dsp:cNvSpPr/>
      </dsp:nvSpPr>
      <dsp:spPr>
        <a:xfrm rot="5400000">
          <a:off x="-240357" y="1650539"/>
          <a:ext cx="1602381" cy="1121667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/>
            </a:rPr>
            <a:t>ACGME Surveys</a:t>
          </a:r>
          <a:endParaRPr lang="en-US" sz="1700" kern="1200"/>
        </a:p>
      </dsp:txBody>
      <dsp:txXfrm rot="-5400000">
        <a:off x="1" y="1971016"/>
        <a:ext cx="1121667" cy="480714"/>
      </dsp:txXfrm>
    </dsp:sp>
    <dsp:sp modelId="{90BEA5DE-EE10-4563-98D4-714402914E5E}">
      <dsp:nvSpPr>
        <dsp:cNvPr id="0" name=""/>
        <dsp:cNvSpPr/>
      </dsp:nvSpPr>
      <dsp:spPr>
        <a:xfrm rot="5400000">
          <a:off x="3695770" y="-1163920"/>
          <a:ext cx="1041548" cy="6189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/>
            </a:rPr>
            <a:t>Identify area(s) of focus (trends downward from previous year, &gt;5% below national compliance percentage)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/>
            </a:rPr>
            <a:t>Assemble squad &amp; develop improvement plan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/>
            </a:rPr>
            <a:t>Monitor improvement efforts half way between survey periods (Oct/Nov)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/>
            </a:rPr>
            <a:t>Make revisions to plan based on monitoring efforts and before next survey</a:t>
          </a:r>
        </a:p>
      </dsp:txBody>
      <dsp:txXfrm rot="-5400000">
        <a:off x="1121668" y="1461026"/>
        <a:ext cx="6138909" cy="939860"/>
      </dsp:txXfrm>
    </dsp:sp>
    <dsp:sp modelId="{A936F3F9-D303-447B-9052-C7C3B4EB8F7D}">
      <dsp:nvSpPr>
        <dsp:cNvPr id="0" name=""/>
        <dsp:cNvSpPr/>
      </dsp:nvSpPr>
      <dsp:spPr>
        <a:xfrm rot="5400000">
          <a:off x="-240357" y="3058842"/>
          <a:ext cx="1602381" cy="1121667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/>
            </a:rPr>
            <a:t>APE Action Plans</a:t>
          </a:r>
          <a:endParaRPr lang="en-US" sz="1700" kern="1200"/>
        </a:p>
      </dsp:txBody>
      <dsp:txXfrm rot="-5400000">
        <a:off x="1" y="3379319"/>
        <a:ext cx="1121667" cy="480714"/>
      </dsp:txXfrm>
    </dsp:sp>
    <dsp:sp modelId="{FD0E6FF5-06EA-441B-87C2-6E44DE41BB19}">
      <dsp:nvSpPr>
        <dsp:cNvPr id="0" name=""/>
        <dsp:cNvSpPr/>
      </dsp:nvSpPr>
      <dsp:spPr>
        <a:xfrm rot="5400000">
          <a:off x="3695770" y="244382"/>
          <a:ext cx="1041548" cy="6189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/>
            </a:rPr>
            <a:t>Identify AFI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/>
            </a:rPr>
            <a:t>Intervention/Action plan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/>
            </a:rPr>
            <a:t>Expected Resolution (outcome measures)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/>
            </a:rPr>
            <a:t>Status (resolved,partially resolved, not resolved)</a:t>
          </a:r>
        </a:p>
      </dsp:txBody>
      <dsp:txXfrm rot="-5400000">
        <a:off x="1121668" y="2869328"/>
        <a:ext cx="6138909" cy="93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6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3</a:t>
            </a:fld>
            <a:endParaRPr lang="en-US" altLang="en-US" sz="1200" b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76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759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resources/Pages/Tools/Quality-Improvement-Essentials-Toolkit.aspx" TargetMode="External"/><Relationship Id="rId2" Type="http://schemas.openxmlformats.org/officeDocument/2006/relationships/hyperlink" Target="http://www.ihi.org/education/IHIOpenSchool/Chapters/Groups/Faculty/Pages/GMENetwork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mj.com/content/bmj/364/bmj.k5437.full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mc.bu.edu/facdev-medicine/files/2011/04/Quality-and-Safety-Educators-Academy-Resource-Toolkit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101" y="246465"/>
            <a:ext cx="6526006" cy="1325563"/>
          </a:xfrm>
        </p:spPr>
        <p:txBody>
          <a:bodyPr/>
          <a:lstStyle/>
          <a:p>
            <a:r>
              <a:rPr lang="en-US" dirty="0"/>
              <a:t>Partners Webinar </a:t>
            </a:r>
            <a:r>
              <a:rPr lang="en-US" dirty="0">
                <a:solidFill>
                  <a:srgbClr val="FF0000"/>
                </a:solidFill>
              </a:rPr>
              <a:t>Alert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564" y="2120118"/>
            <a:ext cx="4954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Reminder…Because of the amount of individual logins for this webinar.  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Unmute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your Microphone after you enter this webinar.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29DE1-3463-3549-9316-31249972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89" y="2174485"/>
            <a:ext cx="2943925" cy="29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6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9F37B8-7EAD-45D5-B82B-88B06E30B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Meet the needs of your learners</a:t>
            </a:r>
          </a:p>
          <a:p>
            <a:r>
              <a:rPr lang="en-US" dirty="0">
                <a:latin typeface="Arial"/>
                <a:cs typeface="Arial"/>
              </a:rPr>
              <a:t>Use a variety of teaching methods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Invest in faculty</a:t>
            </a:r>
          </a:p>
          <a:p>
            <a:r>
              <a:rPr lang="en-US" dirty="0">
                <a:latin typeface="Arial"/>
                <a:cs typeface="Arial"/>
              </a:rPr>
              <a:t>Make it meaningful and pertinent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Continuously assess your effectiveness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Provide protected time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3F5BC4-38E9-4E48-A5BD-CF10D3EF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Keys to QI Success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00E3C-EAD9-4AE0-89E3-075F8C4AF1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575BC54-CBC8-D04A-A72A-628CCFC7BB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E606B4F8-A397-794D-B821-312D5E01484A}"/>
              </a:ext>
            </a:extLst>
          </p:cNvPr>
          <p:cNvSpPr/>
          <p:nvPr/>
        </p:nvSpPr>
        <p:spPr>
          <a:xfrm>
            <a:off x="5758542" y="3962400"/>
            <a:ext cx="3004457" cy="2242458"/>
          </a:xfrm>
          <a:prstGeom prst="irregularSeal1">
            <a:avLst/>
          </a:prstGeom>
          <a:solidFill>
            <a:srgbClr val="38705C"/>
          </a:solidFill>
          <a:ln>
            <a:solidFill>
              <a:srgbClr val="0D3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QSEA</a:t>
            </a:r>
          </a:p>
          <a:p>
            <a:pPr algn="ctr"/>
            <a:r>
              <a:rPr lang="en-US" dirty="0"/>
              <a:t>Resource</a:t>
            </a:r>
          </a:p>
          <a:p>
            <a:pPr algn="ctr"/>
            <a:r>
              <a:rPr lang="en-US" dirty="0"/>
              <a:t>Toolkit</a:t>
            </a:r>
          </a:p>
        </p:txBody>
      </p:sp>
    </p:spTree>
    <p:extLst>
      <p:ext uri="{BB962C8B-B14F-4D97-AF65-F5344CB8AC3E}">
        <p14:creationId xmlns:p14="http://schemas.microsoft.com/office/powerpoint/2010/main" val="258392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Hear From Residents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Explosion 1 7"/>
          <p:cNvSpPr/>
          <p:nvPr/>
        </p:nvSpPr>
        <p:spPr>
          <a:xfrm>
            <a:off x="4208029" y="1411693"/>
            <a:ext cx="3814041" cy="25584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Identifying QI projects/ opportunities</a:t>
            </a:r>
          </a:p>
        </p:txBody>
      </p:sp>
      <p:sp>
        <p:nvSpPr>
          <p:cNvPr id="10" name="Explosion 2 9"/>
          <p:cNvSpPr/>
          <p:nvPr/>
        </p:nvSpPr>
        <p:spPr>
          <a:xfrm>
            <a:off x="5089235" y="3809828"/>
            <a:ext cx="3722255" cy="214402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to do a QI project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2ACE15F-6A29-7F44-B1EB-E9CC96B76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CC92C-786C-C44C-8262-CAA4883EC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67" y="1970313"/>
            <a:ext cx="2704257" cy="39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9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6E6A71-3EE6-44FA-91E0-394B8B7A1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3E0D26-64D8-44DD-8B1B-05E84DA1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QI in GME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93286-A29F-439E-A70A-1CAC1845E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F9B0DC24-6F52-45FD-8C3F-11F9D7658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835036"/>
              </p:ext>
            </p:extLst>
          </p:nvPr>
        </p:nvGraphicFramePr>
        <p:xfrm>
          <a:off x="746257" y="1883589"/>
          <a:ext cx="7311421" cy="442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86" name="Picture 1886" descr="Diagram&#10;&#10;Description automatically generated">
            <a:extLst>
              <a:ext uri="{FF2B5EF4-FFF2-40B4-BE49-F238E27FC236}">
                <a16:creationId xmlns:a16="http://schemas.microsoft.com/office/drawing/2014/main" id="{77C6927A-EDBF-4C4D-B8E0-59C88B76B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391" y="49593"/>
            <a:ext cx="2057400" cy="17145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2F90BCA-B442-7048-A4F0-98C6727CE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5099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CE79B-0E68-4A98-837E-7A591ED2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Future of QI in GME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E08E67A-5104-461C-A539-0F66A902D6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Health care disparities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Workforce diversity and inclusion</a:t>
            </a:r>
          </a:p>
          <a:p>
            <a:r>
              <a:rPr lang="en-US" dirty="0">
                <a:latin typeface="Arial"/>
                <a:cs typeface="Arial"/>
              </a:rPr>
              <a:t>Quality and well-being</a:t>
            </a:r>
          </a:p>
          <a:p>
            <a:r>
              <a:rPr lang="en-US" dirty="0">
                <a:latin typeface="Arial"/>
                <a:cs typeface="Arial"/>
              </a:rPr>
              <a:t>EMR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68725-798C-40FB-84B2-F1425E36C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DF1119C-A0B3-E84D-8174-39ABF9775B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A6976-922A-6441-BAAD-0036DD18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2819400"/>
            <a:ext cx="4366161" cy="3001736"/>
          </a:xfrm>
          <a:prstGeom prst="rect">
            <a:avLst/>
          </a:prstGeom>
        </p:spPr>
      </p:pic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41840AFD-7025-7C48-849B-664E96206B38}"/>
              </a:ext>
            </a:extLst>
          </p:cNvPr>
          <p:cNvSpPr txBox="1">
            <a:spLocks/>
          </p:cNvSpPr>
          <p:nvPr/>
        </p:nvSpPr>
        <p:spPr>
          <a:xfrm>
            <a:off x="1831522" y="3407228"/>
            <a:ext cx="2305050" cy="653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dirty="0">
                <a:cs typeface="Arial"/>
              </a:rPr>
              <a:t>WHAT’S NEXT</a:t>
            </a:r>
          </a:p>
        </p:txBody>
      </p:sp>
    </p:spTree>
    <p:extLst>
      <p:ext uri="{BB962C8B-B14F-4D97-AF65-F5344CB8AC3E}">
        <p14:creationId xmlns:p14="http://schemas.microsoft.com/office/powerpoint/2010/main" val="85824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IHI Open School GME Interest Group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http://www.ihi.org/education/IHIOpenSchool/Chapters/Groups/Faculty/Pages/GMENetwork.aspx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rial"/>
                <a:cs typeface="Arial"/>
              </a:rPr>
              <a:t>IHI QI Essentials Toolkit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  <a:hlinkClick r:id="rId3"/>
              </a:rPr>
              <a:t>http://www.ihi.org/resources/Pages/Tools/Quality-Improvement-Essentials-Toolkit.aspx</a:t>
            </a:r>
            <a:endParaRPr lang="en-US"/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i="1" dirty="0">
                <a:latin typeface="Arial"/>
                <a:cs typeface="Arial"/>
              </a:rPr>
              <a:t>Hot to Get Started in Quality Improvement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  <a:hlinkClick r:id="rId4"/>
              </a:rPr>
              <a:t>https://www.bmj.com/content/bmj/364/bmj.k5437.full.pdf</a:t>
            </a:r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9659A43-2419-A942-9A9D-85E6BF8E7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94963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4AF66D-52C1-4911-8538-0AF40D356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Quality and Safety Educators Academy (QSEA) Resource Toolkit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  <a:hlinkClick r:id="rId2"/>
              </a:rPr>
              <a:t>http://www.bumc.bu.edu/facdev-medicine/files/2011/04/Quality-and-Safety-Educators-Academy-Resource-Toolkit.pdf</a:t>
            </a:r>
            <a:endParaRPr lang="en-US"/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6F9B05-1FA0-40CD-88EE-248CD418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4C000-0868-4130-998D-148B8A9A7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2E98C9E-E42B-6A45-992D-E6FDD5A35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309218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86406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</a:p>
          <a:p>
            <a:pPr lvl="0" algn="ctr"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+mn-lt"/>
              </a:rPr>
              <a:t> An Interdisciplinary Approach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 – Breaking Down the Wall</a:t>
            </a:r>
          </a:p>
          <a:p>
            <a:pPr lvl="0" algn="ctr"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Thursday, November 5,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sz="1400" dirty="0">
                <a:latin typeface="+mn-lt"/>
              </a:rPr>
              <a:t>Meet the Experts – Fall Freebie 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November 19,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Working with Struggling Learners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 Thursday, December 3,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400" dirty="0">
                <a:latin typeface="+mn-lt"/>
              </a:rPr>
              <a:t>DIO Role and Responsibilities: Keys to Success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Thursday, December 17,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Working with your Governing Board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Recognizing &amp; Addressing Precursors of Burnout: The Value of Shame Resiliency Training to Support Resident Well-Being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Working with your IRB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Digging for Data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Demystifying Diversity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Faculty Development Planning: Sponsoring Institution Role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ADS Annual Update: Best Practices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Graduate Medical Education Financing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Artificial Intelligence in Medicine:</a:t>
            </a:r>
            <a:br>
              <a:rPr lang="en-US" sz="1200" dirty="0">
                <a:solidFill>
                  <a:srgbClr val="0070C0"/>
                </a:solidFill>
                <a:latin typeface="+mn-lt"/>
              </a:rPr>
            </a:br>
            <a:r>
              <a:rPr lang="en-US" sz="1200" dirty="0">
                <a:solidFill>
                  <a:srgbClr val="0070C0"/>
                </a:solidFill>
                <a:latin typeface="+mn-lt"/>
              </a:rPr>
              <a:t> Its Impact on GME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Faculty Development – A More Specific Approach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42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100" b="1" dirty="0"/>
              <a:t>    </a:t>
            </a:r>
            <a:r>
              <a:rPr lang="en-US" sz="24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>
                <a:latin typeface="+mn-lt"/>
              </a:rPr>
              <a:t>Tori Hanlon, MS, CHCP</a:t>
            </a:r>
            <a:r>
              <a:rPr lang="en-US" sz="2000" dirty="0">
                <a:latin typeface="+mn-lt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>
                <a:hlinkClick r:id="rId3"/>
              </a:rPr>
              <a:t>tori@partnersinmeded.com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344654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Improvement in GME:  5 Years Later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Tori Hanlon, MS, CHCP</a:t>
            </a:r>
          </a:p>
          <a:p>
            <a:r>
              <a:rPr lang="en-US">
                <a:latin typeface="Arial"/>
                <a:cs typeface="Arial"/>
              </a:rPr>
              <a:t>GME Consultant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E12B-CAE9-8947-A4DD-5CCBA3B0B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847" y="1407560"/>
            <a:ext cx="47244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336600"/>
                </a:solidFill>
                <a:latin typeface="Lucida Bright" pitchFamily="18" charset="0"/>
              </a:rPr>
              <a:t>Tori Hanlon, MS, CHCP</a:t>
            </a: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Over 13 years working in Medical Education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Bachelor’s in Health Services Administration</a:t>
            </a:r>
            <a:br>
              <a:rPr lang="en-US" sz="1600" dirty="0">
                <a:latin typeface="Lucida Bright" pitchFamily="18" charset="0"/>
              </a:rPr>
            </a:b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Master’s in Health Administration and Policy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Designated Institutional Official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Experienced in GME at a large academic medical center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" y="2209800"/>
            <a:ext cx="3124980" cy="2726046"/>
          </a:xfrm>
          <a:prstGeom prst="rect">
            <a:avLst/>
          </a:prstGeom>
        </p:spPr>
      </p:pic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30BDE1F-DB31-6249-9116-7A577254DE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31161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38705C"/>
                </a:solidFill>
              </a:rPr>
              <a:t>Assess</a:t>
            </a:r>
            <a:r>
              <a:rPr lang="en-US" dirty="0"/>
              <a:t> the current state of QI in GME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38705C"/>
                </a:solidFill>
              </a:rPr>
              <a:t>Identify</a:t>
            </a:r>
            <a:r>
              <a:rPr lang="en-US" dirty="0"/>
              <a:t> keys to long term success of QI integration into GME programs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38705C"/>
                </a:solidFill>
              </a:rPr>
              <a:t>Provide</a:t>
            </a:r>
            <a:r>
              <a:rPr lang="en-US" dirty="0">
                <a:solidFill>
                  <a:srgbClr val="38705C"/>
                </a:solidFill>
              </a:rPr>
              <a:t> </a:t>
            </a:r>
            <a:r>
              <a:rPr lang="en-US" dirty="0"/>
              <a:t>guidance on next steps for QI in GME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4057581-C196-1B4F-A1B3-BAB89E1A9C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35578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2300287"/>
            <a:ext cx="3886200" cy="4351338"/>
          </a:xfrm>
        </p:spPr>
        <p:txBody>
          <a:bodyPr/>
          <a:lstStyle/>
          <a:p>
            <a:r>
              <a:rPr lang="en-US" dirty="0"/>
              <a:t>QI Education</a:t>
            </a:r>
          </a:p>
          <a:p>
            <a:r>
              <a:rPr lang="en-US" dirty="0"/>
              <a:t>QI Metrics</a:t>
            </a:r>
          </a:p>
          <a:p>
            <a:r>
              <a:rPr lang="en-US" dirty="0"/>
              <a:t>Engagement in QI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11" y="1544944"/>
            <a:ext cx="4229100" cy="2257425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1776C46-3DE4-C748-9FAE-155B7C346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10" name="Up Ribbon 9">
            <a:extLst>
              <a:ext uri="{FF2B5EF4-FFF2-40B4-BE49-F238E27FC236}">
                <a16:creationId xmlns:a16="http://schemas.microsoft.com/office/drawing/2014/main" id="{54D369EC-8594-814E-BA3E-9CA87A7B599F}"/>
              </a:ext>
            </a:extLst>
          </p:cNvPr>
          <p:cNvSpPr/>
          <p:nvPr/>
        </p:nvSpPr>
        <p:spPr>
          <a:xfrm>
            <a:off x="2264226" y="4463143"/>
            <a:ext cx="4931231" cy="1458685"/>
          </a:xfrm>
          <a:prstGeom prst="ribbon2">
            <a:avLst/>
          </a:prstGeom>
          <a:solidFill>
            <a:srgbClr val="38705C"/>
          </a:solidFill>
          <a:ln>
            <a:solidFill>
              <a:srgbClr val="0D3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IR, Section III</a:t>
            </a:r>
          </a:p>
          <a:p>
            <a:pPr algn="ctr"/>
            <a:r>
              <a:rPr lang="en-US" sz="1800" dirty="0"/>
              <a:t>CPR, Section VI</a:t>
            </a:r>
          </a:p>
          <a:p>
            <a:pPr algn="ctr"/>
            <a:r>
              <a:rPr lang="en-US" sz="1800" dirty="0"/>
              <a:t>CLER Pathways v2.0</a:t>
            </a:r>
          </a:p>
        </p:txBody>
      </p:sp>
    </p:spTree>
    <p:extLst>
      <p:ext uri="{BB962C8B-B14F-4D97-AF65-F5344CB8AC3E}">
        <p14:creationId xmlns:p14="http://schemas.microsoft.com/office/powerpoint/2010/main" val="263216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687825"/>
              </p:ext>
            </p:extLst>
          </p:nvPr>
        </p:nvGraphicFramePr>
        <p:xfrm>
          <a:off x="2046515" y="1186543"/>
          <a:ext cx="7654506" cy="480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C2F22DA-1520-4844-8A56-D5B265965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2" name="Explosion 1 1">
            <a:extLst>
              <a:ext uri="{FF2B5EF4-FFF2-40B4-BE49-F238E27FC236}">
                <a16:creationId xmlns:a16="http://schemas.microsoft.com/office/drawing/2014/main" id="{8E5EE424-EF7F-D546-B983-AE06649FAC8E}"/>
              </a:ext>
            </a:extLst>
          </p:cNvPr>
          <p:cNvSpPr/>
          <p:nvPr/>
        </p:nvSpPr>
        <p:spPr>
          <a:xfrm>
            <a:off x="337457" y="3461658"/>
            <a:ext cx="2982686" cy="2601685"/>
          </a:xfrm>
          <a:prstGeom prst="irregularSeal1">
            <a:avLst/>
          </a:prstGeom>
          <a:solidFill>
            <a:srgbClr val="38705C"/>
          </a:solidFill>
          <a:ln>
            <a:solidFill>
              <a:srgbClr val="0D39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IHI QI</a:t>
            </a:r>
          </a:p>
          <a:p>
            <a:pPr algn="ctr"/>
            <a:r>
              <a:rPr lang="en-US" dirty="0"/>
              <a:t>Essentials</a:t>
            </a:r>
          </a:p>
          <a:p>
            <a:pPr algn="ctr"/>
            <a:r>
              <a:rPr lang="en-US" dirty="0"/>
              <a:t>Toolkit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FDC64B8-D1D2-394B-8D0D-AF0545E2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QI Education</a:t>
            </a:r>
          </a:p>
        </p:txBody>
      </p:sp>
    </p:spTree>
    <p:extLst>
      <p:ext uri="{BB962C8B-B14F-4D97-AF65-F5344CB8AC3E}">
        <p14:creationId xmlns:p14="http://schemas.microsoft.com/office/powerpoint/2010/main" val="4900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135797"/>
              </p:ext>
            </p:extLst>
          </p:nvPr>
        </p:nvGraphicFramePr>
        <p:xfrm>
          <a:off x="1405027" y="1925218"/>
          <a:ext cx="6506474" cy="353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772905-A38F-1A45-9CED-8E15AACE58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8EDA2E7-2E0D-7C4D-8B94-B9CEA1A8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QI Metrics</a:t>
            </a:r>
          </a:p>
        </p:txBody>
      </p:sp>
    </p:spTree>
    <p:extLst>
      <p:ext uri="{BB962C8B-B14F-4D97-AF65-F5344CB8AC3E}">
        <p14:creationId xmlns:p14="http://schemas.microsoft.com/office/powerpoint/2010/main" val="341980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939360"/>
              </p:ext>
            </p:extLst>
          </p:nvPr>
        </p:nvGraphicFramePr>
        <p:xfrm>
          <a:off x="1390651" y="1447800"/>
          <a:ext cx="6588577" cy="468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F87B87-0DCF-9E4A-A6C1-81AB035ECE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7D02D19-CD2C-2C43-AE6E-FB47F16F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QI Engagement</a:t>
            </a:r>
          </a:p>
        </p:txBody>
      </p:sp>
    </p:spTree>
    <p:extLst>
      <p:ext uri="{BB962C8B-B14F-4D97-AF65-F5344CB8AC3E}">
        <p14:creationId xmlns:p14="http://schemas.microsoft.com/office/powerpoint/2010/main" val="242992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FC043-4596-4034-A534-DF8E0E65E7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4CD349D-CAEE-40AF-8844-36D86069F7F3}"/>
              </a:ext>
            </a:extLst>
          </p:cNvPr>
          <p:cNvSpPr/>
          <p:nvPr/>
        </p:nvSpPr>
        <p:spPr>
          <a:xfrm>
            <a:off x="3708985" y="2985401"/>
            <a:ext cx="1308339" cy="8770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F4A57-D9AE-4143-A798-60E6DE5A67E1}"/>
              </a:ext>
            </a:extLst>
          </p:cNvPr>
          <p:cNvSpPr txBox="1"/>
          <p:nvPr/>
        </p:nvSpPr>
        <p:spPr>
          <a:xfrm>
            <a:off x="669086" y="5054181"/>
            <a:ext cx="323203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QI in GME past 5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FC405-8BF8-4937-A349-1738AA8C37F5}"/>
              </a:ext>
            </a:extLst>
          </p:cNvPr>
          <p:cNvSpPr txBox="1"/>
          <p:nvPr/>
        </p:nvSpPr>
        <p:spPr>
          <a:xfrm>
            <a:off x="5606475" y="5065067"/>
            <a:ext cx="33039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n-lt"/>
              </a:rPr>
              <a:t>QI in GME next 5 years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476F8CE-7F5A-1B4C-9EE8-BEA8AF76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1535D1-DFD9-4447-AA15-1D4DAF5C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972"/>
            <a:ext cx="4082142" cy="4082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37839D-337A-DF4E-83AA-1A087CAEA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74" y="1959428"/>
            <a:ext cx="2902187" cy="3145971"/>
          </a:xfrm>
          <a:prstGeom prst="rect">
            <a:avLst/>
          </a:prstGeom>
        </p:spPr>
      </p:pic>
      <p:sp>
        <p:nvSpPr>
          <p:cNvPr id="21" name="Title 2">
            <a:extLst>
              <a:ext uri="{FF2B5EF4-FFF2-40B4-BE49-F238E27FC236}">
                <a16:creationId xmlns:a16="http://schemas.microsoft.com/office/drawing/2014/main" id="{35DAF5D1-7667-6749-A255-7FE9EC894CEB}"/>
              </a:ext>
            </a:extLst>
          </p:cNvPr>
          <p:cNvSpPr txBox="1">
            <a:spLocks/>
          </p:cNvSpPr>
          <p:nvPr/>
        </p:nvSpPr>
        <p:spPr>
          <a:xfrm>
            <a:off x="2109086" y="398865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Quality Improvement Future</a:t>
            </a:r>
          </a:p>
        </p:txBody>
      </p:sp>
    </p:spTree>
    <p:extLst>
      <p:ext uri="{BB962C8B-B14F-4D97-AF65-F5344CB8AC3E}">
        <p14:creationId xmlns:p14="http://schemas.microsoft.com/office/powerpoint/2010/main" val="41784442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1656</TotalTime>
  <Words>730</Words>
  <Application>Microsoft Macintosh PowerPoint</Application>
  <PresentationFormat>On-screen Show (4:3)</PresentationFormat>
  <Paragraphs>232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Lucida Bright</vt:lpstr>
      <vt:lpstr>Wingdings</vt:lpstr>
      <vt:lpstr>PME-2016</vt:lpstr>
      <vt:lpstr>Partners Webinar Alert</vt:lpstr>
      <vt:lpstr>Quality Improvement in GME:  5 Years Later</vt:lpstr>
      <vt:lpstr> </vt:lpstr>
      <vt:lpstr>Objectives</vt:lpstr>
      <vt:lpstr>Current State</vt:lpstr>
      <vt:lpstr>QI Education</vt:lpstr>
      <vt:lpstr>QI Metrics</vt:lpstr>
      <vt:lpstr>QI Engagement</vt:lpstr>
      <vt:lpstr>PowerPoint Presentation</vt:lpstr>
      <vt:lpstr>Keys to QI Success</vt:lpstr>
      <vt:lpstr>What I Hear From Residents</vt:lpstr>
      <vt:lpstr>QI in GME</vt:lpstr>
      <vt:lpstr>Future of QI in GME</vt:lpstr>
      <vt:lpstr>Resources</vt:lpstr>
      <vt:lpstr>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425</cp:revision>
  <dcterms:created xsi:type="dcterms:W3CDTF">2016-03-20T11:36:31Z</dcterms:created>
  <dcterms:modified xsi:type="dcterms:W3CDTF">2020-10-21T16:10:27Z</dcterms:modified>
</cp:coreProperties>
</file>