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6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4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C0E1-F70F-4335-B8D9-65569DCF3E3F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F8DD-29EC-4ABB-B474-B2EC2F1F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9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SAMPLE AGGREGATED DASHBOARD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293174"/>
              </p:ext>
            </p:extLst>
          </p:nvPr>
        </p:nvGraphicFramePr>
        <p:xfrm>
          <a:off x="1977044" y="631352"/>
          <a:ext cx="5333999" cy="5350451"/>
        </p:xfrm>
        <a:graphic>
          <a:graphicData uri="http://schemas.openxmlformats.org/drawingml/2006/table">
            <a:tbl>
              <a:tblPr/>
              <a:tblGrid>
                <a:gridCol w="2232885"/>
                <a:gridCol w="1037189"/>
                <a:gridCol w="646849"/>
                <a:gridCol w="685188"/>
                <a:gridCol w="731888"/>
              </a:tblGrid>
              <a:tr h="359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ACGME Accreditation Status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Threshold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IM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Peds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37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Continued Accreditation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Resident Survey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National % Compliance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IM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Peds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Duty Hours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97.1%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Faculty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87.6%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Evaluation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87.2%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Educational Content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83.7%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Resources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87.4%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Patient Safety/Teamwork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95.7%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Faculty Survey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National % Compliance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IM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Peds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361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Faculty Teaching &amp; Supervision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93.7%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Educational Content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93.0%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Resources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96.5%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Patient Safety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89.4%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Teamwork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98.7%</a:t>
                      </a: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First Time Board Pass Rate (3-year)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Threshold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IM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Peds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80%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NRMP Fill Rate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Threshold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IM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Peds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892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C00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Webdings"/>
                          <a:ea typeface="Calibri"/>
                          <a:cs typeface="Times New Roman"/>
                        </a:rPr>
                        <a:t>=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42" marR="41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706880" cy="6979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1855" y="6218596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Prepared by Candace </a:t>
            </a:r>
            <a:r>
              <a:rPr lang="en-US" sz="1200" dirty="0" err="1" smtClean="0"/>
              <a:t>DeMaris</a:t>
            </a:r>
            <a:r>
              <a:rPr lang="en-US" sz="1200" dirty="0" smtClean="0"/>
              <a:t>, MAIS, Consultant</a:t>
            </a:r>
          </a:p>
          <a:p>
            <a:pPr algn="ctr"/>
            <a:r>
              <a:rPr lang="en-US" sz="1200" dirty="0" smtClean="0"/>
              <a:t>Partners in Medical Education, Inc.</a:t>
            </a:r>
          </a:p>
          <a:p>
            <a:pPr algn="ctr"/>
            <a:r>
              <a:rPr lang="en-US" sz="1200" dirty="0" smtClean="0"/>
              <a:t>Revised April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93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152</Words>
  <Application>Microsoft Macintosh PowerPoint</Application>
  <PresentationFormat>On-screen Show (4:3)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Webdings</vt:lpstr>
      <vt:lpstr>Office Theme</vt:lpstr>
      <vt:lpstr>SAMPLE AGGREGATED DASHBOARD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AGGREGATED DASHBOARD</dc:title>
  <dc:creator>Candace</dc:creator>
  <cp:lastModifiedBy>Microsoft Office User</cp:lastModifiedBy>
  <cp:revision>2</cp:revision>
  <dcterms:created xsi:type="dcterms:W3CDTF">2016-04-13T17:31:41Z</dcterms:created>
  <dcterms:modified xsi:type="dcterms:W3CDTF">2016-04-20T14:00:46Z</dcterms:modified>
</cp:coreProperties>
</file>