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323" r:id="rId3"/>
    <p:sldId id="258" r:id="rId4"/>
    <p:sldId id="259" r:id="rId5"/>
    <p:sldId id="260" r:id="rId6"/>
    <p:sldId id="261" r:id="rId7"/>
    <p:sldId id="296" r:id="rId8"/>
    <p:sldId id="263" r:id="rId9"/>
    <p:sldId id="285" r:id="rId10"/>
    <p:sldId id="287" r:id="rId11"/>
    <p:sldId id="286" r:id="rId12"/>
    <p:sldId id="264" r:id="rId13"/>
    <p:sldId id="288" r:id="rId14"/>
    <p:sldId id="289" r:id="rId15"/>
    <p:sldId id="265" r:id="rId16"/>
    <p:sldId id="290" r:id="rId17"/>
    <p:sldId id="291" r:id="rId18"/>
    <p:sldId id="292" r:id="rId19"/>
    <p:sldId id="266" r:id="rId20"/>
    <p:sldId id="293" r:id="rId21"/>
    <p:sldId id="294" r:id="rId22"/>
    <p:sldId id="295" r:id="rId23"/>
    <p:sldId id="278" r:id="rId24"/>
    <p:sldId id="282" r:id="rId25"/>
    <p:sldId id="367" r:id="rId26"/>
    <p:sldId id="284" r:id="rId27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D67EE2-DC08-4917-ACBF-224D4CEFF3A7}">
  <a:tblStyle styleId="{ADD67EE2-DC08-4917-ACBF-224D4CEFF3A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69" autoAdjust="0"/>
    <p:restoredTop sz="94665"/>
  </p:normalViewPr>
  <p:slideViewPr>
    <p:cSldViewPr snapToGrid="0">
      <p:cViewPr varScale="1">
        <p:scale>
          <a:sx n="95" d="100"/>
          <a:sy n="95" d="100"/>
        </p:scale>
        <p:origin x="192" y="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4839A-4D06-4F7D-896F-FB90B155B68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550ADC9-92EA-41EA-BC01-EF1FB82DD23D}">
      <dgm:prSet phldrT="[Text]"/>
      <dgm:spPr/>
      <dgm:t>
        <a:bodyPr/>
        <a:lstStyle/>
        <a:p>
          <a:pPr>
            <a:buClr>
              <a:schemeClr val="dk1"/>
            </a:buClr>
            <a:buSzPts val="2600"/>
            <a:buChar char="•"/>
          </a:pPr>
          <a:r>
            <a:rPr lang="fr-FR" dirty="0"/>
            <a:t>Patient internet usage &amp; wearable/portable devices</a:t>
          </a:r>
          <a:endParaRPr lang="en-US" dirty="0"/>
        </a:p>
      </dgm:t>
    </dgm:pt>
    <dgm:pt modelId="{875CE3C0-8DEA-48FD-B6C0-815DBD4A04BE}" type="parTrans" cxnId="{E1E16FE9-2582-4396-9D13-CF71136C2740}">
      <dgm:prSet/>
      <dgm:spPr/>
      <dgm:t>
        <a:bodyPr/>
        <a:lstStyle/>
        <a:p>
          <a:endParaRPr lang="en-US"/>
        </a:p>
      </dgm:t>
    </dgm:pt>
    <dgm:pt modelId="{A5F2805B-773C-4F53-99C0-43FD87E8799D}" type="sibTrans" cxnId="{E1E16FE9-2582-4396-9D13-CF71136C2740}">
      <dgm:prSet/>
      <dgm:spPr/>
      <dgm:t>
        <a:bodyPr/>
        <a:lstStyle/>
        <a:p>
          <a:endParaRPr lang="en-US"/>
        </a:p>
      </dgm:t>
    </dgm:pt>
    <dgm:pt modelId="{AF5D18B1-14C3-4F78-A8AD-C48674156AB8}">
      <dgm:prSet/>
      <dgm:spPr>
        <a:ln w="57150">
          <a:solidFill>
            <a:schemeClr val="tx1"/>
          </a:solidFill>
        </a:ln>
      </dgm:spPr>
      <dgm:t>
        <a:bodyPr/>
        <a:lstStyle/>
        <a:p>
          <a:r>
            <a:rPr lang="en-US" dirty="0"/>
            <a:t>Demographics: Baby boomers, Generation X, and Millennials</a:t>
          </a:r>
        </a:p>
      </dgm:t>
    </dgm:pt>
    <dgm:pt modelId="{950E248A-066E-427C-A345-44813D91F82E}" type="parTrans" cxnId="{DB692653-F3C2-41E3-98C4-9E9F01D26191}">
      <dgm:prSet/>
      <dgm:spPr/>
      <dgm:t>
        <a:bodyPr/>
        <a:lstStyle/>
        <a:p>
          <a:endParaRPr lang="en-US"/>
        </a:p>
      </dgm:t>
    </dgm:pt>
    <dgm:pt modelId="{3FCD66E4-FF10-485B-9E20-1A367725CD4B}" type="sibTrans" cxnId="{DB692653-F3C2-41E3-98C4-9E9F01D26191}">
      <dgm:prSet/>
      <dgm:spPr/>
      <dgm:t>
        <a:bodyPr/>
        <a:lstStyle/>
        <a:p>
          <a:endParaRPr lang="en-US"/>
        </a:p>
      </dgm:t>
    </dgm:pt>
    <dgm:pt modelId="{DF4E662A-E314-48B1-996C-D642D5A5ADE5}">
      <dgm:prSet/>
      <dgm:spPr/>
      <dgm:t>
        <a:bodyPr/>
        <a:lstStyle/>
        <a:p>
          <a:r>
            <a:rPr lang="en-US" dirty="0"/>
            <a:t>Racial/Ethnic Diversity</a:t>
          </a:r>
        </a:p>
      </dgm:t>
    </dgm:pt>
    <dgm:pt modelId="{66CEB2BD-9E2B-43FF-BA77-FAD9107595F2}" type="parTrans" cxnId="{F1EBD54C-06B3-4358-BA0D-2639BFF3ACB9}">
      <dgm:prSet/>
      <dgm:spPr/>
      <dgm:t>
        <a:bodyPr/>
        <a:lstStyle/>
        <a:p>
          <a:endParaRPr lang="en-US"/>
        </a:p>
      </dgm:t>
    </dgm:pt>
    <dgm:pt modelId="{FC3463B7-9698-4B02-B7A7-7B9D45FA7C9D}" type="sibTrans" cxnId="{F1EBD54C-06B3-4358-BA0D-2639BFF3ACB9}">
      <dgm:prSet/>
      <dgm:spPr/>
      <dgm:t>
        <a:bodyPr/>
        <a:lstStyle/>
        <a:p>
          <a:endParaRPr lang="en-US"/>
        </a:p>
      </dgm:t>
    </dgm:pt>
    <dgm:pt modelId="{236D7941-F941-4037-920A-CA8183484CCC}">
      <dgm:prSet/>
      <dgm:spPr>
        <a:ln w="57150"/>
      </dgm:spPr>
      <dgm:t>
        <a:bodyPr/>
        <a:lstStyle/>
        <a:p>
          <a:r>
            <a:rPr lang="en-US" dirty="0"/>
            <a:t>Patient contact with health care professionals</a:t>
          </a:r>
        </a:p>
      </dgm:t>
    </dgm:pt>
    <dgm:pt modelId="{A947BA8F-2EB5-4EA2-AB16-032BB14D3682}" type="parTrans" cxnId="{37398D94-EDA5-44EC-8CDD-F50D4D427997}">
      <dgm:prSet/>
      <dgm:spPr/>
      <dgm:t>
        <a:bodyPr/>
        <a:lstStyle/>
        <a:p>
          <a:endParaRPr lang="en-US"/>
        </a:p>
      </dgm:t>
    </dgm:pt>
    <dgm:pt modelId="{3FB8ABCE-A393-4F67-9F24-CBF6CB5E5513}" type="sibTrans" cxnId="{37398D94-EDA5-44EC-8CDD-F50D4D427997}">
      <dgm:prSet/>
      <dgm:spPr/>
      <dgm:t>
        <a:bodyPr/>
        <a:lstStyle/>
        <a:p>
          <a:endParaRPr lang="en-US"/>
        </a:p>
      </dgm:t>
    </dgm:pt>
    <dgm:pt modelId="{DDBDC143-A1D0-442D-9ACD-5DC6DCF9468E}">
      <dgm:prSet/>
      <dgm:spPr/>
      <dgm:t>
        <a:bodyPr/>
        <a:lstStyle/>
        <a:p>
          <a:r>
            <a:rPr lang="en-US" dirty="0"/>
            <a:t>Public health care quality information</a:t>
          </a:r>
        </a:p>
      </dgm:t>
    </dgm:pt>
    <dgm:pt modelId="{A2F13752-5969-4DE8-8555-C22B16381825}" type="parTrans" cxnId="{EC8B6010-5D6E-490F-A633-A9C0339A2F95}">
      <dgm:prSet/>
      <dgm:spPr/>
      <dgm:t>
        <a:bodyPr/>
        <a:lstStyle/>
        <a:p>
          <a:endParaRPr lang="en-US"/>
        </a:p>
      </dgm:t>
    </dgm:pt>
    <dgm:pt modelId="{9B0D468A-9E53-4463-92D3-056DE00CA610}" type="sibTrans" cxnId="{EC8B6010-5D6E-490F-A633-A9C0339A2F95}">
      <dgm:prSet/>
      <dgm:spPr/>
      <dgm:t>
        <a:bodyPr/>
        <a:lstStyle/>
        <a:p>
          <a:endParaRPr lang="en-US"/>
        </a:p>
      </dgm:t>
    </dgm:pt>
    <dgm:pt modelId="{C0CD3B17-CCEC-4A7B-BF25-D942728CFE02}">
      <dgm:prSet/>
      <dgm:spPr/>
      <dgm:t>
        <a:bodyPr/>
        <a:lstStyle/>
        <a:p>
          <a:r>
            <a:rPr lang="en-US" dirty="0"/>
            <a:t>Big data</a:t>
          </a:r>
        </a:p>
      </dgm:t>
    </dgm:pt>
    <dgm:pt modelId="{1485E878-CA95-4B9E-BCCE-4D1F74F245B1}" type="parTrans" cxnId="{9EFEC809-96F9-4BA9-97E5-F6511F22F3E5}">
      <dgm:prSet/>
      <dgm:spPr/>
      <dgm:t>
        <a:bodyPr/>
        <a:lstStyle/>
        <a:p>
          <a:endParaRPr lang="en-US"/>
        </a:p>
      </dgm:t>
    </dgm:pt>
    <dgm:pt modelId="{C7D6B333-F957-4EE7-8AC2-3A51B2EB4345}" type="sibTrans" cxnId="{9EFEC809-96F9-4BA9-97E5-F6511F22F3E5}">
      <dgm:prSet/>
      <dgm:spPr/>
      <dgm:t>
        <a:bodyPr/>
        <a:lstStyle/>
        <a:p>
          <a:endParaRPr lang="en-US"/>
        </a:p>
      </dgm:t>
    </dgm:pt>
    <dgm:pt modelId="{1AA71BDD-14D2-4601-875D-DF72F8DD2A2E}">
      <dgm:prSet/>
      <dgm:spPr>
        <a:ln w="57150"/>
      </dgm:spPr>
      <dgm:t>
        <a:bodyPr/>
        <a:lstStyle/>
        <a:p>
          <a:r>
            <a:rPr lang="en-US" dirty="0"/>
            <a:t>Patient access to their own health care data</a:t>
          </a:r>
        </a:p>
      </dgm:t>
    </dgm:pt>
    <dgm:pt modelId="{FC36EDDC-AB28-40F2-A339-42285713FB2C}" type="parTrans" cxnId="{984FB26D-FC44-4D46-B37B-475B939C1044}">
      <dgm:prSet/>
      <dgm:spPr/>
      <dgm:t>
        <a:bodyPr/>
        <a:lstStyle/>
        <a:p>
          <a:endParaRPr lang="en-US"/>
        </a:p>
      </dgm:t>
    </dgm:pt>
    <dgm:pt modelId="{950C724A-A6A4-4BAB-B985-7D68FC626D49}" type="sibTrans" cxnId="{984FB26D-FC44-4D46-B37B-475B939C1044}">
      <dgm:prSet/>
      <dgm:spPr/>
      <dgm:t>
        <a:bodyPr/>
        <a:lstStyle/>
        <a:p>
          <a:endParaRPr lang="en-US"/>
        </a:p>
      </dgm:t>
    </dgm:pt>
    <dgm:pt modelId="{13B2D531-D221-4DEF-913B-BE160D842DA7}" type="pres">
      <dgm:prSet presAssocID="{F9C4839A-4D06-4F7D-896F-FB90B155B68F}" presName="diagram" presStyleCnt="0">
        <dgm:presLayoutVars>
          <dgm:dir/>
          <dgm:resizeHandles val="exact"/>
        </dgm:presLayoutVars>
      </dgm:prSet>
      <dgm:spPr/>
    </dgm:pt>
    <dgm:pt modelId="{9A6FB688-4FF3-4B3C-9783-9CB9955C9BBA}" type="pres">
      <dgm:prSet presAssocID="{7550ADC9-92EA-41EA-BC01-EF1FB82DD23D}" presName="node" presStyleLbl="node1" presStyleIdx="0" presStyleCnt="7">
        <dgm:presLayoutVars>
          <dgm:bulletEnabled val="1"/>
        </dgm:presLayoutVars>
      </dgm:prSet>
      <dgm:spPr/>
    </dgm:pt>
    <dgm:pt modelId="{1740E2FF-D9ED-428B-A6AE-CD50E05A55A2}" type="pres">
      <dgm:prSet presAssocID="{A5F2805B-773C-4F53-99C0-43FD87E8799D}" presName="sibTrans" presStyleCnt="0"/>
      <dgm:spPr/>
    </dgm:pt>
    <dgm:pt modelId="{C2C65A7D-D746-4BBF-9002-08E63820E37B}" type="pres">
      <dgm:prSet presAssocID="{AF5D18B1-14C3-4F78-A8AD-C48674156AB8}" presName="node" presStyleLbl="node1" presStyleIdx="1" presStyleCnt="7">
        <dgm:presLayoutVars>
          <dgm:bulletEnabled val="1"/>
        </dgm:presLayoutVars>
      </dgm:prSet>
      <dgm:spPr/>
    </dgm:pt>
    <dgm:pt modelId="{F3BEB6FB-B0B2-425B-8939-625EBBF15E91}" type="pres">
      <dgm:prSet presAssocID="{3FCD66E4-FF10-485B-9E20-1A367725CD4B}" presName="sibTrans" presStyleCnt="0"/>
      <dgm:spPr/>
    </dgm:pt>
    <dgm:pt modelId="{4FBABA18-396C-4981-B555-8D850F38F1DD}" type="pres">
      <dgm:prSet presAssocID="{DF4E662A-E314-48B1-996C-D642D5A5ADE5}" presName="node" presStyleLbl="node1" presStyleIdx="2" presStyleCnt="7">
        <dgm:presLayoutVars>
          <dgm:bulletEnabled val="1"/>
        </dgm:presLayoutVars>
      </dgm:prSet>
      <dgm:spPr/>
    </dgm:pt>
    <dgm:pt modelId="{8EE709EA-D263-4238-ABDA-C30FC78C7779}" type="pres">
      <dgm:prSet presAssocID="{FC3463B7-9698-4B02-B7A7-7B9D45FA7C9D}" presName="sibTrans" presStyleCnt="0"/>
      <dgm:spPr/>
    </dgm:pt>
    <dgm:pt modelId="{27205612-8001-45A0-94A8-FFA2F8E0747B}" type="pres">
      <dgm:prSet presAssocID="{236D7941-F941-4037-920A-CA8183484CCC}" presName="node" presStyleLbl="node1" presStyleIdx="3" presStyleCnt="7" custScaleY="98218" custLinFactNeighborX="-842" custLinFactNeighborY="701">
        <dgm:presLayoutVars>
          <dgm:bulletEnabled val="1"/>
        </dgm:presLayoutVars>
      </dgm:prSet>
      <dgm:spPr/>
    </dgm:pt>
    <dgm:pt modelId="{7D51543C-DB27-43F4-9F44-BC061001BEC4}" type="pres">
      <dgm:prSet presAssocID="{3FB8ABCE-A393-4F67-9F24-CBF6CB5E5513}" presName="sibTrans" presStyleCnt="0"/>
      <dgm:spPr/>
    </dgm:pt>
    <dgm:pt modelId="{B91F83B3-B9EB-45B4-9C90-965CC3AEDDFC}" type="pres">
      <dgm:prSet presAssocID="{DDBDC143-A1D0-442D-9ACD-5DC6DCF9468E}" presName="node" presStyleLbl="node1" presStyleIdx="4" presStyleCnt="7">
        <dgm:presLayoutVars>
          <dgm:bulletEnabled val="1"/>
        </dgm:presLayoutVars>
      </dgm:prSet>
      <dgm:spPr/>
    </dgm:pt>
    <dgm:pt modelId="{FEEE99D3-5919-4A1C-A545-34B96DB467AD}" type="pres">
      <dgm:prSet presAssocID="{9B0D468A-9E53-4463-92D3-056DE00CA610}" presName="sibTrans" presStyleCnt="0"/>
      <dgm:spPr/>
    </dgm:pt>
    <dgm:pt modelId="{949C070D-3ECE-4C48-9967-2831B1E03A97}" type="pres">
      <dgm:prSet presAssocID="{C0CD3B17-CCEC-4A7B-BF25-D942728CFE02}" presName="node" presStyleLbl="node1" presStyleIdx="5" presStyleCnt="7">
        <dgm:presLayoutVars>
          <dgm:bulletEnabled val="1"/>
        </dgm:presLayoutVars>
      </dgm:prSet>
      <dgm:spPr/>
    </dgm:pt>
    <dgm:pt modelId="{43D4A7B2-A806-42CD-96E2-37488808595D}" type="pres">
      <dgm:prSet presAssocID="{C7D6B333-F957-4EE7-8AC2-3A51B2EB4345}" presName="sibTrans" presStyleCnt="0"/>
      <dgm:spPr/>
    </dgm:pt>
    <dgm:pt modelId="{ABE53740-9BB5-438A-9033-F490BF349546}" type="pres">
      <dgm:prSet presAssocID="{1AA71BDD-14D2-4601-875D-DF72F8DD2A2E}" presName="node" presStyleLbl="node1" presStyleIdx="6" presStyleCnt="7">
        <dgm:presLayoutVars>
          <dgm:bulletEnabled val="1"/>
        </dgm:presLayoutVars>
      </dgm:prSet>
      <dgm:spPr/>
    </dgm:pt>
  </dgm:ptLst>
  <dgm:cxnLst>
    <dgm:cxn modelId="{9EFEC809-96F9-4BA9-97E5-F6511F22F3E5}" srcId="{F9C4839A-4D06-4F7D-896F-FB90B155B68F}" destId="{C0CD3B17-CCEC-4A7B-BF25-D942728CFE02}" srcOrd="5" destOrd="0" parTransId="{1485E878-CA95-4B9E-BCCE-4D1F74F245B1}" sibTransId="{C7D6B333-F957-4EE7-8AC2-3A51B2EB4345}"/>
    <dgm:cxn modelId="{EC8B6010-5D6E-490F-A633-A9C0339A2F95}" srcId="{F9C4839A-4D06-4F7D-896F-FB90B155B68F}" destId="{DDBDC143-A1D0-442D-9ACD-5DC6DCF9468E}" srcOrd="4" destOrd="0" parTransId="{A2F13752-5969-4DE8-8555-C22B16381825}" sibTransId="{9B0D468A-9E53-4463-92D3-056DE00CA610}"/>
    <dgm:cxn modelId="{61E9532A-291F-446C-B641-C34502EFDAF6}" type="presOf" srcId="{1AA71BDD-14D2-4601-875D-DF72F8DD2A2E}" destId="{ABE53740-9BB5-438A-9033-F490BF349546}" srcOrd="0" destOrd="0" presId="urn:microsoft.com/office/officeart/2005/8/layout/default"/>
    <dgm:cxn modelId="{FFCEA73B-60A8-4EED-91FF-74F39758EFB3}" type="presOf" srcId="{236D7941-F941-4037-920A-CA8183484CCC}" destId="{27205612-8001-45A0-94A8-FFA2F8E0747B}" srcOrd="0" destOrd="0" presId="urn:microsoft.com/office/officeart/2005/8/layout/default"/>
    <dgm:cxn modelId="{C9CA2C3C-ABD8-4211-A57E-CBC6D98EDED7}" type="presOf" srcId="{AF5D18B1-14C3-4F78-A8AD-C48674156AB8}" destId="{C2C65A7D-D746-4BBF-9002-08E63820E37B}" srcOrd="0" destOrd="0" presId="urn:microsoft.com/office/officeart/2005/8/layout/default"/>
    <dgm:cxn modelId="{F1EBD54C-06B3-4358-BA0D-2639BFF3ACB9}" srcId="{F9C4839A-4D06-4F7D-896F-FB90B155B68F}" destId="{DF4E662A-E314-48B1-996C-D642D5A5ADE5}" srcOrd="2" destOrd="0" parTransId="{66CEB2BD-9E2B-43FF-BA77-FAD9107595F2}" sibTransId="{FC3463B7-9698-4B02-B7A7-7B9D45FA7C9D}"/>
    <dgm:cxn modelId="{DB692653-F3C2-41E3-98C4-9E9F01D26191}" srcId="{F9C4839A-4D06-4F7D-896F-FB90B155B68F}" destId="{AF5D18B1-14C3-4F78-A8AD-C48674156AB8}" srcOrd="1" destOrd="0" parTransId="{950E248A-066E-427C-A345-44813D91F82E}" sibTransId="{3FCD66E4-FF10-485B-9E20-1A367725CD4B}"/>
    <dgm:cxn modelId="{428EA959-2905-455D-876C-80EF2517FD5D}" type="presOf" srcId="{7550ADC9-92EA-41EA-BC01-EF1FB82DD23D}" destId="{9A6FB688-4FF3-4B3C-9783-9CB9955C9BBA}" srcOrd="0" destOrd="0" presId="urn:microsoft.com/office/officeart/2005/8/layout/default"/>
    <dgm:cxn modelId="{984FB26D-FC44-4D46-B37B-475B939C1044}" srcId="{F9C4839A-4D06-4F7D-896F-FB90B155B68F}" destId="{1AA71BDD-14D2-4601-875D-DF72F8DD2A2E}" srcOrd="6" destOrd="0" parTransId="{FC36EDDC-AB28-40F2-A339-42285713FB2C}" sibTransId="{950C724A-A6A4-4BAB-B985-7D68FC626D49}"/>
    <dgm:cxn modelId="{37398D94-EDA5-44EC-8CDD-F50D4D427997}" srcId="{F9C4839A-4D06-4F7D-896F-FB90B155B68F}" destId="{236D7941-F941-4037-920A-CA8183484CCC}" srcOrd="3" destOrd="0" parTransId="{A947BA8F-2EB5-4EA2-AB16-032BB14D3682}" sibTransId="{3FB8ABCE-A393-4F67-9F24-CBF6CB5E5513}"/>
    <dgm:cxn modelId="{848FACA4-B50E-4291-8A10-7AB86284190A}" type="presOf" srcId="{F9C4839A-4D06-4F7D-896F-FB90B155B68F}" destId="{13B2D531-D221-4DEF-913B-BE160D842DA7}" srcOrd="0" destOrd="0" presId="urn:microsoft.com/office/officeart/2005/8/layout/default"/>
    <dgm:cxn modelId="{424E73BF-3AA0-4B31-AF63-E1C8166D3A7A}" type="presOf" srcId="{DDBDC143-A1D0-442D-9ACD-5DC6DCF9468E}" destId="{B91F83B3-B9EB-45B4-9C90-965CC3AEDDFC}" srcOrd="0" destOrd="0" presId="urn:microsoft.com/office/officeart/2005/8/layout/default"/>
    <dgm:cxn modelId="{A53C4AD0-18FF-4274-AEBF-D6CDC77934F7}" type="presOf" srcId="{C0CD3B17-CCEC-4A7B-BF25-D942728CFE02}" destId="{949C070D-3ECE-4C48-9967-2831B1E03A97}" srcOrd="0" destOrd="0" presId="urn:microsoft.com/office/officeart/2005/8/layout/default"/>
    <dgm:cxn modelId="{D2F01AE2-23A7-4E4B-BCDD-6A75B386C060}" type="presOf" srcId="{DF4E662A-E314-48B1-996C-D642D5A5ADE5}" destId="{4FBABA18-396C-4981-B555-8D850F38F1DD}" srcOrd="0" destOrd="0" presId="urn:microsoft.com/office/officeart/2005/8/layout/default"/>
    <dgm:cxn modelId="{E1E16FE9-2582-4396-9D13-CF71136C2740}" srcId="{F9C4839A-4D06-4F7D-896F-FB90B155B68F}" destId="{7550ADC9-92EA-41EA-BC01-EF1FB82DD23D}" srcOrd="0" destOrd="0" parTransId="{875CE3C0-8DEA-48FD-B6C0-815DBD4A04BE}" sibTransId="{A5F2805B-773C-4F53-99C0-43FD87E8799D}"/>
    <dgm:cxn modelId="{9716CC8C-693D-43D9-9E0A-522AFC309ADF}" type="presParOf" srcId="{13B2D531-D221-4DEF-913B-BE160D842DA7}" destId="{9A6FB688-4FF3-4B3C-9783-9CB9955C9BBA}" srcOrd="0" destOrd="0" presId="urn:microsoft.com/office/officeart/2005/8/layout/default"/>
    <dgm:cxn modelId="{49BABF0A-770F-4FC9-A760-017988E078CB}" type="presParOf" srcId="{13B2D531-D221-4DEF-913B-BE160D842DA7}" destId="{1740E2FF-D9ED-428B-A6AE-CD50E05A55A2}" srcOrd="1" destOrd="0" presId="urn:microsoft.com/office/officeart/2005/8/layout/default"/>
    <dgm:cxn modelId="{C655F627-8922-43E2-85EC-6B5B74A339DE}" type="presParOf" srcId="{13B2D531-D221-4DEF-913B-BE160D842DA7}" destId="{C2C65A7D-D746-4BBF-9002-08E63820E37B}" srcOrd="2" destOrd="0" presId="urn:microsoft.com/office/officeart/2005/8/layout/default"/>
    <dgm:cxn modelId="{C123D4D1-E671-4EAC-85F0-F612916A9D3A}" type="presParOf" srcId="{13B2D531-D221-4DEF-913B-BE160D842DA7}" destId="{F3BEB6FB-B0B2-425B-8939-625EBBF15E91}" srcOrd="3" destOrd="0" presId="urn:microsoft.com/office/officeart/2005/8/layout/default"/>
    <dgm:cxn modelId="{1B5C4FC3-3122-4700-B11B-64D3F46ED65F}" type="presParOf" srcId="{13B2D531-D221-4DEF-913B-BE160D842DA7}" destId="{4FBABA18-396C-4981-B555-8D850F38F1DD}" srcOrd="4" destOrd="0" presId="urn:microsoft.com/office/officeart/2005/8/layout/default"/>
    <dgm:cxn modelId="{1771829A-45CB-4FFB-96B8-AFCC57E4DF31}" type="presParOf" srcId="{13B2D531-D221-4DEF-913B-BE160D842DA7}" destId="{8EE709EA-D263-4238-ABDA-C30FC78C7779}" srcOrd="5" destOrd="0" presId="urn:microsoft.com/office/officeart/2005/8/layout/default"/>
    <dgm:cxn modelId="{1AE5E94F-DB0C-436A-B758-A246EDA8B6C4}" type="presParOf" srcId="{13B2D531-D221-4DEF-913B-BE160D842DA7}" destId="{27205612-8001-45A0-94A8-FFA2F8E0747B}" srcOrd="6" destOrd="0" presId="urn:microsoft.com/office/officeart/2005/8/layout/default"/>
    <dgm:cxn modelId="{4232C868-3799-4CC3-A38A-7C92D63E01E1}" type="presParOf" srcId="{13B2D531-D221-4DEF-913B-BE160D842DA7}" destId="{7D51543C-DB27-43F4-9F44-BC061001BEC4}" srcOrd="7" destOrd="0" presId="urn:microsoft.com/office/officeart/2005/8/layout/default"/>
    <dgm:cxn modelId="{2F5FB7B2-0F62-4FB4-BAD2-B9B153C39D7C}" type="presParOf" srcId="{13B2D531-D221-4DEF-913B-BE160D842DA7}" destId="{B91F83B3-B9EB-45B4-9C90-965CC3AEDDFC}" srcOrd="8" destOrd="0" presId="urn:microsoft.com/office/officeart/2005/8/layout/default"/>
    <dgm:cxn modelId="{81361C6F-79D0-4ACC-8505-2BB18D7C136C}" type="presParOf" srcId="{13B2D531-D221-4DEF-913B-BE160D842DA7}" destId="{FEEE99D3-5919-4A1C-A545-34B96DB467AD}" srcOrd="9" destOrd="0" presId="urn:microsoft.com/office/officeart/2005/8/layout/default"/>
    <dgm:cxn modelId="{C674F3B9-9754-4E8F-A36C-BEEC6EFE781D}" type="presParOf" srcId="{13B2D531-D221-4DEF-913B-BE160D842DA7}" destId="{949C070D-3ECE-4C48-9967-2831B1E03A97}" srcOrd="10" destOrd="0" presId="urn:microsoft.com/office/officeart/2005/8/layout/default"/>
    <dgm:cxn modelId="{F8CB50B2-5DC1-4E71-9C29-7165C6883144}" type="presParOf" srcId="{13B2D531-D221-4DEF-913B-BE160D842DA7}" destId="{43D4A7B2-A806-42CD-96E2-37488808595D}" srcOrd="11" destOrd="0" presId="urn:microsoft.com/office/officeart/2005/8/layout/default"/>
    <dgm:cxn modelId="{257DC756-0E25-414D-A020-C7CDB83EB4F9}" type="presParOf" srcId="{13B2D531-D221-4DEF-913B-BE160D842DA7}" destId="{ABE53740-9BB5-438A-9033-F490BF34954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F1DC779-836E-4EA0-90A8-D4009383C984}" type="doc">
      <dgm:prSet loTypeId="urn:microsoft.com/office/officeart/2005/8/layout/hProcess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356FD7A-8D33-4AB3-9424-24119BC29C0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dirty="0"/>
            <a:t>Long-term</a:t>
          </a:r>
        </a:p>
      </dgm:t>
    </dgm:pt>
    <dgm:pt modelId="{BC986883-2998-4F83-9CAC-465DFFE6E546}" type="parTrans" cxnId="{22C670C8-E730-4C86-A0AC-9214695BFF90}">
      <dgm:prSet/>
      <dgm:spPr/>
      <dgm:t>
        <a:bodyPr/>
        <a:lstStyle/>
        <a:p>
          <a:endParaRPr lang="en-US"/>
        </a:p>
      </dgm:t>
    </dgm:pt>
    <dgm:pt modelId="{8B1092E2-752A-4847-80E3-2CBB4F2C9BF6}" type="sibTrans" cxnId="{22C670C8-E730-4C86-A0AC-9214695BFF90}">
      <dgm:prSet/>
      <dgm:spPr/>
      <dgm:t>
        <a:bodyPr/>
        <a:lstStyle/>
        <a:p>
          <a:endParaRPr lang="en-US"/>
        </a:p>
      </dgm:t>
    </dgm:pt>
    <dgm:pt modelId="{617F4849-7AEF-4986-9811-5F069C1C1385}">
      <dgm:prSet phldrT="[Text]" custT="1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sz="6000" dirty="0"/>
            <a:t>&gt;5 years</a:t>
          </a:r>
        </a:p>
      </dgm:t>
    </dgm:pt>
    <dgm:pt modelId="{EB4DEC8A-1F3E-4262-A61D-1748B9F1B3D3}" type="parTrans" cxnId="{9D7E79A7-8F42-41A4-BC10-8970423E3EB4}">
      <dgm:prSet/>
      <dgm:spPr/>
      <dgm:t>
        <a:bodyPr/>
        <a:lstStyle/>
        <a:p>
          <a:endParaRPr lang="en-US"/>
        </a:p>
      </dgm:t>
    </dgm:pt>
    <dgm:pt modelId="{8E99A6C5-8BCB-4ECC-A07B-4856E6766508}" type="sibTrans" cxnId="{9D7E79A7-8F42-41A4-BC10-8970423E3EB4}">
      <dgm:prSet/>
      <dgm:spPr/>
      <dgm:t>
        <a:bodyPr/>
        <a:lstStyle/>
        <a:p>
          <a:endParaRPr lang="en-US"/>
        </a:p>
      </dgm:t>
    </dgm:pt>
    <dgm:pt modelId="{B5B7178B-79D3-4433-BE5F-60A1744B67EA}" type="pres">
      <dgm:prSet presAssocID="{EF1DC779-836E-4EA0-90A8-D4009383C984}" presName="theList" presStyleCnt="0">
        <dgm:presLayoutVars>
          <dgm:dir/>
          <dgm:animLvl val="lvl"/>
          <dgm:resizeHandles val="exact"/>
        </dgm:presLayoutVars>
      </dgm:prSet>
      <dgm:spPr/>
    </dgm:pt>
    <dgm:pt modelId="{0B4919F8-D4BF-42E1-8681-EF244F7261C6}" type="pres">
      <dgm:prSet presAssocID="{C356FD7A-8D33-4AB3-9424-24119BC29C07}" presName="compNode" presStyleCnt="0"/>
      <dgm:spPr/>
    </dgm:pt>
    <dgm:pt modelId="{04324725-766B-4A0E-A627-9AB1628185D6}" type="pres">
      <dgm:prSet presAssocID="{C356FD7A-8D33-4AB3-9424-24119BC29C07}" presName="noGeometry" presStyleCnt="0"/>
      <dgm:spPr/>
    </dgm:pt>
    <dgm:pt modelId="{5AD0DCC2-39F0-4530-A298-42797BC53355}" type="pres">
      <dgm:prSet presAssocID="{C356FD7A-8D33-4AB3-9424-24119BC29C07}" presName="childTextVisible" presStyleLbl="bgAccFollowNode1" presStyleIdx="0" presStyleCnt="1" custScaleX="195131">
        <dgm:presLayoutVars>
          <dgm:bulletEnabled val="1"/>
        </dgm:presLayoutVars>
      </dgm:prSet>
      <dgm:spPr/>
    </dgm:pt>
    <dgm:pt modelId="{004DBF61-79EF-4393-BC8C-BD84759A8A9A}" type="pres">
      <dgm:prSet presAssocID="{C356FD7A-8D33-4AB3-9424-24119BC29C07}" presName="childTextHidden" presStyleLbl="bgAccFollowNode1" presStyleIdx="0" presStyleCnt="1"/>
      <dgm:spPr/>
    </dgm:pt>
    <dgm:pt modelId="{1B65DCAC-5A95-4808-A3BA-9F8C433A24B6}" type="pres">
      <dgm:prSet presAssocID="{C356FD7A-8D33-4AB3-9424-24119BC29C07}" presName="parentText" presStyleLbl="node1" presStyleIdx="0" presStyleCnt="1" custScaleX="135796" custScaleY="135796" custLinFactNeighborX="-69865" custLinFactNeighborY="-1187">
        <dgm:presLayoutVars>
          <dgm:chMax val="1"/>
          <dgm:bulletEnabled val="1"/>
        </dgm:presLayoutVars>
      </dgm:prSet>
      <dgm:spPr/>
    </dgm:pt>
  </dgm:ptLst>
  <dgm:cxnLst>
    <dgm:cxn modelId="{70BA6870-4AB6-4C6E-9C68-BBFFE3C9D966}" type="presOf" srcId="{617F4849-7AEF-4986-9811-5F069C1C1385}" destId="{5AD0DCC2-39F0-4530-A298-42797BC53355}" srcOrd="0" destOrd="0" presId="urn:microsoft.com/office/officeart/2005/8/layout/hProcess6"/>
    <dgm:cxn modelId="{92A24F7D-8AEE-4714-A3CE-CBE3702D1981}" type="presOf" srcId="{C356FD7A-8D33-4AB3-9424-24119BC29C07}" destId="{1B65DCAC-5A95-4808-A3BA-9F8C433A24B6}" srcOrd="0" destOrd="0" presId="urn:microsoft.com/office/officeart/2005/8/layout/hProcess6"/>
    <dgm:cxn modelId="{9D7E79A7-8F42-41A4-BC10-8970423E3EB4}" srcId="{C356FD7A-8D33-4AB3-9424-24119BC29C07}" destId="{617F4849-7AEF-4986-9811-5F069C1C1385}" srcOrd="0" destOrd="0" parTransId="{EB4DEC8A-1F3E-4262-A61D-1748B9F1B3D3}" sibTransId="{8E99A6C5-8BCB-4ECC-A07B-4856E6766508}"/>
    <dgm:cxn modelId="{7BA7C8B2-321C-45DA-AEA8-78FD7B819209}" type="presOf" srcId="{EF1DC779-836E-4EA0-90A8-D4009383C984}" destId="{B5B7178B-79D3-4433-BE5F-60A1744B67EA}" srcOrd="0" destOrd="0" presId="urn:microsoft.com/office/officeart/2005/8/layout/hProcess6"/>
    <dgm:cxn modelId="{22C670C8-E730-4C86-A0AC-9214695BFF90}" srcId="{EF1DC779-836E-4EA0-90A8-D4009383C984}" destId="{C356FD7A-8D33-4AB3-9424-24119BC29C07}" srcOrd="0" destOrd="0" parTransId="{BC986883-2998-4F83-9CAC-465DFFE6E546}" sibTransId="{8B1092E2-752A-4847-80E3-2CBB4F2C9BF6}"/>
    <dgm:cxn modelId="{560171E1-6FD1-4D1F-8174-EA4282AEE318}" type="presOf" srcId="{617F4849-7AEF-4986-9811-5F069C1C1385}" destId="{004DBF61-79EF-4393-BC8C-BD84759A8A9A}" srcOrd="1" destOrd="0" presId="urn:microsoft.com/office/officeart/2005/8/layout/hProcess6"/>
    <dgm:cxn modelId="{89085CE1-AEFE-4224-9E14-B6EB6647A02B}" type="presParOf" srcId="{B5B7178B-79D3-4433-BE5F-60A1744B67EA}" destId="{0B4919F8-D4BF-42E1-8681-EF244F7261C6}" srcOrd="0" destOrd="0" presId="urn:microsoft.com/office/officeart/2005/8/layout/hProcess6"/>
    <dgm:cxn modelId="{5831758A-18CC-4C30-8B97-6EABA10DD26F}" type="presParOf" srcId="{0B4919F8-D4BF-42E1-8681-EF244F7261C6}" destId="{04324725-766B-4A0E-A627-9AB1628185D6}" srcOrd="0" destOrd="0" presId="urn:microsoft.com/office/officeart/2005/8/layout/hProcess6"/>
    <dgm:cxn modelId="{2B603448-2D10-4A41-B924-BD45456FCD11}" type="presParOf" srcId="{0B4919F8-D4BF-42E1-8681-EF244F7261C6}" destId="{5AD0DCC2-39F0-4530-A298-42797BC53355}" srcOrd="1" destOrd="0" presId="urn:microsoft.com/office/officeart/2005/8/layout/hProcess6"/>
    <dgm:cxn modelId="{69482B9A-CB92-44AD-8B9F-2B86269C55B1}" type="presParOf" srcId="{0B4919F8-D4BF-42E1-8681-EF244F7261C6}" destId="{004DBF61-79EF-4393-BC8C-BD84759A8A9A}" srcOrd="2" destOrd="0" presId="urn:microsoft.com/office/officeart/2005/8/layout/hProcess6"/>
    <dgm:cxn modelId="{4E39CED1-404E-44C7-AD00-E1D34A39FC02}" type="presParOf" srcId="{0B4919F8-D4BF-42E1-8681-EF244F7261C6}" destId="{1B65DCAC-5A95-4808-A3BA-9F8C433A24B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543C6D-624F-45C4-879A-64315555E2BA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9B6F46E1-087C-4584-8328-15ED56594163}">
      <dgm:prSet phldrT="[Text]"/>
      <dgm:spPr/>
      <dgm:t>
        <a:bodyPr/>
        <a:lstStyle/>
        <a:p>
          <a:pPr>
            <a:buClr>
              <a:schemeClr val="dk1"/>
            </a:buClr>
            <a:buSzPts val="2600"/>
            <a:buChar char="•"/>
          </a:pPr>
          <a:r>
            <a:rPr lang="en-US" dirty="0"/>
            <a:t>Cost-efficient health care</a:t>
          </a:r>
        </a:p>
      </dgm:t>
    </dgm:pt>
    <dgm:pt modelId="{A93BB607-BF4D-42BB-B74B-F8AD1E615313}" type="parTrans" cxnId="{6793E552-C253-49AB-8886-87D424F4A10E}">
      <dgm:prSet/>
      <dgm:spPr/>
      <dgm:t>
        <a:bodyPr/>
        <a:lstStyle/>
        <a:p>
          <a:endParaRPr lang="en-US"/>
        </a:p>
      </dgm:t>
    </dgm:pt>
    <dgm:pt modelId="{359ACFFA-AC1C-4E30-9C76-27CD1B1BDBD7}" type="sibTrans" cxnId="{6793E552-C253-49AB-8886-87D424F4A10E}">
      <dgm:prSet/>
      <dgm:spPr/>
      <dgm:t>
        <a:bodyPr/>
        <a:lstStyle/>
        <a:p>
          <a:endParaRPr lang="en-US"/>
        </a:p>
      </dgm:t>
    </dgm:pt>
    <dgm:pt modelId="{AFF54641-CDC5-4F23-BBF2-23A5D0558C13}">
      <dgm:prSet/>
      <dgm:spPr>
        <a:ln w="38100"/>
      </dgm:spPr>
      <dgm:t>
        <a:bodyPr/>
        <a:lstStyle/>
        <a:p>
          <a:r>
            <a:rPr lang="en-US" dirty="0"/>
            <a:t>Work-life balance</a:t>
          </a:r>
        </a:p>
      </dgm:t>
    </dgm:pt>
    <dgm:pt modelId="{0E026322-2E53-4E93-B84A-B5B27B36CEF0}" type="parTrans" cxnId="{9231E8F7-6980-40CC-A9B8-643963E417DE}">
      <dgm:prSet/>
      <dgm:spPr/>
      <dgm:t>
        <a:bodyPr/>
        <a:lstStyle/>
        <a:p>
          <a:endParaRPr lang="en-US"/>
        </a:p>
      </dgm:t>
    </dgm:pt>
    <dgm:pt modelId="{433714AE-5AC8-4FC9-A2EB-3E3076C0D732}" type="sibTrans" cxnId="{9231E8F7-6980-40CC-A9B8-643963E417DE}">
      <dgm:prSet/>
      <dgm:spPr/>
      <dgm:t>
        <a:bodyPr/>
        <a:lstStyle/>
        <a:p>
          <a:endParaRPr lang="en-US"/>
        </a:p>
      </dgm:t>
    </dgm:pt>
    <dgm:pt modelId="{CD20E8AE-E68A-4396-9072-62D033BF035B}">
      <dgm:prSet/>
      <dgm:spPr/>
      <dgm:t>
        <a:bodyPr/>
        <a:lstStyle/>
        <a:p>
          <a:r>
            <a:rPr lang="en-US" dirty="0"/>
            <a:t>Physician Employment</a:t>
          </a:r>
        </a:p>
      </dgm:t>
    </dgm:pt>
    <dgm:pt modelId="{EDB67FD3-8371-44E2-A511-E54C6614D7D2}" type="parTrans" cxnId="{0CACE721-1BD6-4DFB-98F2-28C77E9B925D}">
      <dgm:prSet/>
      <dgm:spPr/>
      <dgm:t>
        <a:bodyPr/>
        <a:lstStyle/>
        <a:p>
          <a:endParaRPr lang="en-US"/>
        </a:p>
      </dgm:t>
    </dgm:pt>
    <dgm:pt modelId="{6EF6EC90-1B3F-454B-A0A2-7DA0241B4BFE}" type="sibTrans" cxnId="{0CACE721-1BD6-4DFB-98F2-28C77E9B925D}">
      <dgm:prSet/>
      <dgm:spPr/>
      <dgm:t>
        <a:bodyPr/>
        <a:lstStyle/>
        <a:p>
          <a:endParaRPr lang="en-US"/>
        </a:p>
      </dgm:t>
    </dgm:pt>
    <dgm:pt modelId="{731B37BC-61F7-428A-B74F-1D63A82938A0}">
      <dgm:prSet/>
      <dgm:spPr/>
      <dgm:t>
        <a:bodyPr/>
        <a:lstStyle/>
        <a:p>
          <a:r>
            <a:rPr lang="en-US" dirty="0"/>
            <a:t>Artificial intelligence</a:t>
          </a:r>
        </a:p>
      </dgm:t>
    </dgm:pt>
    <dgm:pt modelId="{269E6A51-6B61-4AF1-AA0B-5490FE0262E6}" type="parTrans" cxnId="{E13D316E-6CAF-4F0E-BC47-A405360A7522}">
      <dgm:prSet/>
      <dgm:spPr/>
      <dgm:t>
        <a:bodyPr/>
        <a:lstStyle/>
        <a:p>
          <a:endParaRPr lang="en-US"/>
        </a:p>
      </dgm:t>
    </dgm:pt>
    <dgm:pt modelId="{536730B7-F7CE-4B42-8197-E0D686AD99CB}" type="sibTrans" cxnId="{E13D316E-6CAF-4F0E-BC47-A405360A7522}">
      <dgm:prSet/>
      <dgm:spPr/>
      <dgm:t>
        <a:bodyPr/>
        <a:lstStyle/>
        <a:p>
          <a:endParaRPr lang="en-US"/>
        </a:p>
      </dgm:t>
    </dgm:pt>
    <dgm:pt modelId="{AF6436EB-422B-432F-B5E4-7B3BA8D9C70D}">
      <dgm:prSet/>
      <dgm:spPr/>
      <dgm:t>
        <a:bodyPr/>
        <a:lstStyle/>
        <a:p>
          <a:r>
            <a:rPr lang="en-US" dirty="0"/>
            <a:t>Specialization</a:t>
          </a:r>
        </a:p>
      </dgm:t>
    </dgm:pt>
    <dgm:pt modelId="{6A6B8F67-180B-4FEB-91B8-9E6D7A12B52E}" type="parTrans" cxnId="{3A91188C-9DC2-4AB1-8B58-3FB0E56B99FE}">
      <dgm:prSet/>
      <dgm:spPr/>
      <dgm:t>
        <a:bodyPr/>
        <a:lstStyle/>
        <a:p>
          <a:endParaRPr lang="en-US"/>
        </a:p>
      </dgm:t>
    </dgm:pt>
    <dgm:pt modelId="{3FB19066-C7C0-4C02-98A8-7ED2D41BB98B}" type="sibTrans" cxnId="{3A91188C-9DC2-4AB1-8B58-3FB0E56B99FE}">
      <dgm:prSet/>
      <dgm:spPr/>
      <dgm:t>
        <a:bodyPr/>
        <a:lstStyle/>
        <a:p>
          <a:endParaRPr lang="en-US"/>
        </a:p>
      </dgm:t>
    </dgm:pt>
    <dgm:pt modelId="{326C34E0-6F8D-4BA8-92BD-093AF2178242}">
      <dgm:prSet/>
      <dgm:spPr>
        <a:ln w="38100"/>
      </dgm:spPr>
      <dgm:t>
        <a:bodyPr/>
        <a:lstStyle/>
        <a:p>
          <a:r>
            <a:rPr lang="en-US" dirty="0"/>
            <a:t>Accountability for faculty with clinical and educational responsibilities</a:t>
          </a:r>
        </a:p>
      </dgm:t>
    </dgm:pt>
    <dgm:pt modelId="{F7D0963F-501A-44EB-8E72-1568F4160CAE}" type="parTrans" cxnId="{0ED18D8C-9029-4AFC-87F8-661D11936B86}">
      <dgm:prSet/>
      <dgm:spPr/>
      <dgm:t>
        <a:bodyPr/>
        <a:lstStyle/>
        <a:p>
          <a:endParaRPr lang="en-US"/>
        </a:p>
      </dgm:t>
    </dgm:pt>
    <dgm:pt modelId="{E2612C0E-E916-44BA-BD0B-76B737F69922}" type="sibTrans" cxnId="{0ED18D8C-9029-4AFC-87F8-661D11936B86}">
      <dgm:prSet/>
      <dgm:spPr/>
      <dgm:t>
        <a:bodyPr/>
        <a:lstStyle/>
        <a:p>
          <a:endParaRPr lang="en-US"/>
        </a:p>
      </dgm:t>
    </dgm:pt>
    <dgm:pt modelId="{14D40D53-475B-4BA4-93C7-75010C06AC9E}">
      <dgm:prSet/>
      <dgm:spPr>
        <a:ln w="38100"/>
      </dgm:spPr>
      <dgm:t>
        <a:bodyPr/>
        <a:lstStyle/>
        <a:p>
          <a:r>
            <a:rPr lang="en-US" dirty="0"/>
            <a:t>Compensation for faculty with clinical and educational responsibilities</a:t>
          </a:r>
        </a:p>
      </dgm:t>
    </dgm:pt>
    <dgm:pt modelId="{1FF797B8-86EC-4C36-9D24-577C4CE66FDD}" type="parTrans" cxnId="{BC94B18B-BACE-4FAA-B4BF-1EB62DF9C362}">
      <dgm:prSet/>
      <dgm:spPr/>
      <dgm:t>
        <a:bodyPr/>
        <a:lstStyle/>
        <a:p>
          <a:endParaRPr lang="en-US"/>
        </a:p>
      </dgm:t>
    </dgm:pt>
    <dgm:pt modelId="{225C1101-59A5-424E-867A-F68F4F807FD7}" type="sibTrans" cxnId="{BC94B18B-BACE-4FAA-B4BF-1EB62DF9C362}">
      <dgm:prSet/>
      <dgm:spPr/>
      <dgm:t>
        <a:bodyPr/>
        <a:lstStyle/>
        <a:p>
          <a:endParaRPr lang="en-US"/>
        </a:p>
      </dgm:t>
    </dgm:pt>
    <dgm:pt modelId="{6079A4DC-7496-4D5B-80CD-E16440CF46B1}">
      <dgm:prSet/>
      <dgm:spPr>
        <a:ln w="38100"/>
      </dgm:spPr>
      <dgm:t>
        <a:bodyPr/>
        <a:lstStyle/>
        <a:p>
          <a:r>
            <a:rPr lang="en-US" dirty="0"/>
            <a:t>Medical literature</a:t>
          </a:r>
        </a:p>
      </dgm:t>
    </dgm:pt>
    <dgm:pt modelId="{1E57EFE0-D5BE-418B-8C00-FC0947D96A90}" type="parTrans" cxnId="{B798CAD3-7DE2-4B84-9A0A-8B67BEBB476F}">
      <dgm:prSet/>
      <dgm:spPr/>
      <dgm:t>
        <a:bodyPr/>
        <a:lstStyle/>
        <a:p>
          <a:endParaRPr lang="en-US"/>
        </a:p>
      </dgm:t>
    </dgm:pt>
    <dgm:pt modelId="{23E2CC2A-4725-4759-92AE-DC997D7A0156}" type="sibTrans" cxnId="{B798CAD3-7DE2-4B84-9A0A-8B67BEBB476F}">
      <dgm:prSet/>
      <dgm:spPr/>
      <dgm:t>
        <a:bodyPr/>
        <a:lstStyle/>
        <a:p>
          <a:endParaRPr lang="en-US"/>
        </a:p>
      </dgm:t>
    </dgm:pt>
    <dgm:pt modelId="{9D05EC06-1613-42B2-ABBC-3509C32BFADE}" type="pres">
      <dgm:prSet presAssocID="{57543C6D-624F-45C4-879A-64315555E2BA}" presName="compositeShape" presStyleCnt="0">
        <dgm:presLayoutVars>
          <dgm:dir/>
          <dgm:resizeHandles/>
        </dgm:presLayoutVars>
      </dgm:prSet>
      <dgm:spPr/>
    </dgm:pt>
    <dgm:pt modelId="{B0489DA2-5221-469B-901C-693935C0AA4A}" type="pres">
      <dgm:prSet presAssocID="{57543C6D-624F-45C4-879A-64315555E2BA}" presName="pyramid" presStyleLbl="node1" presStyleIdx="0" presStyleCnt="1" custLinFactNeighborX="376" custLinFactNeighborY="-174"/>
      <dgm:spPr/>
    </dgm:pt>
    <dgm:pt modelId="{5BD21C38-4149-488F-91CB-FC7224455689}" type="pres">
      <dgm:prSet presAssocID="{57543C6D-624F-45C4-879A-64315555E2BA}" presName="theList" presStyleCnt="0"/>
      <dgm:spPr/>
    </dgm:pt>
    <dgm:pt modelId="{BC7623F2-DDFA-4E19-BECE-B8C49129E3CF}" type="pres">
      <dgm:prSet presAssocID="{9B6F46E1-087C-4584-8328-15ED56594163}" presName="aNode" presStyleLbl="fgAcc1" presStyleIdx="0" presStyleCnt="8">
        <dgm:presLayoutVars>
          <dgm:bulletEnabled val="1"/>
        </dgm:presLayoutVars>
      </dgm:prSet>
      <dgm:spPr/>
    </dgm:pt>
    <dgm:pt modelId="{CDC0CCB9-0874-42BD-A7CC-788E9A493B2D}" type="pres">
      <dgm:prSet presAssocID="{9B6F46E1-087C-4584-8328-15ED56594163}" presName="aSpace" presStyleCnt="0"/>
      <dgm:spPr/>
    </dgm:pt>
    <dgm:pt modelId="{8D3C9F7D-3AA9-44B9-8CA0-BCF365250A4C}" type="pres">
      <dgm:prSet presAssocID="{AFF54641-CDC5-4F23-BBF2-23A5D0558C13}" presName="aNode" presStyleLbl="fgAcc1" presStyleIdx="1" presStyleCnt="8">
        <dgm:presLayoutVars>
          <dgm:bulletEnabled val="1"/>
        </dgm:presLayoutVars>
      </dgm:prSet>
      <dgm:spPr/>
    </dgm:pt>
    <dgm:pt modelId="{F89FD08A-FC26-4D60-A454-3B6BD962216E}" type="pres">
      <dgm:prSet presAssocID="{AFF54641-CDC5-4F23-BBF2-23A5D0558C13}" presName="aSpace" presStyleCnt="0"/>
      <dgm:spPr/>
    </dgm:pt>
    <dgm:pt modelId="{B5FDDA3B-59D3-46CD-85AE-F4C6B54F91F9}" type="pres">
      <dgm:prSet presAssocID="{CD20E8AE-E68A-4396-9072-62D033BF035B}" presName="aNode" presStyleLbl="fgAcc1" presStyleIdx="2" presStyleCnt="8" custLinFactNeighborX="-476" custLinFactNeighborY="-15579">
        <dgm:presLayoutVars>
          <dgm:bulletEnabled val="1"/>
        </dgm:presLayoutVars>
      </dgm:prSet>
      <dgm:spPr/>
    </dgm:pt>
    <dgm:pt modelId="{79777031-66A0-45A1-8C29-4F911E30FEDB}" type="pres">
      <dgm:prSet presAssocID="{CD20E8AE-E68A-4396-9072-62D033BF035B}" presName="aSpace" presStyleCnt="0"/>
      <dgm:spPr/>
    </dgm:pt>
    <dgm:pt modelId="{0968CE5F-FFED-4DCA-B2A5-23BACF66271F}" type="pres">
      <dgm:prSet presAssocID="{731B37BC-61F7-428A-B74F-1D63A82938A0}" presName="aNode" presStyleLbl="fgAcc1" presStyleIdx="3" presStyleCnt="8" custLinFactNeighborX="-536" custLinFactNeighborY="-26850">
        <dgm:presLayoutVars>
          <dgm:bulletEnabled val="1"/>
        </dgm:presLayoutVars>
      </dgm:prSet>
      <dgm:spPr/>
    </dgm:pt>
    <dgm:pt modelId="{3F26579F-B147-4124-92FA-AFCC68082E86}" type="pres">
      <dgm:prSet presAssocID="{731B37BC-61F7-428A-B74F-1D63A82938A0}" presName="aSpace" presStyleCnt="0"/>
      <dgm:spPr/>
    </dgm:pt>
    <dgm:pt modelId="{E93BE7B7-D9B8-452A-9BA7-A14EAC017126}" type="pres">
      <dgm:prSet presAssocID="{AF6436EB-422B-432F-B5E4-7B3BA8D9C70D}" presName="aNode" presStyleLbl="fgAcc1" presStyleIdx="4" presStyleCnt="8">
        <dgm:presLayoutVars>
          <dgm:bulletEnabled val="1"/>
        </dgm:presLayoutVars>
      </dgm:prSet>
      <dgm:spPr/>
    </dgm:pt>
    <dgm:pt modelId="{3C345D1C-FB18-4967-B3B8-F67CA37952CD}" type="pres">
      <dgm:prSet presAssocID="{AF6436EB-422B-432F-B5E4-7B3BA8D9C70D}" presName="aSpace" presStyleCnt="0"/>
      <dgm:spPr/>
    </dgm:pt>
    <dgm:pt modelId="{87CC37C7-3B45-46AE-8F73-13F08579A031}" type="pres">
      <dgm:prSet presAssocID="{326C34E0-6F8D-4BA8-92BD-093AF2178242}" presName="aNode" presStyleLbl="fgAcc1" presStyleIdx="5" presStyleCnt="8" custLinFactX="-2951" custLinFactY="161487" custLinFactNeighborX="-100000" custLinFactNeighborY="200000">
        <dgm:presLayoutVars>
          <dgm:bulletEnabled val="1"/>
        </dgm:presLayoutVars>
      </dgm:prSet>
      <dgm:spPr/>
    </dgm:pt>
    <dgm:pt modelId="{7B24E9E1-C96D-4AE1-921F-CDD80615FF0F}" type="pres">
      <dgm:prSet presAssocID="{326C34E0-6F8D-4BA8-92BD-093AF2178242}" presName="aSpace" presStyleCnt="0"/>
      <dgm:spPr/>
    </dgm:pt>
    <dgm:pt modelId="{F91B0FA7-3652-4772-81F8-2B9F7D973712}" type="pres">
      <dgm:prSet presAssocID="{14D40D53-475B-4BA4-93C7-75010C06AC9E}" presName="aNode" presStyleLbl="fgAcc1" presStyleIdx="6" presStyleCnt="8" custLinFactX="-2951" custLinFactY="175042" custLinFactNeighborX="-100000" custLinFactNeighborY="200000">
        <dgm:presLayoutVars>
          <dgm:bulletEnabled val="1"/>
        </dgm:presLayoutVars>
      </dgm:prSet>
      <dgm:spPr/>
    </dgm:pt>
    <dgm:pt modelId="{CB2F2527-49C0-4D59-9344-F0BC8359A352}" type="pres">
      <dgm:prSet presAssocID="{14D40D53-475B-4BA4-93C7-75010C06AC9E}" presName="aSpace" presStyleCnt="0"/>
      <dgm:spPr/>
    </dgm:pt>
    <dgm:pt modelId="{98CEDE37-951E-45F2-9569-D2634CD1EDE6}" type="pres">
      <dgm:prSet presAssocID="{6079A4DC-7496-4D5B-80CD-E16440CF46B1}" presName="aNode" presStyleLbl="fgAcc1" presStyleIdx="7" presStyleCnt="8" custLinFactY="-194630" custLinFactNeighborX="536" custLinFactNeighborY="-200000">
        <dgm:presLayoutVars>
          <dgm:bulletEnabled val="1"/>
        </dgm:presLayoutVars>
      </dgm:prSet>
      <dgm:spPr/>
    </dgm:pt>
    <dgm:pt modelId="{BD1A32B1-E19A-49FF-AF72-18C8D540842B}" type="pres">
      <dgm:prSet presAssocID="{6079A4DC-7496-4D5B-80CD-E16440CF46B1}" presName="aSpace" presStyleCnt="0"/>
      <dgm:spPr/>
    </dgm:pt>
  </dgm:ptLst>
  <dgm:cxnLst>
    <dgm:cxn modelId="{81C0C20B-D5DE-48A1-8CCE-4F1B664BCA56}" type="presOf" srcId="{6079A4DC-7496-4D5B-80CD-E16440CF46B1}" destId="{98CEDE37-951E-45F2-9569-D2634CD1EDE6}" srcOrd="0" destOrd="0" presId="urn:microsoft.com/office/officeart/2005/8/layout/pyramid2"/>
    <dgm:cxn modelId="{0CACE721-1BD6-4DFB-98F2-28C77E9B925D}" srcId="{57543C6D-624F-45C4-879A-64315555E2BA}" destId="{CD20E8AE-E68A-4396-9072-62D033BF035B}" srcOrd="2" destOrd="0" parTransId="{EDB67FD3-8371-44E2-A511-E54C6614D7D2}" sibTransId="{6EF6EC90-1B3F-454B-A0A2-7DA0241B4BFE}"/>
    <dgm:cxn modelId="{22489434-DDCA-457B-83F4-5B357FA04FF6}" type="presOf" srcId="{731B37BC-61F7-428A-B74F-1D63A82938A0}" destId="{0968CE5F-FFED-4DCA-B2A5-23BACF66271F}" srcOrd="0" destOrd="0" presId="urn:microsoft.com/office/officeart/2005/8/layout/pyramid2"/>
    <dgm:cxn modelId="{4938FE49-C378-445B-A217-CE958EB152AD}" type="presOf" srcId="{57543C6D-624F-45C4-879A-64315555E2BA}" destId="{9D05EC06-1613-42B2-ABBC-3509C32BFADE}" srcOrd="0" destOrd="0" presId="urn:microsoft.com/office/officeart/2005/8/layout/pyramid2"/>
    <dgm:cxn modelId="{6793E552-C253-49AB-8886-87D424F4A10E}" srcId="{57543C6D-624F-45C4-879A-64315555E2BA}" destId="{9B6F46E1-087C-4584-8328-15ED56594163}" srcOrd="0" destOrd="0" parTransId="{A93BB607-BF4D-42BB-B74B-F8AD1E615313}" sibTransId="{359ACFFA-AC1C-4E30-9C76-27CD1B1BDBD7}"/>
    <dgm:cxn modelId="{03CD1D62-3BD9-49DF-949D-FF9B471A35BB}" type="presOf" srcId="{AFF54641-CDC5-4F23-BBF2-23A5D0558C13}" destId="{8D3C9F7D-3AA9-44B9-8CA0-BCF365250A4C}" srcOrd="0" destOrd="0" presId="urn:microsoft.com/office/officeart/2005/8/layout/pyramid2"/>
    <dgm:cxn modelId="{E13D316E-6CAF-4F0E-BC47-A405360A7522}" srcId="{57543C6D-624F-45C4-879A-64315555E2BA}" destId="{731B37BC-61F7-428A-B74F-1D63A82938A0}" srcOrd="3" destOrd="0" parTransId="{269E6A51-6B61-4AF1-AA0B-5490FE0262E6}" sibTransId="{536730B7-F7CE-4B42-8197-E0D686AD99CB}"/>
    <dgm:cxn modelId="{BC94B18B-BACE-4FAA-B4BF-1EB62DF9C362}" srcId="{57543C6D-624F-45C4-879A-64315555E2BA}" destId="{14D40D53-475B-4BA4-93C7-75010C06AC9E}" srcOrd="6" destOrd="0" parTransId="{1FF797B8-86EC-4C36-9D24-577C4CE66FDD}" sibTransId="{225C1101-59A5-424E-867A-F68F4F807FD7}"/>
    <dgm:cxn modelId="{3A91188C-9DC2-4AB1-8B58-3FB0E56B99FE}" srcId="{57543C6D-624F-45C4-879A-64315555E2BA}" destId="{AF6436EB-422B-432F-B5E4-7B3BA8D9C70D}" srcOrd="4" destOrd="0" parTransId="{6A6B8F67-180B-4FEB-91B8-9E6D7A12B52E}" sibTransId="{3FB19066-C7C0-4C02-98A8-7ED2D41BB98B}"/>
    <dgm:cxn modelId="{0ED18D8C-9029-4AFC-87F8-661D11936B86}" srcId="{57543C6D-624F-45C4-879A-64315555E2BA}" destId="{326C34E0-6F8D-4BA8-92BD-093AF2178242}" srcOrd="5" destOrd="0" parTransId="{F7D0963F-501A-44EB-8E72-1568F4160CAE}" sibTransId="{E2612C0E-E916-44BA-BD0B-76B737F69922}"/>
    <dgm:cxn modelId="{72D08D94-BF15-4502-83C5-460D0E5A5216}" type="presOf" srcId="{14D40D53-475B-4BA4-93C7-75010C06AC9E}" destId="{F91B0FA7-3652-4772-81F8-2B9F7D973712}" srcOrd="0" destOrd="0" presId="urn:microsoft.com/office/officeart/2005/8/layout/pyramid2"/>
    <dgm:cxn modelId="{3015F69E-03A2-4722-AE0E-8A77B635BF6A}" type="presOf" srcId="{AF6436EB-422B-432F-B5E4-7B3BA8D9C70D}" destId="{E93BE7B7-D9B8-452A-9BA7-A14EAC017126}" srcOrd="0" destOrd="0" presId="urn:microsoft.com/office/officeart/2005/8/layout/pyramid2"/>
    <dgm:cxn modelId="{3C0D1CC0-D53B-42CB-836F-12448EF90C91}" type="presOf" srcId="{CD20E8AE-E68A-4396-9072-62D033BF035B}" destId="{B5FDDA3B-59D3-46CD-85AE-F4C6B54F91F9}" srcOrd="0" destOrd="0" presId="urn:microsoft.com/office/officeart/2005/8/layout/pyramid2"/>
    <dgm:cxn modelId="{B798CAD3-7DE2-4B84-9A0A-8B67BEBB476F}" srcId="{57543C6D-624F-45C4-879A-64315555E2BA}" destId="{6079A4DC-7496-4D5B-80CD-E16440CF46B1}" srcOrd="7" destOrd="0" parTransId="{1E57EFE0-D5BE-418B-8C00-FC0947D96A90}" sibTransId="{23E2CC2A-4725-4759-92AE-DC997D7A0156}"/>
    <dgm:cxn modelId="{54E741DD-3C9D-44DA-94F8-4E1E3667FEB7}" type="presOf" srcId="{326C34E0-6F8D-4BA8-92BD-093AF2178242}" destId="{87CC37C7-3B45-46AE-8F73-13F08579A031}" srcOrd="0" destOrd="0" presId="urn:microsoft.com/office/officeart/2005/8/layout/pyramid2"/>
    <dgm:cxn modelId="{F86714E6-1B36-490B-A18B-B77B8DF8F18B}" type="presOf" srcId="{9B6F46E1-087C-4584-8328-15ED56594163}" destId="{BC7623F2-DDFA-4E19-BECE-B8C49129E3CF}" srcOrd="0" destOrd="0" presId="urn:microsoft.com/office/officeart/2005/8/layout/pyramid2"/>
    <dgm:cxn modelId="{9231E8F7-6980-40CC-A9B8-643963E417DE}" srcId="{57543C6D-624F-45C4-879A-64315555E2BA}" destId="{AFF54641-CDC5-4F23-BBF2-23A5D0558C13}" srcOrd="1" destOrd="0" parTransId="{0E026322-2E53-4E93-B84A-B5B27B36CEF0}" sibTransId="{433714AE-5AC8-4FC9-A2EB-3E3076C0D732}"/>
    <dgm:cxn modelId="{18C8430D-7EF8-44AA-B355-B579F8543236}" type="presParOf" srcId="{9D05EC06-1613-42B2-ABBC-3509C32BFADE}" destId="{B0489DA2-5221-469B-901C-693935C0AA4A}" srcOrd="0" destOrd="0" presId="urn:microsoft.com/office/officeart/2005/8/layout/pyramid2"/>
    <dgm:cxn modelId="{01A8F5AB-4C45-4419-8C86-6883F01A9931}" type="presParOf" srcId="{9D05EC06-1613-42B2-ABBC-3509C32BFADE}" destId="{5BD21C38-4149-488F-91CB-FC7224455689}" srcOrd="1" destOrd="0" presId="urn:microsoft.com/office/officeart/2005/8/layout/pyramid2"/>
    <dgm:cxn modelId="{045C0E71-7620-42BF-87D5-5889FE37464C}" type="presParOf" srcId="{5BD21C38-4149-488F-91CB-FC7224455689}" destId="{BC7623F2-DDFA-4E19-BECE-B8C49129E3CF}" srcOrd="0" destOrd="0" presId="urn:microsoft.com/office/officeart/2005/8/layout/pyramid2"/>
    <dgm:cxn modelId="{69968B0E-EFF3-4DC7-B95F-EEACBD21BF69}" type="presParOf" srcId="{5BD21C38-4149-488F-91CB-FC7224455689}" destId="{CDC0CCB9-0874-42BD-A7CC-788E9A493B2D}" srcOrd="1" destOrd="0" presId="urn:microsoft.com/office/officeart/2005/8/layout/pyramid2"/>
    <dgm:cxn modelId="{77DCC362-919C-4FB7-9363-E93F84158724}" type="presParOf" srcId="{5BD21C38-4149-488F-91CB-FC7224455689}" destId="{8D3C9F7D-3AA9-44B9-8CA0-BCF365250A4C}" srcOrd="2" destOrd="0" presId="urn:microsoft.com/office/officeart/2005/8/layout/pyramid2"/>
    <dgm:cxn modelId="{4ADC9FA3-1AF9-4771-9030-1239FECDA197}" type="presParOf" srcId="{5BD21C38-4149-488F-91CB-FC7224455689}" destId="{F89FD08A-FC26-4D60-A454-3B6BD962216E}" srcOrd="3" destOrd="0" presId="urn:microsoft.com/office/officeart/2005/8/layout/pyramid2"/>
    <dgm:cxn modelId="{1EA3C530-B77C-40C5-A3DB-7FDFF5B2A42F}" type="presParOf" srcId="{5BD21C38-4149-488F-91CB-FC7224455689}" destId="{B5FDDA3B-59D3-46CD-85AE-F4C6B54F91F9}" srcOrd="4" destOrd="0" presId="urn:microsoft.com/office/officeart/2005/8/layout/pyramid2"/>
    <dgm:cxn modelId="{AAF15CCB-B903-449C-930E-9CB91164D355}" type="presParOf" srcId="{5BD21C38-4149-488F-91CB-FC7224455689}" destId="{79777031-66A0-45A1-8C29-4F911E30FEDB}" srcOrd="5" destOrd="0" presId="urn:microsoft.com/office/officeart/2005/8/layout/pyramid2"/>
    <dgm:cxn modelId="{01F462BB-DE96-4879-94CC-BF810F4AB5F5}" type="presParOf" srcId="{5BD21C38-4149-488F-91CB-FC7224455689}" destId="{0968CE5F-FFED-4DCA-B2A5-23BACF66271F}" srcOrd="6" destOrd="0" presId="urn:microsoft.com/office/officeart/2005/8/layout/pyramid2"/>
    <dgm:cxn modelId="{EE82BE2C-8838-4314-97E6-7C2B7145ADA8}" type="presParOf" srcId="{5BD21C38-4149-488F-91CB-FC7224455689}" destId="{3F26579F-B147-4124-92FA-AFCC68082E86}" srcOrd="7" destOrd="0" presId="urn:microsoft.com/office/officeart/2005/8/layout/pyramid2"/>
    <dgm:cxn modelId="{1ACD0D75-5979-4F1C-B95E-36B689EEBA72}" type="presParOf" srcId="{5BD21C38-4149-488F-91CB-FC7224455689}" destId="{E93BE7B7-D9B8-452A-9BA7-A14EAC017126}" srcOrd="8" destOrd="0" presId="urn:microsoft.com/office/officeart/2005/8/layout/pyramid2"/>
    <dgm:cxn modelId="{8949AE2D-5CA0-49F5-8C77-E94ADF62162D}" type="presParOf" srcId="{5BD21C38-4149-488F-91CB-FC7224455689}" destId="{3C345D1C-FB18-4967-B3B8-F67CA37952CD}" srcOrd="9" destOrd="0" presId="urn:microsoft.com/office/officeart/2005/8/layout/pyramid2"/>
    <dgm:cxn modelId="{8ACCDD38-9A4D-4944-801B-3F018396EE42}" type="presParOf" srcId="{5BD21C38-4149-488F-91CB-FC7224455689}" destId="{87CC37C7-3B45-46AE-8F73-13F08579A031}" srcOrd="10" destOrd="0" presId="urn:microsoft.com/office/officeart/2005/8/layout/pyramid2"/>
    <dgm:cxn modelId="{0A630F17-E19F-4709-B1CC-9A872EBC41AB}" type="presParOf" srcId="{5BD21C38-4149-488F-91CB-FC7224455689}" destId="{7B24E9E1-C96D-4AE1-921F-CDD80615FF0F}" srcOrd="11" destOrd="0" presId="urn:microsoft.com/office/officeart/2005/8/layout/pyramid2"/>
    <dgm:cxn modelId="{4F484A18-2CD6-4DF1-952F-7B8F6EFE4A20}" type="presParOf" srcId="{5BD21C38-4149-488F-91CB-FC7224455689}" destId="{F91B0FA7-3652-4772-81F8-2B9F7D973712}" srcOrd="12" destOrd="0" presId="urn:microsoft.com/office/officeart/2005/8/layout/pyramid2"/>
    <dgm:cxn modelId="{F6304C44-1463-4B08-B7FE-41542D81B5AB}" type="presParOf" srcId="{5BD21C38-4149-488F-91CB-FC7224455689}" destId="{CB2F2527-49C0-4D59-9344-F0BC8359A352}" srcOrd="13" destOrd="0" presId="urn:microsoft.com/office/officeart/2005/8/layout/pyramid2"/>
    <dgm:cxn modelId="{F136510A-F652-4896-9C0B-1AB244E9883A}" type="presParOf" srcId="{5BD21C38-4149-488F-91CB-FC7224455689}" destId="{98CEDE37-951E-45F2-9569-D2634CD1EDE6}" srcOrd="14" destOrd="0" presId="urn:microsoft.com/office/officeart/2005/8/layout/pyramid2"/>
    <dgm:cxn modelId="{125B8A3D-6FCD-49D6-88F8-BCC69A8BC05A}" type="presParOf" srcId="{5BD21C38-4149-488F-91CB-FC7224455689}" destId="{BD1A32B1-E19A-49FF-AF72-18C8D540842B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4CDB72-DF54-44BE-B24D-9EE43920619F}" type="doc">
      <dgm:prSet loTypeId="urn:diagrams.loki3.com/TabbedArc+Icon" loCatId="relationship" qsTypeId="urn:microsoft.com/office/officeart/2005/8/quickstyle/simple1" qsCatId="simple" csTypeId="urn:microsoft.com/office/officeart/2005/8/colors/colorful4" csCatId="colorful" phldr="1"/>
      <dgm:spPr/>
    </dgm:pt>
    <dgm:pt modelId="{FD4A9030-E4C6-47DC-BEE5-586E73A6F76B}">
      <dgm:prSet phldrT="[Text]"/>
      <dgm:spPr/>
      <dgm:t>
        <a:bodyPr/>
        <a:lstStyle/>
        <a:p>
          <a:r>
            <a:rPr lang="en-US" dirty="0"/>
            <a:t>Less frequent F2F</a:t>
          </a:r>
        </a:p>
      </dgm:t>
    </dgm:pt>
    <dgm:pt modelId="{2796E7EC-C106-4E50-AA9A-B17FDC8CCC7D}" type="parTrans" cxnId="{2E241F29-FC6A-407F-84D3-BDBB547E688C}">
      <dgm:prSet/>
      <dgm:spPr/>
      <dgm:t>
        <a:bodyPr/>
        <a:lstStyle/>
        <a:p>
          <a:endParaRPr lang="en-US"/>
        </a:p>
      </dgm:t>
    </dgm:pt>
    <dgm:pt modelId="{74A82EE2-6984-40CA-9C42-E23398230288}" type="sibTrans" cxnId="{2E241F29-FC6A-407F-84D3-BDBB547E688C}">
      <dgm:prSet/>
      <dgm:spPr/>
      <dgm:t>
        <a:bodyPr/>
        <a:lstStyle/>
        <a:p>
          <a:endParaRPr lang="en-US"/>
        </a:p>
      </dgm:t>
    </dgm:pt>
    <dgm:pt modelId="{76C9761E-2D19-49D9-8862-B390922310ED}">
      <dgm:prSet phldrT="[Text]"/>
      <dgm:spPr/>
      <dgm:t>
        <a:bodyPr/>
        <a:lstStyle/>
        <a:p>
          <a:r>
            <a:rPr lang="en-US" dirty="0"/>
            <a:t>Team-based care</a:t>
          </a:r>
        </a:p>
      </dgm:t>
    </dgm:pt>
    <dgm:pt modelId="{9DA5932F-B459-49B7-A6E1-4896E22A50BE}" type="parTrans" cxnId="{F6381745-9026-4900-BA04-AB1149EB0196}">
      <dgm:prSet/>
      <dgm:spPr/>
      <dgm:t>
        <a:bodyPr/>
        <a:lstStyle/>
        <a:p>
          <a:endParaRPr lang="en-US"/>
        </a:p>
      </dgm:t>
    </dgm:pt>
    <dgm:pt modelId="{67EE7536-482A-4C45-9BF8-7E14E1DD48AC}" type="sibTrans" cxnId="{F6381745-9026-4900-BA04-AB1149EB0196}">
      <dgm:prSet/>
      <dgm:spPr/>
      <dgm:t>
        <a:bodyPr/>
        <a:lstStyle/>
        <a:p>
          <a:endParaRPr lang="en-US"/>
        </a:p>
      </dgm:t>
    </dgm:pt>
    <dgm:pt modelId="{3699D113-0E3C-4E2F-901E-6738AD28D424}">
      <dgm:prSet phldrT="[Text]"/>
      <dgm:spPr/>
      <dgm:t>
        <a:bodyPr/>
        <a:lstStyle/>
        <a:p>
          <a:r>
            <a:rPr lang="en-US" dirty="0"/>
            <a:t>Virtual Visits</a:t>
          </a:r>
        </a:p>
      </dgm:t>
    </dgm:pt>
    <dgm:pt modelId="{34122A5B-3E47-4BA8-82C4-A430FBD8AF15}" type="parTrans" cxnId="{EF747B1D-34B7-409B-93AE-E9F278E8976F}">
      <dgm:prSet/>
      <dgm:spPr/>
      <dgm:t>
        <a:bodyPr/>
        <a:lstStyle/>
        <a:p>
          <a:endParaRPr lang="en-US"/>
        </a:p>
      </dgm:t>
    </dgm:pt>
    <dgm:pt modelId="{EB1147FF-01B9-42DF-8A2F-350F181E114C}" type="sibTrans" cxnId="{EF747B1D-34B7-409B-93AE-E9F278E8976F}">
      <dgm:prSet/>
      <dgm:spPr/>
      <dgm:t>
        <a:bodyPr/>
        <a:lstStyle/>
        <a:p>
          <a:endParaRPr lang="en-US"/>
        </a:p>
      </dgm:t>
    </dgm:pt>
    <dgm:pt modelId="{FEFE12D5-F9DE-4E97-AC1D-07E08CD1EB20}" type="pres">
      <dgm:prSet presAssocID="{5F4CDB72-DF54-44BE-B24D-9EE43920619F}" presName="Name0" presStyleCnt="0">
        <dgm:presLayoutVars>
          <dgm:dir/>
          <dgm:resizeHandles val="exact"/>
        </dgm:presLayoutVars>
      </dgm:prSet>
      <dgm:spPr/>
    </dgm:pt>
    <dgm:pt modelId="{34C4531E-9B37-444B-8118-32E70C01C6B1}" type="pres">
      <dgm:prSet presAssocID="{FD4A9030-E4C6-47DC-BEE5-586E73A6F76B}" presName="twoplus" presStyleLbl="node1" presStyleIdx="0" presStyleCnt="3">
        <dgm:presLayoutVars>
          <dgm:bulletEnabled val="1"/>
        </dgm:presLayoutVars>
      </dgm:prSet>
      <dgm:spPr/>
    </dgm:pt>
    <dgm:pt modelId="{93BEF9B1-EEB9-40DD-968B-D66AD26AAF7E}" type="pres">
      <dgm:prSet presAssocID="{76C9761E-2D19-49D9-8862-B390922310ED}" presName="twoplus" presStyleLbl="node1" presStyleIdx="1" presStyleCnt="3">
        <dgm:presLayoutVars>
          <dgm:bulletEnabled val="1"/>
        </dgm:presLayoutVars>
      </dgm:prSet>
      <dgm:spPr/>
    </dgm:pt>
    <dgm:pt modelId="{9118A179-494B-4548-B45A-75245F42F3F3}" type="pres">
      <dgm:prSet presAssocID="{3699D113-0E3C-4E2F-901E-6738AD28D424}" presName="twoplus" presStyleLbl="node1" presStyleIdx="2" presStyleCnt="3">
        <dgm:presLayoutVars>
          <dgm:bulletEnabled val="1"/>
        </dgm:presLayoutVars>
      </dgm:prSet>
      <dgm:spPr/>
    </dgm:pt>
  </dgm:ptLst>
  <dgm:cxnLst>
    <dgm:cxn modelId="{D2086013-D358-49A0-A820-35FD7F94C478}" type="presOf" srcId="{3699D113-0E3C-4E2F-901E-6738AD28D424}" destId="{9118A179-494B-4548-B45A-75245F42F3F3}" srcOrd="0" destOrd="0" presId="urn:diagrams.loki3.com/TabbedArc+Icon"/>
    <dgm:cxn modelId="{EF747B1D-34B7-409B-93AE-E9F278E8976F}" srcId="{5F4CDB72-DF54-44BE-B24D-9EE43920619F}" destId="{3699D113-0E3C-4E2F-901E-6738AD28D424}" srcOrd="2" destOrd="0" parTransId="{34122A5B-3E47-4BA8-82C4-A430FBD8AF15}" sibTransId="{EB1147FF-01B9-42DF-8A2F-350F181E114C}"/>
    <dgm:cxn modelId="{5E43F21E-1ED7-4F55-9597-5B43E45257A0}" type="presOf" srcId="{5F4CDB72-DF54-44BE-B24D-9EE43920619F}" destId="{FEFE12D5-F9DE-4E97-AC1D-07E08CD1EB20}" srcOrd="0" destOrd="0" presId="urn:diagrams.loki3.com/TabbedArc+Icon"/>
    <dgm:cxn modelId="{2E241F29-FC6A-407F-84D3-BDBB547E688C}" srcId="{5F4CDB72-DF54-44BE-B24D-9EE43920619F}" destId="{FD4A9030-E4C6-47DC-BEE5-586E73A6F76B}" srcOrd="0" destOrd="0" parTransId="{2796E7EC-C106-4E50-AA9A-B17FDC8CCC7D}" sibTransId="{74A82EE2-6984-40CA-9C42-E23398230288}"/>
    <dgm:cxn modelId="{F6381745-9026-4900-BA04-AB1149EB0196}" srcId="{5F4CDB72-DF54-44BE-B24D-9EE43920619F}" destId="{76C9761E-2D19-49D9-8862-B390922310ED}" srcOrd="1" destOrd="0" parTransId="{9DA5932F-B459-49B7-A6E1-4896E22A50BE}" sibTransId="{67EE7536-482A-4C45-9BF8-7E14E1DD48AC}"/>
    <dgm:cxn modelId="{627BDB84-A4CF-4FFB-B9D6-5E2143EB2A06}" type="presOf" srcId="{FD4A9030-E4C6-47DC-BEE5-586E73A6F76B}" destId="{34C4531E-9B37-444B-8118-32E70C01C6B1}" srcOrd="0" destOrd="0" presId="urn:diagrams.loki3.com/TabbedArc+Icon"/>
    <dgm:cxn modelId="{35F392FC-7949-4F28-A499-F4240172F750}" type="presOf" srcId="{76C9761E-2D19-49D9-8862-B390922310ED}" destId="{93BEF9B1-EEB9-40DD-968B-D66AD26AAF7E}" srcOrd="0" destOrd="0" presId="urn:diagrams.loki3.com/TabbedArc+Icon"/>
    <dgm:cxn modelId="{136A2383-9C99-46BD-98DD-B9237225AD76}" type="presParOf" srcId="{FEFE12D5-F9DE-4E97-AC1D-07E08CD1EB20}" destId="{34C4531E-9B37-444B-8118-32E70C01C6B1}" srcOrd="0" destOrd="0" presId="urn:diagrams.loki3.com/TabbedArc+Icon"/>
    <dgm:cxn modelId="{3AF36056-29C0-4325-9DF0-86F45AFC490C}" type="presParOf" srcId="{FEFE12D5-F9DE-4E97-AC1D-07E08CD1EB20}" destId="{93BEF9B1-EEB9-40DD-968B-D66AD26AAF7E}" srcOrd="1" destOrd="0" presId="urn:diagrams.loki3.com/TabbedArc+Icon"/>
    <dgm:cxn modelId="{C6A6A625-A913-4CEE-BBB0-1B95845A2CC6}" type="presParOf" srcId="{FEFE12D5-F9DE-4E97-AC1D-07E08CD1EB20}" destId="{9118A179-494B-4548-B45A-75245F42F3F3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DBF546-A464-4EF6-8C9E-268A9F3A113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8AC19348-67E0-44CF-82ED-5F2BC38F9B3A}">
      <dgm:prSet phldrT="[Text]"/>
      <dgm:spPr/>
      <dgm:t>
        <a:bodyPr/>
        <a:lstStyle/>
        <a:p>
          <a:r>
            <a:rPr lang="en-US" b="1" u="sng" dirty="0"/>
            <a:t>Some</a:t>
          </a:r>
          <a:r>
            <a:rPr lang="en-US" dirty="0"/>
            <a:t>  have access</a:t>
          </a:r>
        </a:p>
      </dgm:t>
    </dgm:pt>
    <dgm:pt modelId="{E9E1EC7F-B76A-4A18-AC19-614E369AE733}" type="parTrans" cxnId="{58EE8AD1-5181-42B0-A110-772352713A82}">
      <dgm:prSet/>
      <dgm:spPr/>
      <dgm:t>
        <a:bodyPr/>
        <a:lstStyle/>
        <a:p>
          <a:endParaRPr lang="en-US"/>
        </a:p>
      </dgm:t>
    </dgm:pt>
    <dgm:pt modelId="{A45076F9-1608-48BA-9C42-7BA74CE57A58}" type="sibTrans" cxnId="{58EE8AD1-5181-42B0-A110-772352713A82}">
      <dgm:prSet/>
      <dgm:spPr/>
      <dgm:t>
        <a:bodyPr/>
        <a:lstStyle/>
        <a:p>
          <a:endParaRPr lang="en-US"/>
        </a:p>
      </dgm:t>
    </dgm:pt>
    <dgm:pt modelId="{B942910C-3EDD-406D-8DB2-5F83398EB96C}">
      <dgm:prSet phldrT="[Text]"/>
      <dgm:spPr/>
      <dgm:t>
        <a:bodyPr/>
        <a:lstStyle/>
        <a:p>
          <a:r>
            <a:rPr lang="en-US" b="1" u="sng" dirty="0"/>
            <a:t>Most</a:t>
          </a:r>
          <a:r>
            <a:rPr lang="en-US" dirty="0"/>
            <a:t> have access</a:t>
          </a:r>
        </a:p>
      </dgm:t>
    </dgm:pt>
    <dgm:pt modelId="{FE2C8318-8FDA-4EFB-B06D-BFC425E7AC93}" type="parTrans" cxnId="{4FAF4324-A0CE-426E-AA43-9DD5C46EEA6A}">
      <dgm:prSet/>
      <dgm:spPr/>
      <dgm:t>
        <a:bodyPr/>
        <a:lstStyle/>
        <a:p>
          <a:endParaRPr lang="en-US"/>
        </a:p>
      </dgm:t>
    </dgm:pt>
    <dgm:pt modelId="{15E6C256-508F-4AA9-B621-E9725686805B}" type="sibTrans" cxnId="{4FAF4324-A0CE-426E-AA43-9DD5C46EEA6A}">
      <dgm:prSet/>
      <dgm:spPr/>
      <dgm:t>
        <a:bodyPr/>
        <a:lstStyle/>
        <a:p>
          <a:endParaRPr lang="en-US"/>
        </a:p>
      </dgm:t>
    </dgm:pt>
    <dgm:pt modelId="{568677E5-06C7-46C2-B671-4C10EC1FCF92}" type="pres">
      <dgm:prSet presAssocID="{B7DBF546-A464-4EF6-8C9E-268A9F3A1137}" presName="Name0" presStyleCnt="0">
        <dgm:presLayoutVars>
          <dgm:dir/>
          <dgm:animLvl val="lvl"/>
          <dgm:resizeHandles val="exact"/>
        </dgm:presLayoutVars>
      </dgm:prSet>
      <dgm:spPr/>
    </dgm:pt>
    <dgm:pt modelId="{01F20ED5-9B73-4ED9-A507-5CEEF4A29522}" type="pres">
      <dgm:prSet presAssocID="{B7DBF546-A464-4EF6-8C9E-268A9F3A1137}" presName="dummy" presStyleCnt="0"/>
      <dgm:spPr/>
    </dgm:pt>
    <dgm:pt modelId="{7003E1D6-410C-475C-8CF6-774E36E9CBD4}" type="pres">
      <dgm:prSet presAssocID="{B7DBF546-A464-4EF6-8C9E-268A9F3A1137}" presName="linH" presStyleCnt="0"/>
      <dgm:spPr/>
    </dgm:pt>
    <dgm:pt modelId="{69A4BBA2-C7F9-4671-85D4-2761088C1281}" type="pres">
      <dgm:prSet presAssocID="{B7DBF546-A464-4EF6-8C9E-268A9F3A1137}" presName="padding1" presStyleCnt="0"/>
      <dgm:spPr/>
    </dgm:pt>
    <dgm:pt modelId="{C9D57829-E3BB-400B-99ED-8AD317064B87}" type="pres">
      <dgm:prSet presAssocID="{8AC19348-67E0-44CF-82ED-5F2BC38F9B3A}" presName="linV" presStyleCnt="0"/>
      <dgm:spPr/>
    </dgm:pt>
    <dgm:pt modelId="{AC5738EC-0826-4BAD-B28B-8FADDCB6B69E}" type="pres">
      <dgm:prSet presAssocID="{8AC19348-67E0-44CF-82ED-5F2BC38F9B3A}" presName="spVertical1" presStyleCnt="0"/>
      <dgm:spPr/>
    </dgm:pt>
    <dgm:pt modelId="{6B6560CC-ACA5-4D29-A27B-5304D1213388}" type="pres">
      <dgm:prSet presAssocID="{8AC19348-67E0-44CF-82ED-5F2BC38F9B3A}" presName="parTx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A46227A0-CBBE-43CB-8DD8-ABBD47635A6B}" type="pres">
      <dgm:prSet presAssocID="{8AC19348-67E0-44CF-82ED-5F2BC38F9B3A}" presName="spVertical2" presStyleCnt="0"/>
      <dgm:spPr/>
    </dgm:pt>
    <dgm:pt modelId="{A56C75E9-4A34-42B8-A7B5-88399ED75288}" type="pres">
      <dgm:prSet presAssocID="{8AC19348-67E0-44CF-82ED-5F2BC38F9B3A}" presName="spVertical3" presStyleCnt="0"/>
      <dgm:spPr/>
    </dgm:pt>
    <dgm:pt modelId="{6A895FE8-BD1F-4D7F-B3BC-D90558676100}" type="pres">
      <dgm:prSet presAssocID="{A45076F9-1608-48BA-9C42-7BA74CE57A58}" presName="space" presStyleCnt="0"/>
      <dgm:spPr/>
    </dgm:pt>
    <dgm:pt modelId="{EF579F00-D236-4407-A7D2-E22128C50F7D}" type="pres">
      <dgm:prSet presAssocID="{B942910C-3EDD-406D-8DB2-5F83398EB96C}" presName="linV" presStyleCnt="0"/>
      <dgm:spPr/>
    </dgm:pt>
    <dgm:pt modelId="{CA835C1F-2E7E-4BF1-A3F1-476DEC0B10AF}" type="pres">
      <dgm:prSet presAssocID="{B942910C-3EDD-406D-8DB2-5F83398EB96C}" presName="spVertical1" presStyleCnt="0"/>
      <dgm:spPr/>
    </dgm:pt>
    <dgm:pt modelId="{E17A5BB2-5EF8-4B6D-B8A9-3D9A2F43DCA5}" type="pres">
      <dgm:prSet presAssocID="{B942910C-3EDD-406D-8DB2-5F83398EB96C}" presName="parTx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2912B228-39F9-4B35-8440-0DDC59BD9C63}" type="pres">
      <dgm:prSet presAssocID="{B942910C-3EDD-406D-8DB2-5F83398EB96C}" presName="spVertical2" presStyleCnt="0"/>
      <dgm:spPr/>
    </dgm:pt>
    <dgm:pt modelId="{8BE87A7E-3BBB-40DD-8805-1CE7EBB709E0}" type="pres">
      <dgm:prSet presAssocID="{B942910C-3EDD-406D-8DB2-5F83398EB96C}" presName="spVertical3" presStyleCnt="0"/>
      <dgm:spPr/>
    </dgm:pt>
    <dgm:pt modelId="{29FB9248-49AF-4F36-958A-521B529ACD2A}" type="pres">
      <dgm:prSet presAssocID="{B7DBF546-A464-4EF6-8C9E-268A9F3A1137}" presName="padding2" presStyleCnt="0"/>
      <dgm:spPr/>
    </dgm:pt>
    <dgm:pt modelId="{23BEB0B4-F3F3-41F2-861D-4B22C3EFAE07}" type="pres">
      <dgm:prSet presAssocID="{B7DBF546-A464-4EF6-8C9E-268A9F3A1137}" presName="negArrow" presStyleCnt="0"/>
      <dgm:spPr/>
    </dgm:pt>
    <dgm:pt modelId="{BDD6517D-CF87-4311-A608-5376C93FCEEF}" type="pres">
      <dgm:prSet presAssocID="{B7DBF546-A464-4EF6-8C9E-268A9F3A1137}" presName="backgroundArrow" presStyleLbl="node1" presStyleIdx="0" presStyleCnt="1"/>
      <dgm:spPr/>
    </dgm:pt>
  </dgm:ptLst>
  <dgm:cxnLst>
    <dgm:cxn modelId="{4FAF4324-A0CE-426E-AA43-9DD5C46EEA6A}" srcId="{B7DBF546-A464-4EF6-8C9E-268A9F3A1137}" destId="{B942910C-3EDD-406D-8DB2-5F83398EB96C}" srcOrd="1" destOrd="0" parTransId="{FE2C8318-8FDA-4EFB-B06D-BFC425E7AC93}" sibTransId="{15E6C256-508F-4AA9-B621-E9725686805B}"/>
    <dgm:cxn modelId="{9A5C4E47-6E1B-474C-883E-627BAFFAA41F}" type="presOf" srcId="{B7DBF546-A464-4EF6-8C9E-268A9F3A1137}" destId="{568677E5-06C7-46C2-B671-4C10EC1FCF92}" srcOrd="0" destOrd="0" presId="urn:microsoft.com/office/officeart/2005/8/layout/hProcess3"/>
    <dgm:cxn modelId="{5D33DFB6-51AB-4B39-BAB2-8D99F8F4A173}" type="presOf" srcId="{B942910C-3EDD-406D-8DB2-5F83398EB96C}" destId="{E17A5BB2-5EF8-4B6D-B8A9-3D9A2F43DCA5}" srcOrd="0" destOrd="0" presId="urn:microsoft.com/office/officeart/2005/8/layout/hProcess3"/>
    <dgm:cxn modelId="{58EE8AD1-5181-42B0-A110-772352713A82}" srcId="{B7DBF546-A464-4EF6-8C9E-268A9F3A1137}" destId="{8AC19348-67E0-44CF-82ED-5F2BC38F9B3A}" srcOrd="0" destOrd="0" parTransId="{E9E1EC7F-B76A-4A18-AC19-614E369AE733}" sibTransId="{A45076F9-1608-48BA-9C42-7BA74CE57A58}"/>
    <dgm:cxn modelId="{B88EACE0-5F24-4419-B18C-6BEFF2CC5257}" type="presOf" srcId="{8AC19348-67E0-44CF-82ED-5F2BC38F9B3A}" destId="{6B6560CC-ACA5-4D29-A27B-5304D1213388}" srcOrd="0" destOrd="0" presId="urn:microsoft.com/office/officeart/2005/8/layout/hProcess3"/>
    <dgm:cxn modelId="{8907114C-FBF3-48FA-ADFA-851F9AD0FBF6}" type="presParOf" srcId="{568677E5-06C7-46C2-B671-4C10EC1FCF92}" destId="{01F20ED5-9B73-4ED9-A507-5CEEF4A29522}" srcOrd="0" destOrd="0" presId="urn:microsoft.com/office/officeart/2005/8/layout/hProcess3"/>
    <dgm:cxn modelId="{B2DEE348-8660-4F2C-A773-AA5D0688CE1E}" type="presParOf" srcId="{568677E5-06C7-46C2-B671-4C10EC1FCF92}" destId="{7003E1D6-410C-475C-8CF6-774E36E9CBD4}" srcOrd="1" destOrd="0" presId="urn:microsoft.com/office/officeart/2005/8/layout/hProcess3"/>
    <dgm:cxn modelId="{8E9E2929-7AD5-46D1-80A8-36207091FEB7}" type="presParOf" srcId="{7003E1D6-410C-475C-8CF6-774E36E9CBD4}" destId="{69A4BBA2-C7F9-4671-85D4-2761088C1281}" srcOrd="0" destOrd="0" presId="urn:microsoft.com/office/officeart/2005/8/layout/hProcess3"/>
    <dgm:cxn modelId="{1D0E8670-0F03-4DD9-901A-163498379CBA}" type="presParOf" srcId="{7003E1D6-410C-475C-8CF6-774E36E9CBD4}" destId="{C9D57829-E3BB-400B-99ED-8AD317064B87}" srcOrd="1" destOrd="0" presId="urn:microsoft.com/office/officeart/2005/8/layout/hProcess3"/>
    <dgm:cxn modelId="{09A311A2-132D-4BDC-9C41-B616B80CA9B9}" type="presParOf" srcId="{C9D57829-E3BB-400B-99ED-8AD317064B87}" destId="{AC5738EC-0826-4BAD-B28B-8FADDCB6B69E}" srcOrd="0" destOrd="0" presId="urn:microsoft.com/office/officeart/2005/8/layout/hProcess3"/>
    <dgm:cxn modelId="{5D0E568E-4814-48D6-8D71-8EDE38471D0A}" type="presParOf" srcId="{C9D57829-E3BB-400B-99ED-8AD317064B87}" destId="{6B6560CC-ACA5-4D29-A27B-5304D1213388}" srcOrd="1" destOrd="0" presId="urn:microsoft.com/office/officeart/2005/8/layout/hProcess3"/>
    <dgm:cxn modelId="{7A8F42B2-1BBA-49C9-B267-63BBE89FDFA4}" type="presParOf" srcId="{C9D57829-E3BB-400B-99ED-8AD317064B87}" destId="{A46227A0-CBBE-43CB-8DD8-ABBD47635A6B}" srcOrd="2" destOrd="0" presId="urn:microsoft.com/office/officeart/2005/8/layout/hProcess3"/>
    <dgm:cxn modelId="{58267AB4-75E1-4968-9979-21DF44B87669}" type="presParOf" srcId="{C9D57829-E3BB-400B-99ED-8AD317064B87}" destId="{A56C75E9-4A34-42B8-A7B5-88399ED75288}" srcOrd="3" destOrd="0" presId="urn:microsoft.com/office/officeart/2005/8/layout/hProcess3"/>
    <dgm:cxn modelId="{57DC1AE0-9A8B-46A5-ACB6-57C8F8085FA4}" type="presParOf" srcId="{7003E1D6-410C-475C-8CF6-774E36E9CBD4}" destId="{6A895FE8-BD1F-4D7F-B3BC-D90558676100}" srcOrd="2" destOrd="0" presId="urn:microsoft.com/office/officeart/2005/8/layout/hProcess3"/>
    <dgm:cxn modelId="{88133F8F-2590-4C6E-81D7-4D554DCBFF76}" type="presParOf" srcId="{7003E1D6-410C-475C-8CF6-774E36E9CBD4}" destId="{EF579F00-D236-4407-A7D2-E22128C50F7D}" srcOrd="3" destOrd="0" presId="urn:microsoft.com/office/officeart/2005/8/layout/hProcess3"/>
    <dgm:cxn modelId="{9440FCC5-D880-40F0-9B3C-52E6B596F9F0}" type="presParOf" srcId="{EF579F00-D236-4407-A7D2-E22128C50F7D}" destId="{CA835C1F-2E7E-4BF1-A3F1-476DEC0B10AF}" srcOrd="0" destOrd="0" presId="urn:microsoft.com/office/officeart/2005/8/layout/hProcess3"/>
    <dgm:cxn modelId="{307F26FB-8C31-466C-9EDE-9B2DE4BD8B78}" type="presParOf" srcId="{EF579F00-D236-4407-A7D2-E22128C50F7D}" destId="{E17A5BB2-5EF8-4B6D-B8A9-3D9A2F43DCA5}" srcOrd="1" destOrd="0" presId="urn:microsoft.com/office/officeart/2005/8/layout/hProcess3"/>
    <dgm:cxn modelId="{3875632C-986F-4C1A-B1A5-F617DDBEE001}" type="presParOf" srcId="{EF579F00-D236-4407-A7D2-E22128C50F7D}" destId="{2912B228-39F9-4B35-8440-0DDC59BD9C63}" srcOrd="2" destOrd="0" presId="urn:microsoft.com/office/officeart/2005/8/layout/hProcess3"/>
    <dgm:cxn modelId="{EAC9E656-9F40-443F-AAF1-1C9270702508}" type="presParOf" srcId="{EF579F00-D236-4407-A7D2-E22128C50F7D}" destId="{8BE87A7E-3BBB-40DD-8805-1CE7EBB709E0}" srcOrd="3" destOrd="0" presId="urn:microsoft.com/office/officeart/2005/8/layout/hProcess3"/>
    <dgm:cxn modelId="{9F60E9F2-A299-40F7-843F-1EC10D40FB55}" type="presParOf" srcId="{7003E1D6-410C-475C-8CF6-774E36E9CBD4}" destId="{29FB9248-49AF-4F36-958A-521B529ACD2A}" srcOrd="4" destOrd="0" presId="urn:microsoft.com/office/officeart/2005/8/layout/hProcess3"/>
    <dgm:cxn modelId="{0ED1B5FE-3D34-43EA-8E37-74234A0C5FFA}" type="presParOf" srcId="{7003E1D6-410C-475C-8CF6-774E36E9CBD4}" destId="{23BEB0B4-F3F3-41F2-861D-4B22C3EFAE07}" srcOrd="5" destOrd="0" presId="urn:microsoft.com/office/officeart/2005/8/layout/hProcess3"/>
    <dgm:cxn modelId="{32D38D32-A7A8-4C42-8D62-B6A4D8CD76B7}" type="presParOf" srcId="{7003E1D6-410C-475C-8CF6-774E36E9CBD4}" destId="{BDD6517D-CF87-4311-A608-5376C93FCEEF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639A21-7A74-410B-91EC-BAAAEE42C7D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A91513-191F-46D3-AD70-0CD8E2F57001}" type="pres">
      <dgm:prSet presAssocID="{68639A21-7A74-410B-91EC-BAAAEE42C7D6}" presName="Name0" presStyleCnt="0">
        <dgm:presLayoutVars>
          <dgm:chMax/>
          <dgm:chPref/>
          <dgm:dir/>
          <dgm:animLvl val="lvl"/>
        </dgm:presLayoutVars>
      </dgm:prSet>
      <dgm:spPr/>
    </dgm:pt>
  </dgm:ptLst>
  <dgm:cxnLst>
    <dgm:cxn modelId="{96CE4754-3547-4AA5-983A-9514CA5B9AF1}" type="presOf" srcId="{68639A21-7A74-410B-91EC-BAAAEE42C7D6}" destId="{4AA91513-191F-46D3-AD70-0CD8E2F57001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A25794-695C-4ED2-9022-0876A34F4C10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CF158D2-A48E-4622-8748-34BB3955E710}">
      <dgm:prSet phldrT="[Text]" custT="1"/>
      <dgm:spPr/>
      <dgm:t>
        <a:bodyPr/>
        <a:lstStyle/>
        <a:p>
          <a:pPr>
            <a:buClr>
              <a:schemeClr val="dk1"/>
            </a:buClr>
            <a:buSzPts val="2600"/>
            <a:buChar char="•"/>
          </a:pPr>
          <a:r>
            <a:rPr lang="en-US" sz="1400" dirty="0"/>
            <a:t>Physicians and health care teams</a:t>
          </a:r>
        </a:p>
      </dgm:t>
    </dgm:pt>
    <dgm:pt modelId="{3410A440-D89C-4B07-BA86-3915AEC87F5B}" type="parTrans" cxnId="{46CD62EF-B90F-4958-8EC4-72B7294EC21D}">
      <dgm:prSet/>
      <dgm:spPr/>
      <dgm:t>
        <a:bodyPr/>
        <a:lstStyle/>
        <a:p>
          <a:endParaRPr lang="en-US"/>
        </a:p>
      </dgm:t>
    </dgm:pt>
    <dgm:pt modelId="{6F5B2689-C592-4AEA-8A07-EF7F4F817E61}" type="sibTrans" cxnId="{46CD62EF-B90F-4958-8EC4-72B7294EC21D}">
      <dgm:prSet/>
      <dgm:spPr/>
      <dgm:t>
        <a:bodyPr/>
        <a:lstStyle/>
        <a:p>
          <a:endParaRPr lang="en-US"/>
        </a:p>
      </dgm:t>
    </dgm:pt>
    <dgm:pt modelId="{48B41049-3512-4791-BA33-8347610D256A}">
      <dgm:prSet custT="1"/>
      <dgm:spPr>
        <a:ln w="57150"/>
      </dgm:spPr>
      <dgm:t>
        <a:bodyPr/>
        <a:lstStyle/>
        <a:p>
          <a:r>
            <a:rPr lang="en-US" sz="1400" dirty="0"/>
            <a:t>Retail health care</a:t>
          </a:r>
        </a:p>
      </dgm:t>
    </dgm:pt>
    <dgm:pt modelId="{7B2A476D-D19C-4279-BB52-09CBA1E36405}" type="parTrans" cxnId="{B8A61A25-94C5-43E0-8680-D86AED4311FA}">
      <dgm:prSet/>
      <dgm:spPr/>
      <dgm:t>
        <a:bodyPr/>
        <a:lstStyle/>
        <a:p>
          <a:endParaRPr lang="en-US"/>
        </a:p>
      </dgm:t>
    </dgm:pt>
    <dgm:pt modelId="{FC99E22C-819F-47C8-A176-DF26A6C8DF7B}" type="sibTrans" cxnId="{B8A61A25-94C5-43E0-8680-D86AED4311FA}">
      <dgm:prSet custLinFactX="100000" custLinFactY="16114" custLinFactNeighborX="115172" custLinFactNeighborY="100000"/>
      <dgm:spPr/>
      <dgm:t>
        <a:bodyPr/>
        <a:lstStyle/>
        <a:p>
          <a:endParaRPr lang="en-US"/>
        </a:p>
      </dgm:t>
    </dgm:pt>
    <dgm:pt modelId="{968AA1E8-680C-47B5-8DE1-D60FE385A2F6}">
      <dgm:prSet custT="1"/>
      <dgm:spPr/>
      <dgm:t>
        <a:bodyPr/>
        <a:lstStyle/>
        <a:p>
          <a:r>
            <a:rPr lang="en-US" sz="1400" dirty="0"/>
            <a:t>Hierarchy of health care teams</a:t>
          </a:r>
        </a:p>
      </dgm:t>
    </dgm:pt>
    <dgm:pt modelId="{2F1E920B-6CAA-43C5-A98B-5D313F7AFF17}" type="parTrans" cxnId="{D99CE384-EA7A-4AE0-BE6C-D8CCC3EACAD0}">
      <dgm:prSet/>
      <dgm:spPr/>
      <dgm:t>
        <a:bodyPr/>
        <a:lstStyle/>
        <a:p>
          <a:endParaRPr lang="en-US"/>
        </a:p>
      </dgm:t>
    </dgm:pt>
    <dgm:pt modelId="{4FFDA741-9D2A-43AA-A139-8AF791217D2E}" type="sibTrans" cxnId="{D99CE384-EA7A-4AE0-BE6C-D8CCC3EACAD0}">
      <dgm:prSet custScaleX="138094" custScaleY="138094" custLinFactX="-100000" custLinFactNeighborX="-142269" custLinFactNeighborY="-10793"/>
      <dgm:spPr/>
      <dgm:t>
        <a:bodyPr/>
        <a:lstStyle/>
        <a:p>
          <a:endParaRPr lang="en-US"/>
        </a:p>
      </dgm:t>
    </dgm:pt>
    <dgm:pt modelId="{2EB48E9F-8B64-4338-BBF2-E72F532599A8}">
      <dgm:prSet custT="1"/>
      <dgm:spPr>
        <a:ln w="57150"/>
      </dgm:spPr>
      <dgm:t>
        <a:bodyPr/>
        <a:lstStyle/>
        <a:p>
          <a:r>
            <a:rPr lang="en-US" sz="1400" dirty="0"/>
            <a:t>Medical knowledge and standardization of clinical care</a:t>
          </a:r>
        </a:p>
      </dgm:t>
    </dgm:pt>
    <dgm:pt modelId="{E03F50F4-B603-4BF2-9207-FF76B28AACB4}" type="parTrans" cxnId="{30C9E568-A523-416B-AC18-DABF9E9BB6DC}">
      <dgm:prSet/>
      <dgm:spPr/>
      <dgm:t>
        <a:bodyPr/>
        <a:lstStyle/>
        <a:p>
          <a:endParaRPr lang="en-US"/>
        </a:p>
      </dgm:t>
    </dgm:pt>
    <dgm:pt modelId="{C284A817-1C00-4965-91A8-9FD0084B00F8}" type="sibTrans" cxnId="{30C9E568-A523-416B-AC18-DABF9E9BB6DC}">
      <dgm:prSet custLinFactY="-2548" custLinFactNeighborX="-29379" custLinFactNeighborY="-100000"/>
      <dgm:spPr/>
      <dgm:t>
        <a:bodyPr/>
        <a:lstStyle/>
        <a:p>
          <a:endParaRPr lang="en-US"/>
        </a:p>
      </dgm:t>
    </dgm:pt>
    <dgm:pt modelId="{D53B5718-DED2-470A-8254-31D71DDB5DCD}" type="pres">
      <dgm:prSet presAssocID="{BEA25794-695C-4ED2-9022-0876A34F4C10}" presName="matrix" presStyleCnt="0">
        <dgm:presLayoutVars>
          <dgm:chMax val="1"/>
          <dgm:dir/>
          <dgm:resizeHandles val="exact"/>
        </dgm:presLayoutVars>
      </dgm:prSet>
      <dgm:spPr/>
    </dgm:pt>
    <dgm:pt modelId="{2FE8F60C-ED5A-4FF4-A31F-FBD0B8730E40}" type="pres">
      <dgm:prSet presAssocID="{BEA25794-695C-4ED2-9022-0876A34F4C10}" presName="diamond" presStyleLbl="bgShp" presStyleIdx="0" presStyleCnt="1"/>
      <dgm:spPr/>
    </dgm:pt>
    <dgm:pt modelId="{5E6D2A9C-D6E5-4DD1-A64F-E2E70AF7DC69}" type="pres">
      <dgm:prSet presAssocID="{BEA25794-695C-4ED2-9022-0876A34F4C10}" presName="quad1" presStyleLbl="node1" presStyleIdx="0" presStyleCnt="4" custScaleX="102978" custScaleY="102979" custLinFactNeighborX="-1752" custLinFactNeighborY="1799">
        <dgm:presLayoutVars>
          <dgm:chMax val="0"/>
          <dgm:chPref val="0"/>
          <dgm:bulletEnabled val="1"/>
        </dgm:presLayoutVars>
      </dgm:prSet>
      <dgm:spPr/>
    </dgm:pt>
    <dgm:pt modelId="{A7CAEBF5-38EE-4782-9A60-01C80E60987C}" type="pres">
      <dgm:prSet presAssocID="{BEA25794-695C-4ED2-9022-0876A34F4C1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3342BE9-0073-40CB-9394-8864B50973B8}" type="pres">
      <dgm:prSet presAssocID="{BEA25794-695C-4ED2-9022-0876A34F4C1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C10F0FA-B8A5-49C4-88CE-E430CBDFD9B2}" type="pres">
      <dgm:prSet presAssocID="{BEA25794-695C-4ED2-9022-0876A34F4C1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8A61A25-94C5-43E0-8680-D86AED4311FA}" srcId="{BEA25794-695C-4ED2-9022-0876A34F4C10}" destId="{48B41049-3512-4791-BA33-8347610D256A}" srcOrd="1" destOrd="0" parTransId="{7B2A476D-D19C-4279-BB52-09CBA1E36405}" sibTransId="{FC99E22C-819F-47C8-A176-DF26A6C8DF7B}"/>
    <dgm:cxn modelId="{30C9E568-A523-416B-AC18-DABF9E9BB6DC}" srcId="{BEA25794-695C-4ED2-9022-0876A34F4C10}" destId="{2EB48E9F-8B64-4338-BBF2-E72F532599A8}" srcOrd="3" destOrd="0" parTransId="{E03F50F4-B603-4BF2-9207-FF76B28AACB4}" sibTransId="{C284A817-1C00-4965-91A8-9FD0084B00F8}"/>
    <dgm:cxn modelId="{8785817D-6EF7-4790-B299-BCD40EE3A97D}" type="presOf" srcId="{4CF158D2-A48E-4622-8748-34BB3955E710}" destId="{5E6D2A9C-D6E5-4DD1-A64F-E2E70AF7DC69}" srcOrd="0" destOrd="0" presId="urn:microsoft.com/office/officeart/2005/8/layout/matrix3"/>
    <dgm:cxn modelId="{D99CE384-EA7A-4AE0-BE6C-D8CCC3EACAD0}" srcId="{BEA25794-695C-4ED2-9022-0876A34F4C10}" destId="{968AA1E8-680C-47B5-8DE1-D60FE385A2F6}" srcOrd="2" destOrd="0" parTransId="{2F1E920B-6CAA-43C5-A98B-5D313F7AFF17}" sibTransId="{4FFDA741-9D2A-43AA-A139-8AF791217D2E}"/>
    <dgm:cxn modelId="{BF04B493-05E0-4804-A6E8-E5FC4B51652C}" type="presOf" srcId="{48B41049-3512-4791-BA33-8347610D256A}" destId="{A7CAEBF5-38EE-4782-9A60-01C80E60987C}" srcOrd="0" destOrd="0" presId="urn:microsoft.com/office/officeart/2005/8/layout/matrix3"/>
    <dgm:cxn modelId="{2047A49B-7A09-4274-B673-6861F3601C5F}" type="presOf" srcId="{968AA1E8-680C-47B5-8DE1-D60FE385A2F6}" destId="{B3342BE9-0073-40CB-9394-8864B50973B8}" srcOrd="0" destOrd="0" presId="urn:microsoft.com/office/officeart/2005/8/layout/matrix3"/>
    <dgm:cxn modelId="{E8B9EAAC-1564-44CB-BFCE-A60F2603244B}" type="presOf" srcId="{BEA25794-695C-4ED2-9022-0876A34F4C10}" destId="{D53B5718-DED2-470A-8254-31D71DDB5DCD}" srcOrd="0" destOrd="0" presId="urn:microsoft.com/office/officeart/2005/8/layout/matrix3"/>
    <dgm:cxn modelId="{46CD62EF-B90F-4958-8EC4-72B7294EC21D}" srcId="{BEA25794-695C-4ED2-9022-0876A34F4C10}" destId="{4CF158D2-A48E-4622-8748-34BB3955E710}" srcOrd="0" destOrd="0" parTransId="{3410A440-D89C-4B07-BA86-3915AEC87F5B}" sibTransId="{6F5B2689-C592-4AEA-8A07-EF7F4F817E61}"/>
    <dgm:cxn modelId="{7C78ACFC-E1C9-4646-8DEE-F07E710973BC}" type="presOf" srcId="{2EB48E9F-8B64-4338-BBF2-E72F532599A8}" destId="{DC10F0FA-B8A5-49C4-88CE-E430CBDFD9B2}" srcOrd="0" destOrd="0" presId="urn:microsoft.com/office/officeart/2005/8/layout/matrix3"/>
    <dgm:cxn modelId="{5213A62C-3B13-4F53-BC1D-9451F06600D3}" type="presParOf" srcId="{D53B5718-DED2-470A-8254-31D71DDB5DCD}" destId="{2FE8F60C-ED5A-4FF4-A31F-FBD0B8730E40}" srcOrd="0" destOrd="0" presId="urn:microsoft.com/office/officeart/2005/8/layout/matrix3"/>
    <dgm:cxn modelId="{406E963B-8A38-45B2-A76A-BEBF5C06DD92}" type="presParOf" srcId="{D53B5718-DED2-470A-8254-31D71DDB5DCD}" destId="{5E6D2A9C-D6E5-4DD1-A64F-E2E70AF7DC69}" srcOrd="1" destOrd="0" presId="urn:microsoft.com/office/officeart/2005/8/layout/matrix3"/>
    <dgm:cxn modelId="{82A7F3B2-4723-49F7-995C-2BB5B60AB384}" type="presParOf" srcId="{D53B5718-DED2-470A-8254-31D71DDB5DCD}" destId="{A7CAEBF5-38EE-4782-9A60-01C80E60987C}" srcOrd="2" destOrd="0" presId="urn:microsoft.com/office/officeart/2005/8/layout/matrix3"/>
    <dgm:cxn modelId="{FDE52097-83B4-4EC8-BE95-B466526F0057}" type="presParOf" srcId="{D53B5718-DED2-470A-8254-31D71DDB5DCD}" destId="{B3342BE9-0073-40CB-9394-8864B50973B8}" srcOrd="3" destOrd="0" presId="urn:microsoft.com/office/officeart/2005/8/layout/matrix3"/>
    <dgm:cxn modelId="{EB1C77BB-2B97-430D-B0E3-0356899611E5}" type="presParOf" srcId="{D53B5718-DED2-470A-8254-31D71DDB5DCD}" destId="{DC10F0FA-B8A5-49C4-88CE-E430CBDFD9B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45A3F3-B24B-4E63-BBD0-B9B29FB0E7B7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76A7F2A-D560-496E-8A18-A8D9FCEA80C0}">
      <dgm:prSet phldrT="[Text]"/>
      <dgm:spPr/>
      <dgm:t>
        <a:bodyPr/>
        <a:lstStyle/>
        <a:p>
          <a:r>
            <a:rPr lang="en-US" dirty="0"/>
            <a:t>2016 Retail Health Care</a:t>
          </a:r>
        </a:p>
      </dgm:t>
    </dgm:pt>
    <dgm:pt modelId="{6214B001-EF1C-4264-AD9E-E823B27AECA7}" type="parTrans" cxnId="{7BA4B103-2A13-414C-8238-5DCC4711CF47}">
      <dgm:prSet/>
      <dgm:spPr/>
      <dgm:t>
        <a:bodyPr/>
        <a:lstStyle/>
        <a:p>
          <a:endParaRPr lang="en-US"/>
        </a:p>
      </dgm:t>
    </dgm:pt>
    <dgm:pt modelId="{F44664C0-F6D2-4E1A-ABD8-827C4A7B35D3}" type="sibTrans" cxnId="{7BA4B103-2A13-414C-8238-5DCC4711CF47}">
      <dgm:prSet/>
      <dgm:spPr/>
      <dgm:t>
        <a:bodyPr/>
        <a:lstStyle/>
        <a:p>
          <a:endParaRPr lang="en-US"/>
        </a:p>
      </dgm:t>
    </dgm:pt>
    <dgm:pt modelId="{6BFA47AC-6FD4-4FBF-A719-A9AF0C43F699}">
      <dgm:prSet phldrT="[Text]" custT="1"/>
      <dgm:spPr/>
      <dgm:t>
        <a:bodyPr/>
        <a:lstStyle/>
        <a:p>
          <a:r>
            <a:rPr lang="en-US" sz="2400" dirty="0"/>
            <a:t>Pharmacies</a:t>
          </a:r>
        </a:p>
      </dgm:t>
    </dgm:pt>
    <dgm:pt modelId="{C47D95BC-C469-416C-B08C-41D67D7FCB52}" type="parTrans" cxnId="{5F489E94-DAA3-408D-AA41-C23B72E1616C}">
      <dgm:prSet/>
      <dgm:spPr/>
      <dgm:t>
        <a:bodyPr/>
        <a:lstStyle/>
        <a:p>
          <a:endParaRPr lang="en-US"/>
        </a:p>
      </dgm:t>
    </dgm:pt>
    <dgm:pt modelId="{B4A38014-9DA5-48EE-B80F-45E1FC3AE403}" type="sibTrans" cxnId="{5F489E94-DAA3-408D-AA41-C23B72E1616C}">
      <dgm:prSet/>
      <dgm:spPr/>
      <dgm:t>
        <a:bodyPr/>
        <a:lstStyle/>
        <a:p>
          <a:endParaRPr lang="en-US"/>
        </a:p>
      </dgm:t>
    </dgm:pt>
    <dgm:pt modelId="{0C3AB4D8-0D3A-4114-9824-C1D1256716A2}">
      <dgm:prSet phldrT="[Text]"/>
      <dgm:spPr/>
      <dgm:t>
        <a:bodyPr/>
        <a:lstStyle/>
        <a:p>
          <a:r>
            <a:rPr lang="en-US" dirty="0"/>
            <a:t>2025 Retail Health Care</a:t>
          </a:r>
        </a:p>
      </dgm:t>
    </dgm:pt>
    <dgm:pt modelId="{61C777D7-23AA-4FAD-966D-CB54CE917A2C}" type="parTrans" cxnId="{A5591BAF-8E4A-47DC-B882-5E7C564FDB83}">
      <dgm:prSet/>
      <dgm:spPr/>
      <dgm:t>
        <a:bodyPr/>
        <a:lstStyle/>
        <a:p>
          <a:endParaRPr lang="en-US"/>
        </a:p>
      </dgm:t>
    </dgm:pt>
    <dgm:pt modelId="{9C4457C6-A6F2-459A-A124-34C79F0650F6}" type="sibTrans" cxnId="{A5591BAF-8E4A-47DC-B882-5E7C564FDB83}">
      <dgm:prSet/>
      <dgm:spPr/>
      <dgm:t>
        <a:bodyPr/>
        <a:lstStyle/>
        <a:p>
          <a:endParaRPr lang="en-US"/>
        </a:p>
      </dgm:t>
    </dgm:pt>
    <dgm:pt modelId="{1348E9F8-7CC2-46CC-96A6-7DAE9ABD8164}">
      <dgm:prSet phldrT="[Text]" custT="1"/>
      <dgm:spPr/>
      <dgm:t>
        <a:bodyPr/>
        <a:lstStyle/>
        <a:p>
          <a:r>
            <a:rPr lang="en-US" sz="2400" dirty="0"/>
            <a:t>Pharmacies</a:t>
          </a:r>
        </a:p>
        <a:p>
          <a:r>
            <a:rPr lang="en-US" sz="2400" dirty="0"/>
            <a:t>Big Box Stores</a:t>
          </a:r>
        </a:p>
        <a:p>
          <a:r>
            <a:rPr lang="en-US" sz="2400" dirty="0"/>
            <a:t>Urgent Care Centers</a:t>
          </a:r>
        </a:p>
      </dgm:t>
    </dgm:pt>
    <dgm:pt modelId="{7FC4FF8B-80A7-45FA-9775-7AC4564E936B}" type="parTrans" cxnId="{CBF5DD18-4EEB-48CB-BCA2-123B5428FC80}">
      <dgm:prSet/>
      <dgm:spPr/>
      <dgm:t>
        <a:bodyPr/>
        <a:lstStyle/>
        <a:p>
          <a:endParaRPr lang="en-US"/>
        </a:p>
      </dgm:t>
    </dgm:pt>
    <dgm:pt modelId="{EDBCADA7-D753-440D-BCF4-EA7409C51E9A}" type="sibTrans" cxnId="{CBF5DD18-4EEB-48CB-BCA2-123B5428FC80}">
      <dgm:prSet/>
      <dgm:spPr/>
      <dgm:t>
        <a:bodyPr/>
        <a:lstStyle/>
        <a:p>
          <a:endParaRPr lang="en-US"/>
        </a:p>
      </dgm:t>
    </dgm:pt>
    <dgm:pt modelId="{DDC71713-47C8-46C7-8CB1-B72F19D26C66}">
      <dgm:prSet phldrT="[Text]" custT="1"/>
      <dgm:spPr/>
      <dgm:t>
        <a:bodyPr/>
        <a:lstStyle/>
        <a:p>
          <a:r>
            <a:rPr lang="en-US" sz="2400" dirty="0"/>
            <a:t>Big Box Stores</a:t>
          </a:r>
        </a:p>
      </dgm:t>
    </dgm:pt>
    <dgm:pt modelId="{EC8600C9-F299-4E2B-8055-25EF4A315093}" type="parTrans" cxnId="{308DA98C-F1FE-4F08-B09C-A127A567E781}">
      <dgm:prSet/>
      <dgm:spPr/>
      <dgm:t>
        <a:bodyPr/>
        <a:lstStyle/>
        <a:p>
          <a:endParaRPr lang="en-US"/>
        </a:p>
      </dgm:t>
    </dgm:pt>
    <dgm:pt modelId="{53E14753-F4AF-40CA-8D15-9BAAAA32BAD3}" type="sibTrans" cxnId="{308DA98C-F1FE-4F08-B09C-A127A567E781}">
      <dgm:prSet/>
      <dgm:spPr/>
      <dgm:t>
        <a:bodyPr/>
        <a:lstStyle/>
        <a:p>
          <a:endParaRPr lang="en-US"/>
        </a:p>
      </dgm:t>
    </dgm:pt>
    <dgm:pt modelId="{BFA8E330-DBBB-4C24-9AE5-39057D4E555A}">
      <dgm:prSet phldrT="[Text]" custT="1"/>
      <dgm:spPr/>
      <dgm:t>
        <a:bodyPr/>
        <a:lstStyle/>
        <a:p>
          <a:r>
            <a:rPr lang="en-US" sz="2400" dirty="0"/>
            <a:t>Urgent Care Centers</a:t>
          </a:r>
        </a:p>
      </dgm:t>
    </dgm:pt>
    <dgm:pt modelId="{1A6C0839-BB50-4281-AE78-BBA0C9E8D66A}" type="parTrans" cxnId="{319BB582-8448-49A3-B507-976D00AA798A}">
      <dgm:prSet/>
      <dgm:spPr/>
      <dgm:t>
        <a:bodyPr/>
        <a:lstStyle/>
        <a:p>
          <a:endParaRPr lang="en-US"/>
        </a:p>
      </dgm:t>
    </dgm:pt>
    <dgm:pt modelId="{CB50DD21-03AE-48D3-8FCD-371BEA5A791C}" type="sibTrans" cxnId="{319BB582-8448-49A3-B507-976D00AA798A}">
      <dgm:prSet/>
      <dgm:spPr/>
      <dgm:t>
        <a:bodyPr/>
        <a:lstStyle/>
        <a:p>
          <a:endParaRPr lang="en-US"/>
        </a:p>
      </dgm:t>
    </dgm:pt>
    <dgm:pt modelId="{AFE464DD-1566-4CB9-BE25-7F5808D0E09B}" type="pres">
      <dgm:prSet presAssocID="{8E45A3F3-B24B-4E63-BBD0-B9B29FB0E7B7}" presName="Name0" presStyleCnt="0">
        <dgm:presLayoutVars>
          <dgm:dir/>
          <dgm:animLvl val="lvl"/>
          <dgm:resizeHandles val="exact"/>
        </dgm:presLayoutVars>
      </dgm:prSet>
      <dgm:spPr/>
    </dgm:pt>
    <dgm:pt modelId="{A4B9114F-B50D-497B-90D6-03BD893A7BC9}" type="pres">
      <dgm:prSet presAssocID="{976A7F2A-D560-496E-8A18-A8D9FCEA80C0}" presName="compositeNode" presStyleCnt="0">
        <dgm:presLayoutVars>
          <dgm:bulletEnabled val="1"/>
        </dgm:presLayoutVars>
      </dgm:prSet>
      <dgm:spPr/>
    </dgm:pt>
    <dgm:pt modelId="{6C479092-2F50-4578-AAF9-355F1130B769}" type="pres">
      <dgm:prSet presAssocID="{976A7F2A-D560-496E-8A18-A8D9FCEA80C0}" presName="bgRect" presStyleLbl="node1" presStyleIdx="0" presStyleCnt="2"/>
      <dgm:spPr/>
    </dgm:pt>
    <dgm:pt modelId="{8AFD75A7-D18E-4D1F-9BA0-7E2CAC7FC7F5}" type="pres">
      <dgm:prSet presAssocID="{976A7F2A-D560-496E-8A18-A8D9FCEA80C0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BD3C99F4-5C7A-4783-AF1B-26A28B2C9240}" type="pres">
      <dgm:prSet presAssocID="{976A7F2A-D560-496E-8A18-A8D9FCEA80C0}" presName="childNode" presStyleLbl="node1" presStyleIdx="0" presStyleCnt="2">
        <dgm:presLayoutVars>
          <dgm:bulletEnabled val="1"/>
        </dgm:presLayoutVars>
      </dgm:prSet>
      <dgm:spPr/>
    </dgm:pt>
    <dgm:pt modelId="{D7518395-BD66-4A08-A8BE-0E62F3D6189B}" type="pres">
      <dgm:prSet presAssocID="{F44664C0-F6D2-4E1A-ABD8-827C4A7B35D3}" presName="hSp" presStyleCnt="0"/>
      <dgm:spPr/>
    </dgm:pt>
    <dgm:pt modelId="{09623DE8-9390-4EC1-BE06-0EA77EB600A2}" type="pres">
      <dgm:prSet presAssocID="{F44664C0-F6D2-4E1A-ABD8-827C4A7B35D3}" presName="vProcSp" presStyleCnt="0"/>
      <dgm:spPr/>
    </dgm:pt>
    <dgm:pt modelId="{27EFB779-542D-4E13-952A-99BDF4FBE5BE}" type="pres">
      <dgm:prSet presAssocID="{F44664C0-F6D2-4E1A-ABD8-827C4A7B35D3}" presName="vSp1" presStyleCnt="0"/>
      <dgm:spPr/>
    </dgm:pt>
    <dgm:pt modelId="{F28884D7-A5D6-4605-AA75-8408B09150C0}" type="pres">
      <dgm:prSet presAssocID="{F44664C0-F6D2-4E1A-ABD8-827C4A7B35D3}" presName="simulatedConn" presStyleLbl="solidFgAcc1" presStyleIdx="0" presStyleCnt="1" custScaleX="236490" custScaleY="326863" custLinFactY="42990" custLinFactNeighborX="-15000" custLinFactNeighborY="100000"/>
      <dgm:spPr/>
    </dgm:pt>
    <dgm:pt modelId="{653BE23B-9B62-4A0B-BCFE-99301C6B0B07}" type="pres">
      <dgm:prSet presAssocID="{F44664C0-F6D2-4E1A-ABD8-827C4A7B35D3}" presName="vSp2" presStyleCnt="0"/>
      <dgm:spPr/>
    </dgm:pt>
    <dgm:pt modelId="{23E1C181-5D0D-42FA-8E93-2F229FEE39B4}" type="pres">
      <dgm:prSet presAssocID="{F44664C0-F6D2-4E1A-ABD8-827C4A7B35D3}" presName="sibTrans" presStyleCnt="0"/>
      <dgm:spPr/>
    </dgm:pt>
    <dgm:pt modelId="{2370B8D1-1B1A-406A-84E1-132E77F3F29E}" type="pres">
      <dgm:prSet presAssocID="{0C3AB4D8-0D3A-4114-9824-C1D1256716A2}" presName="compositeNode" presStyleCnt="0">
        <dgm:presLayoutVars>
          <dgm:bulletEnabled val="1"/>
        </dgm:presLayoutVars>
      </dgm:prSet>
      <dgm:spPr/>
    </dgm:pt>
    <dgm:pt modelId="{4075FFCF-D31F-450E-8EF5-0319BBBC3B44}" type="pres">
      <dgm:prSet presAssocID="{0C3AB4D8-0D3A-4114-9824-C1D1256716A2}" presName="bgRect" presStyleLbl="node1" presStyleIdx="1" presStyleCnt="2"/>
      <dgm:spPr/>
    </dgm:pt>
    <dgm:pt modelId="{E2D047B3-99D6-42E5-9FAF-917373E0A6D5}" type="pres">
      <dgm:prSet presAssocID="{0C3AB4D8-0D3A-4114-9824-C1D1256716A2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1926837A-F67F-4D91-80D8-477FD03406A7}" type="pres">
      <dgm:prSet presAssocID="{0C3AB4D8-0D3A-4114-9824-C1D1256716A2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7BA4B103-2A13-414C-8238-5DCC4711CF47}" srcId="{8E45A3F3-B24B-4E63-BBD0-B9B29FB0E7B7}" destId="{976A7F2A-D560-496E-8A18-A8D9FCEA80C0}" srcOrd="0" destOrd="0" parTransId="{6214B001-EF1C-4264-AD9E-E823B27AECA7}" sibTransId="{F44664C0-F6D2-4E1A-ABD8-827C4A7B35D3}"/>
    <dgm:cxn modelId="{AA0FDC0C-B9D4-4A9E-AC56-4B1BEF938F28}" type="presOf" srcId="{6BFA47AC-6FD4-4FBF-A719-A9AF0C43F699}" destId="{BD3C99F4-5C7A-4783-AF1B-26A28B2C9240}" srcOrd="0" destOrd="0" presId="urn:microsoft.com/office/officeart/2005/8/layout/hProcess7"/>
    <dgm:cxn modelId="{CBF5DD18-4EEB-48CB-BCA2-123B5428FC80}" srcId="{0C3AB4D8-0D3A-4114-9824-C1D1256716A2}" destId="{1348E9F8-7CC2-46CC-96A6-7DAE9ABD8164}" srcOrd="0" destOrd="0" parTransId="{7FC4FF8B-80A7-45FA-9775-7AC4564E936B}" sibTransId="{EDBCADA7-D753-440D-BCF4-EA7409C51E9A}"/>
    <dgm:cxn modelId="{416B642F-1A7A-46DF-8A89-E408CFB6DE8F}" type="presOf" srcId="{976A7F2A-D560-496E-8A18-A8D9FCEA80C0}" destId="{8AFD75A7-D18E-4D1F-9BA0-7E2CAC7FC7F5}" srcOrd="1" destOrd="0" presId="urn:microsoft.com/office/officeart/2005/8/layout/hProcess7"/>
    <dgm:cxn modelId="{74444144-6F0B-4267-80DE-2C1DF0B4952D}" type="presOf" srcId="{0C3AB4D8-0D3A-4114-9824-C1D1256716A2}" destId="{E2D047B3-99D6-42E5-9FAF-917373E0A6D5}" srcOrd="1" destOrd="0" presId="urn:microsoft.com/office/officeart/2005/8/layout/hProcess7"/>
    <dgm:cxn modelId="{5F767D52-7B91-4C2A-858E-D0217E1AB1C4}" type="presOf" srcId="{8E45A3F3-B24B-4E63-BBD0-B9B29FB0E7B7}" destId="{AFE464DD-1566-4CB9-BE25-7F5808D0E09B}" srcOrd="0" destOrd="0" presId="urn:microsoft.com/office/officeart/2005/8/layout/hProcess7"/>
    <dgm:cxn modelId="{9FF8E95F-4076-41EF-BFF5-0F4A91656E7B}" type="presOf" srcId="{0C3AB4D8-0D3A-4114-9824-C1D1256716A2}" destId="{4075FFCF-D31F-450E-8EF5-0319BBBC3B44}" srcOrd="0" destOrd="0" presId="urn:microsoft.com/office/officeart/2005/8/layout/hProcess7"/>
    <dgm:cxn modelId="{6C828577-41C5-4678-92C7-0DA5A2427A10}" type="presOf" srcId="{DDC71713-47C8-46C7-8CB1-B72F19D26C66}" destId="{BD3C99F4-5C7A-4783-AF1B-26A28B2C9240}" srcOrd="0" destOrd="1" presId="urn:microsoft.com/office/officeart/2005/8/layout/hProcess7"/>
    <dgm:cxn modelId="{319BB582-8448-49A3-B507-976D00AA798A}" srcId="{976A7F2A-D560-496E-8A18-A8D9FCEA80C0}" destId="{BFA8E330-DBBB-4C24-9AE5-39057D4E555A}" srcOrd="2" destOrd="0" parTransId="{1A6C0839-BB50-4281-AE78-BBA0C9E8D66A}" sibTransId="{CB50DD21-03AE-48D3-8FCD-371BEA5A791C}"/>
    <dgm:cxn modelId="{308DA98C-F1FE-4F08-B09C-A127A567E781}" srcId="{976A7F2A-D560-496E-8A18-A8D9FCEA80C0}" destId="{DDC71713-47C8-46C7-8CB1-B72F19D26C66}" srcOrd="1" destOrd="0" parTransId="{EC8600C9-F299-4E2B-8055-25EF4A315093}" sibTransId="{53E14753-F4AF-40CA-8D15-9BAAAA32BAD3}"/>
    <dgm:cxn modelId="{5F489E94-DAA3-408D-AA41-C23B72E1616C}" srcId="{976A7F2A-D560-496E-8A18-A8D9FCEA80C0}" destId="{6BFA47AC-6FD4-4FBF-A719-A9AF0C43F699}" srcOrd="0" destOrd="0" parTransId="{C47D95BC-C469-416C-B08C-41D67D7FCB52}" sibTransId="{B4A38014-9DA5-48EE-B80F-45E1FC3AE403}"/>
    <dgm:cxn modelId="{A5591BAF-8E4A-47DC-B882-5E7C564FDB83}" srcId="{8E45A3F3-B24B-4E63-BBD0-B9B29FB0E7B7}" destId="{0C3AB4D8-0D3A-4114-9824-C1D1256716A2}" srcOrd="1" destOrd="0" parTransId="{61C777D7-23AA-4FAD-966D-CB54CE917A2C}" sibTransId="{9C4457C6-A6F2-459A-A124-34C79F0650F6}"/>
    <dgm:cxn modelId="{D45A26D3-DF75-4B19-BEF2-8C10CA7C99CF}" type="presOf" srcId="{1348E9F8-7CC2-46CC-96A6-7DAE9ABD8164}" destId="{1926837A-F67F-4D91-80D8-477FD03406A7}" srcOrd="0" destOrd="0" presId="urn:microsoft.com/office/officeart/2005/8/layout/hProcess7"/>
    <dgm:cxn modelId="{B83E8BDB-D2AF-4C08-BB25-B59C1C4BF052}" type="presOf" srcId="{BFA8E330-DBBB-4C24-9AE5-39057D4E555A}" destId="{BD3C99F4-5C7A-4783-AF1B-26A28B2C9240}" srcOrd="0" destOrd="2" presId="urn:microsoft.com/office/officeart/2005/8/layout/hProcess7"/>
    <dgm:cxn modelId="{4755B7F0-4569-42B7-B89F-6A12ABC97FD7}" type="presOf" srcId="{976A7F2A-D560-496E-8A18-A8D9FCEA80C0}" destId="{6C479092-2F50-4578-AAF9-355F1130B769}" srcOrd="0" destOrd="0" presId="urn:microsoft.com/office/officeart/2005/8/layout/hProcess7"/>
    <dgm:cxn modelId="{02F347EA-C9D3-4E51-AD1F-94AA09B35C63}" type="presParOf" srcId="{AFE464DD-1566-4CB9-BE25-7F5808D0E09B}" destId="{A4B9114F-B50D-497B-90D6-03BD893A7BC9}" srcOrd="0" destOrd="0" presId="urn:microsoft.com/office/officeart/2005/8/layout/hProcess7"/>
    <dgm:cxn modelId="{66071B1F-D391-4140-980F-602AEE4E0A89}" type="presParOf" srcId="{A4B9114F-B50D-497B-90D6-03BD893A7BC9}" destId="{6C479092-2F50-4578-AAF9-355F1130B769}" srcOrd="0" destOrd="0" presId="urn:microsoft.com/office/officeart/2005/8/layout/hProcess7"/>
    <dgm:cxn modelId="{3C6F6AD9-F8AF-43C5-9202-1425C671A9E3}" type="presParOf" srcId="{A4B9114F-B50D-497B-90D6-03BD893A7BC9}" destId="{8AFD75A7-D18E-4D1F-9BA0-7E2CAC7FC7F5}" srcOrd="1" destOrd="0" presId="urn:microsoft.com/office/officeart/2005/8/layout/hProcess7"/>
    <dgm:cxn modelId="{463B7571-30AE-4697-9C95-29466EA173DA}" type="presParOf" srcId="{A4B9114F-B50D-497B-90D6-03BD893A7BC9}" destId="{BD3C99F4-5C7A-4783-AF1B-26A28B2C9240}" srcOrd="2" destOrd="0" presId="urn:microsoft.com/office/officeart/2005/8/layout/hProcess7"/>
    <dgm:cxn modelId="{DB3375F7-F0A8-4EBA-9AD8-E7C840D8F61A}" type="presParOf" srcId="{AFE464DD-1566-4CB9-BE25-7F5808D0E09B}" destId="{D7518395-BD66-4A08-A8BE-0E62F3D6189B}" srcOrd="1" destOrd="0" presId="urn:microsoft.com/office/officeart/2005/8/layout/hProcess7"/>
    <dgm:cxn modelId="{298905F5-933C-41E0-BB2D-333E74912A8F}" type="presParOf" srcId="{AFE464DD-1566-4CB9-BE25-7F5808D0E09B}" destId="{09623DE8-9390-4EC1-BE06-0EA77EB600A2}" srcOrd="2" destOrd="0" presId="urn:microsoft.com/office/officeart/2005/8/layout/hProcess7"/>
    <dgm:cxn modelId="{8C980A5D-94CD-4AFB-9B45-B887E4232665}" type="presParOf" srcId="{09623DE8-9390-4EC1-BE06-0EA77EB600A2}" destId="{27EFB779-542D-4E13-952A-99BDF4FBE5BE}" srcOrd="0" destOrd="0" presId="urn:microsoft.com/office/officeart/2005/8/layout/hProcess7"/>
    <dgm:cxn modelId="{79533DEE-C378-481D-96EF-4D9251C3B1A3}" type="presParOf" srcId="{09623DE8-9390-4EC1-BE06-0EA77EB600A2}" destId="{F28884D7-A5D6-4605-AA75-8408B09150C0}" srcOrd="1" destOrd="0" presId="urn:microsoft.com/office/officeart/2005/8/layout/hProcess7"/>
    <dgm:cxn modelId="{50BCDAB8-8C2A-4BED-A10D-DEF38C370375}" type="presParOf" srcId="{09623DE8-9390-4EC1-BE06-0EA77EB600A2}" destId="{653BE23B-9B62-4A0B-BCFE-99301C6B0B07}" srcOrd="2" destOrd="0" presId="urn:microsoft.com/office/officeart/2005/8/layout/hProcess7"/>
    <dgm:cxn modelId="{E1C6AE4E-53E9-4533-9B2D-F01B18E1F0F3}" type="presParOf" srcId="{AFE464DD-1566-4CB9-BE25-7F5808D0E09B}" destId="{23E1C181-5D0D-42FA-8E93-2F229FEE39B4}" srcOrd="3" destOrd="0" presId="urn:microsoft.com/office/officeart/2005/8/layout/hProcess7"/>
    <dgm:cxn modelId="{C95CEFA4-E5E5-4CB9-AF75-D2FC257C9466}" type="presParOf" srcId="{AFE464DD-1566-4CB9-BE25-7F5808D0E09B}" destId="{2370B8D1-1B1A-406A-84E1-132E77F3F29E}" srcOrd="4" destOrd="0" presId="urn:microsoft.com/office/officeart/2005/8/layout/hProcess7"/>
    <dgm:cxn modelId="{BAEDB51D-01F3-4AA4-9835-723D04217426}" type="presParOf" srcId="{2370B8D1-1B1A-406A-84E1-132E77F3F29E}" destId="{4075FFCF-D31F-450E-8EF5-0319BBBC3B44}" srcOrd="0" destOrd="0" presId="urn:microsoft.com/office/officeart/2005/8/layout/hProcess7"/>
    <dgm:cxn modelId="{E964F9B2-D618-4441-9E1D-F54D5E5FC1F6}" type="presParOf" srcId="{2370B8D1-1B1A-406A-84E1-132E77F3F29E}" destId="{E2D047B3-99D6-42E5-9FAF-917373E0A6D5}" srcOrd="1" destOrd="0" presId="urn:microsoft.com/office/officeart/2005/8/layout/hProcess7"/>
    <dgm:cxn modelId="{322EA077-821C-4CA3-B9A0-BC22544586BC}" type="presParOf" srcId="{2370B8D1-1B1A-406A-84E1-132E77F3F29E}" destId="{1926837A-F67F-4D91-80D8-477FD03406A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68E615-62B7-4DF2-BD2C-3181F207B66F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1758ABA-0A9D-4FD1-A765-CDAD9025425A}">
      <dgm:prSet phldrT="[Text]"/>
      <dgm:spPr/>
      <dgm:t>
        <a:bodyPr/>
        <a:lstStyle/>
        <a:p>
          <a:pPr>
            <a:buClr>
              <a:schemeClr val="dk1"/>
            </a:buClr>
            <a:buSzPts val="2600"/>
            <a:buChar char="•"/>
          </a:pPr>
          <a:r>
            <a:rPr lang="en-US" dirty="0"/>
            <a:t>Health care financing and disparities</a:t>
          </a:r>
        </a:p>
      </dgm:t>
    </dgm:pt>
    <dgm:pt modelId="{FA87D175-8A3E-4682-A8B5-8802503FF818}" type="parTrans" cxnId="{CE70D904-D892-4D19-A0CA-FF84035B15CF}">
      <dgm:prSet/>
      <dgm:spPr/>
      <dgm:t>
        <a:bodyPr/>
        <a:lstStyle/>
        <a:p>
          <a:endParaRPr lang="en-US"/>
        </a:p>
      </dgm:t>
    </dgm:pt>
    <dgm:pt modelId="{D0E9124D-C595-417B-BA87-7273EBCE3034}" type="sibTrans" cxnId="{CE70D904-D892-4D19-A0CA-FF84035B15CF}">
      <dgm:prSet/>
      <dgm:spPr/>
      <dgm:t>
        <a:bodyPr/>
        <a:lstStyle/>
        <a:p>
          <a:endParaRPr lang="en-US"/>
        </a:p>
      </dgm:t>
    </dgm:pt>
    <dgm:pt modelId="{AA092693-B0B4-4484-B31E-449B3EA789EC}">
      <dgm:prSet/>
      <dgm:spPr/>
      <dgm:t>
        <a:bodyPr/>
        <a:lstStyle/>
        <a:p>
          <a:r>
            <a:rPr lang="en-US" dirty="0"/>
            <a:t>Acute care</a:t>
          </a:r>
        </a:p>
      </dgm:t>
    </dgm:pt>
    <dgm:pt modelId="{A884FA8F-69DE-4150-B39A-DA698389EDCC}" type="parTrans" cxnId="{91D2F880-4ED5-43EC-897F-B205692603D6}">
      <dgm:prSet/>
      <dgm:spPr/>
      <dgm:t>
        <a:bodyPr/>
        <a:lstStyle/>
        <a:p>
          <a:endParaRPr lang="en-US"/>
        </a:p>
      </dgm:t>
    </dgm:pt>
    <dgm:pt modelId="{C90230A4-0D08-44E2-987E-36CF5695B058}" type="sibTrans" cxnId="{91D2F880-4ED5-43EC-897F-B205692603D6}">
      <dgm:prSet/>
      <dgm:spPr/>
      <dgm:t>
        <a:bodyPr/>
        <a:lstStyle/>
        <a:p>
          <a:endParaRPr lang="en-US"/>
        </a:p>
      </dgm:t>
    </dgm:pt>
    <dgm:pt modelId="{E5D74A22-5B51-4E70-970A-2F691E7968B2}">
      <dgm:prSet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dirty="0"/>
            <a:t>Health system mergers</a:t>
          </a:r>
        </a:p>
      </dgm:t>
    </dgm:pt>
    <dgm:pt modelId="{7F850433-0EE5-48BA-AC6B-2B764D772831}" type="parTrans" cxnId="{76234DAE-D5CE-411E-A782-1E56D1260C91}">
      <dgm:prSet/>
      <dgm:spPr/>
      <dgm:t>
        <a:bodyPr/>
        <a:lstStyle/>
        <a:p>
          <a:endParaRPr lang="en-US"/>
        </a:p>
      </dgm:t>
    </dgm:pt>
    <dgm:pt modelId="{AD3ED8C1-C0C1-4687-A6B9-264F9BB126C0}" type="sibTrans" cxnId="{76234DAE-D5CE-411E-A782-1E56D1260C91}">
      <dgm:prSet/>
      <dgm:spPr/>
      <dgm:t>
        <a:bodyPr/>
        <a:lstStyle/>
        <a:p>
          <a:endParaRPr lang="en-US"/>
        </a:p>
      </dgm:t>
    </dgm:pt>
    <dgm:pt modelId="{E730E6F3-61E9-426D-A7A5-46822F25BAA4}">
      <dgm:prSet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dirty="0"/>
            <a:t>Health care payment and delivery models</a:t>
          </a:r>
        </a:p>
      </dgm:t>
    </dgm:pt>
    <dgm:pt modelId="{C00508E7-2B41-4C0C-AB64-967F1C6B7B9A}" type="parTrans" cxnId="{86240B12-D16C-4347-90F0-564CEAE2553A}">
      <dgm:prSet/>
      <dgm:spPr/>
      <dgm:t>
        <a:bodyPr/>
        <a:lstStyle/>
        <a:p>
          <a:endParaRPr lang="en-US"/>
        </a:p>
      </dgm:t>
    </dgm:pt>
    <dgm:pt modelId="{CE484F24-0FD4-4598-AF25-68D2E0F9434B}" type="sibTrans" cxnId="{86240B12-D16C-4347-90F0-564CEAE2553A}">
      <dgm:prSet/>
      <dgm:spPr/>
      <dgm:t>
        <a:bodyPr/>
        <a:lstStyle/>
        <a:p>
          <a:endParaRPr lang="en-US"/>
        </a:p>
      </dgm:t>
    </dgm:pt>
    <dgm:pt modelId="{A3A01144-EF2A-44E9-A089-38E36DE240A0}">
      <dgm:prSet/>
      <dgm:spPr/>
      <dgm:t>
        <a:bodyPr/>
        <a:lstStyle/>
        <a:p>
          <a:r>
            <a:rPr lang="en-US" dirty="0"/>
            <a:t>Health systems and population health</a:t>
          </a:r>
        </a:p>
      </dgm:t>
    </dgm:pt>
    <dgm:pt modelId="{A8F3B40F-E475-444C-A7EF-3E62BC7E4541}" type="parTrans" cxnId="{BDB38E14-588B-47AC-8960-68BE1D66946C}">
      <dgm:prSet/>
      <dgm:spPr/>
      <dgm:t>
        <a:bodyPr/>
        <a:lstStyle/>
        <a:p>
          <a:endParaRPr lang="en-US"/>
        </a:p>
      </dgm:t>
    </dgm:pt>
    <dgm:pt modelId="{8830EB99-A5CF-4AA4-9ADA-DF124104E3CF}" type="sibTrans" cxnId="{BDB38E14-588B-47AC-8960-68BE1D66946C}">
      <dgm:prSet/>
      <dgm:spPr/>
      <dgm:t>
        <a:bodyPr/>
        <a:lstStyle/>
        <a:p>
          <a:endParaRPr lang="en-US"/>
        </a:p>
      </dgm:t>
    </dgm:pt>
    <dgm:pt modelId="{1C583E07-DE82-42B6-BCB2-0DC848A9CEB9}">
      <dgm:prSet/>
      <dgm:spPr/>
      <dgm:t>
        <a:bodyPr/>
        <a:lstStyle/>
        <a:p>
          <a:r>
            <a:rPr lang="en-US" dirty="0"/>
            <a:t>Health care professionals and population health</a:t>
          </a:r>
        </a:p>
      </dgm:t>
    </dgm:pt>
    <dgm:pt modelId="{4A9B4C41-FBF7-41C9-8A78-AB2D161B1065}" type="parTrans" cxnId="{1B2F6BF1-6712-4838-A36A-F1930DA92672}">
      <dgm:prSet/>
      <dgm:spPr/>
      <dgm:t>
        <a:bodyPr/>
        <a:lstStyle/>
        <a:p>
          <a:endParaRPr lang="en-US"/>
        </a:p>
      </dgm:t>
    </dgm:pt>
    <dgm:pt modelId="{520C4096-1530-4EFB-A70A-C8028A887780}" type="sibTrans" cxnId="{1B2F6BF1-6712-4838-A36A-F1930DA92672}">
      <dgm:prSet/>
      <dgm:spPr/>
      <dgm:t>
        <a:bodyPr/>
        <a:lstStyle/>
        <a:p>
          <a:endParaRPr lang="en-US"/>
        </a:p>
      </dgm:t>
    </dgm:pt>
    <dgm:pt modelId="{7C6664A6-3F5C-472D-BD4D-3550DA8B2AB5}">
      <dgm:prSet/>
      <dgm:spPr/>
      <dgm:t>
        <a:bodyPr/>
        <a:lstStyle/>
        <a:p>
          <a:r>
            <a:rPr lang="en-US" dirty="0"/>
            <a:t>Bundling and commoditization of health care services</a:t>
          </a:r>
        </a:p>
      </dgm:t>
    </dgm:pt>
    <dgm:pt modelId="{8DEE1C60-A15B-4488-9C91-E624A03D725B}" type="parTrans" cxnId="{DE636DDD-4414-448A-BCD4-54448F370C68}">
      <dgm:prSet/>
      <dgm:spPr/>
      <dgm:t>
        <a:bodyPr/>
        <a:lstStyle/>
        <a:p>
          <a:endParaRPr lang="en-US"/>
        </a:p>
      </dgm:t>
    </dgm:pt>
    <dgm:pt modelId="{E5B23BD1-D284-4C6A-B88E-39E683602C82}" type="sibTrans" cxnId="{DE636DDD-4414-448A-BCD4-54448F370C68}">
      <dgm:prSet/>
      <dgm:spPr/>
      <dgm:t>
        <a:bodyPr/>
        <a:lstStyle/>
        <a:p>
          <a:endParaRPr lang="en-US"/>
        </a:p>
      </dgm:t>
    </dgm:pt>
    <dgm:pt modelId="{01C89B67-841C-4E86-965B-0E9C747A97F8}">
      <dgm:prSet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dirty="0"/>
            <a:t>Strategic planning</a:t>
          </a:r>
        </a:p>
      </dgm:t>
    </dgm:pt>
    <dgm:pt modelId="{CB5337DC-8231-48DB-8BCB-6056C29EAEF8}" type="parTrans" cxnId="{F27273B8-D247-4C7F-807E-93C891A7A28C}">
      <dgm:prSet/>
      <dgm:spPr/>
      <dgm:t>
        <a:bodyPr/>
        <a:lstStyle/>
        <a:p>
          <a:endParaRPr lang="en-US"/>
        </a:p>
      </dgm:t>
    </dgm:pt>
    <dgm:pt modelId="{767ABCFF-D4C6-4EC4-A35E-D6DC609FD543}" type="sibTrans" cxnId="{F27273B8-D247-4C7F-807E-93C891A7A28C}">
      <dgm:prSet/>
      <dgm:spPr/>
      <dgm:t>
        <a:bodyPr/>
        <a:lstStyle/>
        <a:p>
          <a:endParaRPr lang="en-US"/>
        </a:p>
      </dgm:t>
    </dgm:pt>
    <dgm:pt modelId="{89C0DF21-5BF9-4780-8284-FB7BE27FA20F}" type="pres">
      <dgm:prSet presAssocID="{3C68E615-62B7-4DF2-BD2C-3181F207B66F}" presName="Name0" presStyleCnt="0">
        <dgm:presLayoutVars>
          <dgm:chMax/>
          <dgm:chPref/>
          <dgm:dir/>
        </dgm:presLayoutVars>
      </dgm:prSet>
      <dgm:spPr/>
    </dgm:pt>
    <dgm:pt modelId="{7205A330-291B-41A7-88DB-EA6E8DA65A72}" type="pres">
      <dgm:prSet presAssocID="{C1758ABA-0A9D-4FD1-A765-CDAD9025425A}" presName="parenttextcomposite" presStyleCnt="0"/>
      <dgm:spPr/>
    </dgm:pt>
    <dgm:pt modelId="{8D88DC73-1C9A-4CD1-A3F2-5AEBAB744F89}" type="pres">
      <dgm:prSet presAssocID="{C1758ABA-0A9D-4FD1-A765-CDAD9025425A}" presName="parenttext" presStyleLbl="revTx" presStyleIdx="0" presStyleCnt="8">
        <dgm:presLayoutVars>
          <dgm:chMax/>
          <dgm:chPref val="2"/>
          <dgm:bulletEnabled val="1"/>
        </dgm:presLayoutVars>
      </dgm:prSet>
      <dgm:spPr/>
    </dgm:pt>
    <dgm:pt modelId="{FDAADC63-306F-44B0-A40F-24906E1C5B54}" type="pres">
      <dgm:prSet presAssocID="{C1758ABA-0A9D-4FD1-A765-CDAD9025425A}" presName="parallelogramComposite" presStyleCnt="0"/>
      <dgm:spPr/>
    </dgm:pt>
    <dgm:pt modelId="{0FBA2D78-2C9D-473E-973E-5B836FD8C8E1}" type="pres">
      <dgm:prSet presAssocID="{C1758ABA-0A9D-4FD1-A765-CDAD9025425A}" presName="parallelogram1" presStyleLbl="alignNode1" presStyleIdx="0" presStyleCnt="56"/>
      <dgm:spPr/>
    </dgm:pt>
    <dgm:pt modelId="{199A13C6-0E8D-4783-8613-920AFE444E7D}" type="pres">
      <dgm:prSet presAssocID="{C1758ABA-0A9D-4FD1-A765-CDAD9025425A}" presName="parallelogram2" presStyleLbl="alignNode1" presStyleIdx="1" presStyleCnt="56"/>
      <dgm:spPr/>
    </dgm:pt>
    <dgm:pt modelId="{6EA5439C-03E9-4371-9E90-4C996699D257}" type="pres">
      <dgm:prSet presAssocID="{C1758ABA-0A9D-4FD1-A765-CDAD9025425A}" presName="parallelogram3" presStyleLbl="alignNode1" presStyleIdx="2" presStyleCnt="56"/>
      <dgm:spPr/>
    </dgm:pt>
    <dgm:pt modelId="{3AB364EC-DC71-4EC0-BBF4-84D7A2FA067E}" type="pres">
      <dgm:prSet presAssocID="{C1758ABA-0A9D-4FD1-A765-CDAD9025425A}" presName="parallelogram4" presStyleLbl="alignNode1" presStyleIdx="3" presStyleCnt="56"/>
      <dgm:spPr/>
    </dgm:pt>
    <dgm:pt modelId="{912FE978-D370-485A-B3D2-0FAC43D5AE03}" type="pres">
      <dgm:prSet presAssocID="{C1758ABA-0A9D-4FD1-A765-CDAD9025425A}" presName="parallelogram5" presStyleLbl="alignNode1" presStyleIdx="4" presStyleCnt="56"/>
      <dgm:spPr/>
    </dgm:pt>
    <dgm:pt modelId="{AD62A787-7FBF-4D3E-8906-552D1C74BC83}" type="pres">
      <dgm:prSet presAssocID="{C1758ABA-0A9D-4FD1-A765-CDAD9025425A}" presName="parallelogram6" presStyleLbl="alignNode1" presStyleIdx="5" presStyleCnt="56"/>
      <dgm:spPr/>
    </dgm:pt>
    <dgm:pt modelId="{69B4B5FC-A566-4EC4-ADFF-DA3B8B68A9CD}" type="pres">
      <dgm:prSet presAssocID="{C1758ABA-0A9D-4FD1-A765-CDAD9025425A}" presName="parallelogram7" presStyleLbl="alignNode1" presStyleIdx="6" presStyleCnt="56"/>
      <dgm:spPr/>
    </dgm:pt>
    <dgm:pt modelId="{52C659AF-006C-4213-8CD9-F9596FAB0ACE}" type="pres">
      <dgm:prSet presAssocID="{D0E9124D-C595-417B-BA87-7273EBCE3034}" presName="sibTrans" presStyleCnt="0"/>
      <dgm:spPr/>
    </dgm:pt>
    <dgm:pt modelId="{C8B9C475-E1EE-4D9C-BBE4-FB8E22B9E27E}" type="pres">
      <dgm:prSet presAssocID="{AA092693-B0B4-4484-B31E-449B3EA789EC}" presName="parenttextcomposite" presStyleCnt="0"/>
      <dgm:spPr/>
    </dgm:pt>
    <dgm:pt modelId="{F7CC9E39-2000-4AEE-812A-68DF380260C4}" type="pres">
      <dgm:prSet presAssocID="{AA092693-B0B4-4484-B31E-449B3EA789EC}" presName="parenttext" presStyleLbl="revTx" presStyleIdx="1" presStyleCnt="8">
        <dgm:presLayoutVars>
          <dgm:chMax/>
          <dgm:chPref val="2"/>
          <dgm:bulletEnabled val="1"/>
        </dgm:presLayoutVars>
      </dgm:prSet>
      <dgm:spPr/>
    </dgm:pt>
    <dgm:pt modelId="{5634EB3A-A697-4C8C-9781-79BC60A92AAF}" type="pres">
      <dgm:prSet presAssocID="{AA092693-B0B4-4484-B31E-449B3EA789EC}" presName="parallelogramComposite" presStyleCnt="0"/>
      <dgm:spPr/>
    </dgm:pt>
    <dgm:pt modelId="{F71CBF88-31D3-4EDD-B2F9-88E85D9257CF}" type="pres">
      <dgm:prSet presAssocID="{AA092693-B0B4-4484-B31E-449B3EA789EC}" presName="parallelogram1" presStyleLbl="alignNode1" presStyleIdx="7" presStyleCnt="56"/>
      <dgm:spPr/>
    </dgm:pt>
    <dgm:pt modelId="{2C4A36E5-DEBD-4EE2-BB5C-47FBF0726B6E}" type="pres">
      <dgm:prSet presAssocID="{AA092693-B0B4-4484-B31E-449B3EA789EC}" presName="parallelogram2" presStyleLbl="alignNode1" presStyleIdx="8" presStyleCnt="56"/>
      <dgm:spPr/>
    </dgm:pt>
    <dgm:pt modelId="{E750BA22-30E9-44D6-B163-BFE3BF345A94}" type="pres">
      <dgm:prSet presAssocID="{AA092693-B0B4-4484-B31E-449B3EA789EC}" presName="parallelogram3" presStyleLbl="alignNode1" presStyleIdx="9" presStyleCnt="56"/>
      <dgm:spPr/>
    </dgm:pt>
    <dgm:pt modelId="{549C125D-8E28-4BEA-A7B2-CB10D8E2C573}" type="pres">
      <dgm:prSet presAssocID="{AA092693-B0B4-4484-B31E-449B3EA789EC}" presName="parallelogram4" presStyleLbl="alignNode1" presStyleIdx="10" presStyleCnt="56"/>
      <dgm:spPr/>
    </dgm:pt>
    <dgm:pt modelId="{A4F1E107-944D-457C-8F2B-4FFBE7216FC0}" type="pres">
      <dgm:prSet presAssocID="{AA092693-B0B4-4484-B31E-449B3EA789EC}" presName="parallelogram5" presStyleLbl="alignNode1" presStyleIdx="11" presStyleCnt="56"/>
      <dgm:spPr/>
    </dgm:pt>
    <dgm:pt modelId="{EF4CC5D3-9CE5-4785-A1FD-4C2A23B00D34}" type="pres">
      <dgm:prSet presAssocID="{AA092693-B0B4-4484-B31E-449B3EA789EC}" presName="parallelogram6" presStyleLbl="alignNode1" presStyleIdx="12" presStyleCnt="56"/>
      <dgm:spPr/>
    </dgm:pt>
    <dgm:pt modelId="{43958BBE-9253-40D0-8B11-F2D382019F5A}" type="pres">
      <dgm:prSet presAssocID="{AA092693-B0B4-4484-B31E-449B3EA789EC}" presName="parallelogram7" presStyleLbl="alignNode1" presStyleIdx="13" presStyleCnt="56"/>
      <dgm:spPr/>
    </dgm:pt>
    <dgm:pt modelId="{E9B621A2-232F-478C-8710-1DED9C0EA18E}" type="pres">
      <dgm:prSet presAssocID="{C90230A4-0D08-44E2-987E-36CF5695B058}" presName="sibTrans" presStyleCnt="0"/>
      <dgm:spPr/>
    </dgm:pt>
    <dgm:pt modelId="{85998A39-8F0C-49D9-831C-3589C1A00DAD}" type="pres">
      <dgm:prSet presAssocID="{E5D74A22-5B51-4E70-970A-2F691E7968B2}" presName="parenttextcomposite" presStyleCnt="0"/>
      <dgm:spPr/>
    </dgm:pt>
    <dgm:pt modelId="{E25DE2A6-8E7C-41CC-8333-F34BB1B1CBCB}" type="pres">
      <dgm:prSet presAssocID="{E5D74A22-5B51-4E70-970A-2F691E7968B2}" presName="parenttext" presStyleLbl="revTx" presStyleIdx="2" presStyleCnt="8">
        <dgm:presLayoutVars>
          <dgm:chMax/>
          <dgm:chPref val="2"/>
          <dgm:bulletEnabled val="1"/>
        </dgm:presLayoutVars>
      </dgm:prSet>
      <dgm:spPr/>
    </dgm:pt>
    <dgm:pt modelId="{7E291744-E7AF-4BC2-9C3B-3E48227BF2F2}" type="pres">
      <dgm:prSet presAssocID="{E5D74A22-5B51-4E70-970A-2F691E7968B2}" presName="parallelogramComposite" presStyleCnt="0"/>
      <dgm:spPr/>
    </dgm:pt>
    <dgm:pt modelId="{A1ABE97B-5964-4139-8B58-D5BE2A529571}" type="pres">
      <dgm:prSet presAssocID="{E5D74A22-5B51-4E70-970A-2F691E7968B2}" presName="parallelogram1" presStyleLbl="alignNode1" presStyleIdx="14" presStyleCnt="56"/>
      <dgm:spPr>
        <a:ln w="28575"/>
      </dgm:spPr>
    </dgm:pt>
    <dgm:pt modelId="{4D8AA77C-230A-4A69-843E-D0BDEB2711E5}" type="pres">
      <dgm:prSet presAssocID="{E5D74A22-5B51-4E70-970A-2F691E7968B2}" presName="parallelogram2" presStyleLbl="alignNode1" presStyleIdx="15" presStyleCnt="56"/>
      <dgm:spPr>
        <a:ln w="28575"/>
      </dgm:spPr>
    </dgm:pt>
    <dgm:pt modelId="{3C7C02E7-52E4-4CD8-9B79-BAFA2178C110}" type="pres">
      <dgm:prSet presAssocID="{E5D74A22-5B51-4E70-970A-2F691E7968B2}" presName="parallelogram3" presStyleLbl="alignNode1" presStyleIdx="16" presStyleCnt="56"/>
      <dgm:spPr>
        <a:ln w="28575"/>
      </dgm:spPr>
    </dgm:pt>
    <dgm:pt modelId="{DE03AB7C-C608-420D-B643-4BA067D41954}" type="pres">
      <dgm:prSet presAssocID="{E5D74A22-5B51-4E70-970A-2F691E7968B2}" presName="parallelogram4" presStyleLbl="alignNode1" presStyleIdx="17" presStyleCnt="56"/>
      <dgm:spPr>
        <a:ln w="28575"/>
      </dgm:spPr>
    </dgm:pt>
    <dgm:pt modelId="{1834F2C3-B04A-452A-A2E1-1ECF639AF019}" type="pres">
      <dgm:prSet presAssocID="{E5D74A22-5B51-4E70-970A-2F691E7968B2}" presName="parallelogram5" presStyleLbl="alignNode1" presStyleIdx="18" presStyleCnt="56"/>
      <dgm:spPr>
        <a:ln w="28575"/>
      </dgm:spPr>
    </dgm:pt>
    <dgm:pt modelId="{6E8AEFED-BCE1-434C-8472-DFFCB81E1815}" type="pres">
      <dgm:prSet presAssocID="{E5D74A22-5B51-4E70-970A-2F691E7968B2}" presName="parallelogram6" presStyleLbl="alignNode1" presStyleIdx="19" presStyleCnt="56"/>
      <dgm:spPr>
        <a:ln w="28575"/>
      </dgm:spPr>
    </dgm:pt>
    <dgm:pt modelId="{D8B10A2C-B604-4329-80D6-945AD7A31AF6}" type="pres">
      <dgm:prSet presAssocID="{E5D74A22-5B51-4E70-970A-2F691E7968B2}" presName="parallelogram7" presStyleLbl="alignNode1" presStyleIdx="20" presStyleCnt="56"/>
      <dgm:spPr>
        <a:ln w="28575"/>
      </dgm:spPr>
    </dgm:pt>
    <dgm:pt modelId="{0C44EAFD-1E2A-49A4-A380-F5234ECAF18D}" type="pres">
      <dgm:prSet presAssocID="{AD3ED8C1-C0C1-4687-A6B9-264F9BB126C0}" presName="sibTrans" presStyleCnt="0"/>
      <dgm:spPr/>
    </dgm:pt>
    <dgm:pt modelId="{B8E04C70-8DBE-416C-B143-8B1380193BF4}" type="pres">
      <dgm:prSet presAssocID="{E730E6F3-61E9-426D-A7A5-46822F25BAA4}" presName="parenttextcomposite" presStyleCnt="0"/>
      <dgm:spPr/>
    </dgm:pt>
    <dgm:pt modelId="{81283537-B3F3-47E4-B055-D8C4CAD18A68}" type="pres">
      <dgm:prSet presAssocID="{E730E6F3-61E9-426D-A7A5-46822F25BAA4}" presName="parenttext" presStyleLbl="revTx" presStyleIdx="3" presStyleCnt="8">
        <dgm:presLayoutVars>
          <dgm:chMax/>
          <dgm:chPref val="2"/>
          <dgm:bulletEnabled val="1"/>
        </dgm:presLayoutVars>
      </dgm:prSet>
      <dgm:spPr/>
    </dgm:pt>
    <dgm:pt modelId="{8EAEF09C-D7E8-460A-8508-4B1373A7B547}" type="pres">
      <dgm:prSet presAssocID="{E730E6F3-61E9-426D-A7A5-46822F25BAA4}" presName="parallelogramComposite" presStyleCnt="0"/>
      <dgm:spPr/>
    </dgm:pt>
    <dgm:pt modelId="{9B9E51F7-7C3F-4B60-9FA0-2A960929C9E3}" type="pres">
      <dgm:prSet presAssocID="{E730E6F3-61E9-426D-A7A5-46822F25BAA4}" presName="parallelogram1" presStyleLbl="alignNode1" presStyleIdx="21" presStyleCnt="56"/>
      <dgm:spPr>
        <a:ln w="28575"/>
      </dgm:spPr>
    </dgm:pt>
    <dgm:pt modelId="{F8C8DCFE-F5D8-45E0-935B-17443BF6C4F6}" type="pres">
      <dgm:prSet presAssocID="{E730E6F3-61E9-426D-A7A5-46822F25BAA4}" presName="parallelogram2" presStyleLbl="alignNode1" presStyleIdx="22" presStyleCnt="56"/>
      <dgm:spPr>
        <a:ln w="28575"/>
      </dgm:spPr>
    </dgm:pt>
    <dgm:pt modelId="{D808B42E-4F31-4F01-B75B-1C92048132E6}" type="pres">
      <dgm:prSet presAssocID="{E730E6F3-61E9-426D-A7A5-46822F25BAA4}" presName="parallelogram3" presStyleLbl="alignNode1" presStyleIdx="23" presStyleCnt="56"/>
      <dgm:spPr>
        <a:ln w="28575"/>
      </dgm:spPr>
    </dgm:pt>
    <dgm:pt modelId="{9F5F4053-19C0-4434-88FB-4CCB32118107}" type="pres">
      <dgm:prSet presAssocID="{E730E6F3-61E9-426D-A7A5-46822F25BAA4}" presName="parallelogram4" presStyleLbl="alignNode1" presStyleIdx="24" presStyleCnt="56"/>
      <dgm:spPr>
        <a:ln w="28575"/>
      </dgm:spPr>
    </dgm:pt>
    <dgm:pt modelId="{A2BC0E6D-D898-43A4-A8FB-47FCC8E6D977}" type="pres">
      <dgm:prSet presAssocID="{E730E6F3-61E9-426D-A7A5-46822F25BAA4}" presName="parallelogram5" presStyleLbl="alignNode1" presStyleIdx="25" presStyleCnt="56"/>
      <dgm:spPr>
        <a:ln w="28575"/>
      </dgm:spPr>
    </dgm:pt>
    <dgm:pt modelId="{1FD12D09-A418-4B66-80DA-7C84A1ECE3DD}" type="pres">
      <dgm:prSet presAssocID="{E730E6F3-61E9-426D-A7A5-46822F25BAA4}" presName="parallelogram6" presStyleLbl="alignNode1" presStyleIdx="26" presStyleCnt="56"/>
      <dgm:spPr>
        <a:ln w="28575"/>
      </dgm:spPr>
    </dgm:pt>
    <dgm:pt modelId="{D533056E-7E98-4512-A03F-7385EF2F9516}" type="pres">
      <dgm:prSet presAssocID="{E730E6F3-61E9-426D-A7A5-46822F25BAA4}" presName="parallelogram7" presStyleLbl="alignNode1" presStyleIdx="27" presStyleCnt="56"/>
      <dgm:spPr>
        <a:ln w="28575"/>
      </dgm:spPr>
    </dgm:pt>
    <dgm:pt modelId="{213ACB61-3084-467E-9122-165D31F55D1F}" type="pres">
      <dgm:prSet presAssocID="{CE484F24-0FD4-4598-AF25-68D2E0F9434B}" presName="sibTrans" presStyleCnt="0"/>
      <dgm:spPr/>
    </dgm:pt>
    <dgm:pt modelId="{10FA69A8-6630-4327-8418-4BE19D30EED5}" type="pres">
      <dgm:prSet presAssocID="{A3A01144-EF2A-44E9-A089-38E36DE240A0}" presName="parenttextcomposite" presStyleCnt="0"/>
      <dgm:spPr/>
    </dgm:pt>
    <dgm:pt modelId="{E4ACEFEE-2389-41EF-BD61-C25CFB7CAAB3}" type="pres">
      <dgm:prSet presAssocID="{A3A01144-EF2A-44E9-A089-38E36DE240A0}" presName="parenttext" presStyleLbl="revTx" presStyleIdx="4" presStyleCnt="8">
        <dgm:presLayoutVars>
          <dgm:chMax/>
          <dgm:chPref val="2"/>
          <dgm:bulletEnabled val="1"/>
        </dgm:presLayoutVars>
      </dgm:prSet>
      <dgm:spPr/>
    </dgm:pt>
    <dgm:pt modelId="{AD11591B-C182-4808-934E-EA4327584865}" type="pres">
      <dgm:prSet presAssocID="{A3A01144-EF2A-44E9-A089-38E36DE240A0}" presName="parallelogramComposite" presStyleCnt="0"/>
      <dgm:spPr/>
    </dgm:pt>
    <dgm:pt modelId="{E31B2CF6-F531-4B25-87BF-FD125134749A}" type="pres">
      <dgm:prSet presAssocID="{A3A01144-EF2A-44E9-A089-38E36DE240A0}" presName="parallelogram1" presStyleLbl="alignNode1" presStyleIdx="28" presStyleCnt="56"/>
      <dgm:spPr/>
    </dgm:pt>
    <dgm:pt modelId="{64D1789D-44EB-4D6A-83DD-9C19FC374297}" type="pres">
      <dgm:prSet presAssocID="{A3A01144-EF2A-44E9-A089-38E36DE240A0}" presName="parallelogram2" presStyleLbl="alignNode1" presStyleIdx="29" presStyleCnt="56"/>
      <dgm:spPr/>
    </dgm:pt>
    <dgm:pt modelId="{319AD5F4-E917-4EBF-958A-E7022D9AC3A1}" type="pres">
      <dgm:prSet presAssocID="{A3A01144-EF2A-44E9-A089-38E36DE240A0}" presName="parallelogram3" presStyleLbl="alignNode1" presStyleIdx="30" presStyleCnt="56"/>
      <dgm:spPr/>
    </dgm:pt>
    <dgm:pt modelId="{3EB9B4CC-3ABB-4322-AD8C-F10263EFDA76}" type="pres">
      <dgm:prSet presAssocID="{A3A01144-EF2A-44E9-A089-38E36DE240A0}" presName="parallelogram4" presStyleLbl="alignNode1" presStyleIdx="31" presStyleCnt="56"/>
      <dgm:spPr/>
    </dgm:pt>
    <dgm:pt modelId="{440E5811-8D2A-4224-81BC-438A5D8EF23A}" type="pres">
      <dgm:prSet presAssocID="{A3A01144-EF2A-44E9-A089-38E36DE240A0}" presName="parallelogram5" presStyleLbl="alignNode1" presStyleIdx="32" presStyleCnt="56"/>
      <dgm:spPr/>
    </dgm:pt>
    <dgm:pt modelId="{95554740-0A80-4DC5-B676-A2CA0A832D96}" type="pres">
      <dgm:prSet presAssocID="{A3A01144-EF2A-44E9-A089-38E36DE240A0}" presName="parallelogram6" presStyleLbl="alignNode1" presStyleIdx="33" presStyleCnt="56"/>
      <dgm:spPr/>
    </dgm:pt>
    <dgm:pt modelId="{1F4C0630-18CE-409B-99F3-1166104FCBAB}" type="pres">
      <dgm:prSet presAssocID="{A3A01144-EF2A-44E9-A089-38E36DE240A0}" presName="parallelogram7" presStyleLbl="alignNode1" presStyleIdx="34" presStyleCnt="56"/>
      <dgm:spPr/>
    </dgm:pt>
    <dgm:pt modelId="{91A41A76-4C36-4F82-8550-DB84B205B990}" type="pres">
      <dgm:prSet presAssocID="{8830EB99-A5CF-4AA4-9ADA-DF124104E3CF}" presName="sibTrans" presStyleCnt="0"/>
      <dgm:spPr/>
    </dgm:pt>
    <dgm:pt modelId="{F5FCB360-AE19-4B50-AACE-2F35BA643D1C}" type="pres">
      <dgm:prSet presAssocID="{1C583E07-DE82-42B6-BCB2-0DC848A9CEB9}" presName="parenttextcomposite" presStyleCnt="0"/>
      <dgm:spPr/>
    </dgm:pt>
    <dgm:pt modelId="{7218ACC3-F0CC-436E-A3DC-6C372623BDC7}" type="pres">
      <dgm:prSet presAssocID="{1C583E07-DE82-42B6-BCB2-0DC848A9CEB9}" presName="parenttext" presStyleLbl="revTx" presStyleIdx="5" presStyleCnt="8">
        <dgm:presLayoutVars>
          <dgm:chMax/>
          <dgm:chPref val="2"/>
          <dgm:bulletEnabled val="1"/>
        </dgm:presLayoutVars>
      </dgm:prSet>
      <dgm:spPr/>
    </dgm:pt>
    <dgm:pt modelId="{0BB9F7E1-0FAC-49EF-B5CE-6EA869AA873B}" type="pres">
      <dgm:prSet presAssocID="{1C583E07-DE82-42B6-BCB2-0DC848A9CEB9}" presName="parallelogramComposite" presStyleCnt="0"/>
      <dgm:spPr/>
    </dgm:pt>
    <dgm:pt modelId="{926FAB09-12F2-4B33-8716-4B795A08F14B}" type="pres">
      <dgm:prSet presAssocID="{1C583E07-DE82-42B6-BCB2-0DC848A9CEB9}" presName="parallelogram1" presStyleLbl="alignNode1" presStyleIdx="35" presStyleCnt="56"/>
      <dgm:spPr/>
    </dgm:pt>
    <dgm:pt modelId="{1B78FCFD-76ED-4B0E-84A9-3559028DF7CE}" type="pres">
      <dgm:prSet presAssocID="{1C583E07-DE82-42B6-BCB2-0DC848A9CEB9}" presName="parallelogram2" presStyleLbl="alignNode1" presStyleIdx="36" presStyleCnt="56"/>
      <dgm:spPr/>
    </dgm:pt>
    <dgm:pt modelId="{A7D38B9F-6DFD-4200-87E0-934B4A01239B}" type="pres">
      <dgm:prSet presAssocID="{1C583E07-DE82-42B6-BCB2-0DC848A9CEB9}" presName="parallelogram3" presStyleLbl="alignNode1" presStyleIdx="37" presStyleCnt="56"/>
      <dgm:spPr/>
    </dgm:pt>
    <dgm:pt modelId="{BDBECA97-51D1-455B-AE37-82302E5D6AC5}" type="pres">
      <dgm:prSet presAssocID="{1C583E07-DE82-42B6-BCB2-0DC848A9CEB9}" presName="parallelogram4" presStyleLbl="alignNode1" presStyleIdx="38" presStyleCnt="56"/>
      <dgm:spPr/>
    </dgm:pt>
    <dgm:pt modelId="{B0DC436B-363A-426C-B733-724E88EA3845}" type="pres">
      <dgm:prSet presAssocID="{1C583E07-DE82-42B6-BCB2-0DC848A9CEB9}" presName="parallelogram5" presStyleLbl="alignNode1" presStyleIdx="39" presStyleCnt="56"/>
      <dgm:spPr/>
    </dgm:pt>
    <dgm:pt modelId="{AFC48069-03F2-444D-B69C-6AD2FA329A16}" type="pres">
      <dgm:prSet presAssocID="{1C583E07-DE82-42B6-BCB2-0DC848A9CEB9}" presName="parallelogram6" presStyleLbl="alignNode1" presStyleIdx="40" presStyleCnt="56"/>
      <dgm:spPr/>
    </dgm:pt>
    <dgm:pt modelId="{8D1DF37E-CF33-4474-8F19-08DDC5ED7670}" type="pres">
      <dgm:prSet presAssocID="{1C583E07-DE82-42B6-BCB2-0DC848A9CEB9}" presName="parallelogram7" presStyleLbl="alignNode1" presStyleIdx="41" presStyleCnt="56"/>
      <dgm:spPr/>
    </dgm:pt>
    <dgm:pt modelId="{67DDBFB7-39D4-4539-8796-4F40F5A135FD}" type="pres">
      <dgm:prSet presAssocID="{520C4096-1530-4EFB-A70A-C8028A887780}" presName="sibTrans" presStyleCnt="0"/>
      <dgm:spPr/>
    </dgm:pt>
    <dgm:pt modelId="{888F2CA2-ABB9-4510-BC65-7F59ADD9EC32}" type="pres">
      <dgm:prSet presAssocID="{7C6664A6-3F5C-472D-BD4D-3550DA8B2AB5}" presName="parenttextcomposite" presStyleCnt="0"/>
      <dgm:spPr/>
    </dgm:pt>
    <dgm:pt modelId="{4256B798-33C0-43D6-8C3C-8F38580DFD7E}" type="pres">
      <dgm:prSet presAssocID="{7C6664A6-3F5C-472D-BD4D-3550DA8B2AB5}" presName="parenttext" presStyleLbl="revTx" presStyleIdx="6" presStyleCnt="8">
        <dgm:presLayoutVars>
          <dgm:chMax/>
          <dgm:chPref val="2"/>
          <dgm:bulletEnabled val="1"/>
        </dgm:presLayoutVars>
      </dgm:prSet>
      <dgm:spPr/>
    </dgm:pt>
    <dgm:pt modelId="{2AAEF634-609B-4AAB-9801-933325F99ECA}" type="pres">
      <dgm:prSet presAssocID="{7C6664A6-3F5C-472D-BD4D-3550DA8B2AB5}" presName="parallelogramComposite" presStyleCnt="0"/>
      <dgm:spPr/>
    </dgm:pt>
    <dgm:pt modelId="{F3479B16-254A-4FDF-96D1-4C6956877774}" type="pres">
      <dgm:prSet presAssocID="{7C6664A6-3F5C-472D-BD4D-3550DA8B2AB5}" presName="parallelogram1" presStyleLbl="alignNode1" presStyleIdx="42" presStyleCnt="56"/>
      <dgm:spPr/>
    </dgm:pt>
    <dgm:pt modelId="{52D19E4C-B6C7-4DF6-9411-6563A8A67EB4}" type="pres">
      <dgm:prSet presAssocID="{7C6664A6-3F5C-472D-BD4D-3550DA8B2AB5}" presName="parallelogram2" presStyleLbl="alignNode1" presStyleIdx="43" presStyleCnt="56"/>
      <dgm:spPr/>
    </dgm:pt>
    <dgm:pt modelId="{21FEBE12-A149-4D23-A363-7F132D191D09}" type="pres">
      <dgm:prSet presAssocID="{7C6664A6-3F5C-472D-BD4D-3550DA8B2AB5}" presName="parallelogram3" presStyleLbl="alignNode1" presStyleIdx="44" presStyleCnt="56"/>
      <dgm:spPr/>
    </dgm:pt>
    <dgm:pt modelId="{97D105CE-CD2B-4A0C-BDF9-94D2A7E72904}" type="pres">
      <dgm:prSet presAssocID="{7C6664A6-3F5C-472D-BD4D-3550DA8B2AB5}" presName="parallelogram4" presStyleLbl="alignNode1" presStyleIdx="45" presStyleCnt="56"/>
      <dgm:spPr/>
    </dgm:pt>
    <dgm:pt modelId="{0FB842EB-00BC-4A99-BE3C-932B4785A132}" type="pres">
      <dgm:prSet presAssocID="{7C6664A6-3F5C-472D-BD4D-3550DA8B2AB5}" presName="parallelogram5" presStyleLbl="alignNode1" presStyleIdx="46" presStyleCnt="56"/>
      <dgm:spPr/>
    </dgm:pt>
    <dgm:pt modelId="{83E22CF6-7FEA-40BA-98AB-0983C7AA3AB8}" type="pres">
      <dgm:prSet presAssocID="{7C6664A6-3F5C-472D-BD4D-3550DA8B2AB5}" presName="parallelogram6" presStyleLbl="alignNode1" presStyleIdx="47" presStyleCnt="56"/>
      <dgm:spPr/>
    </dgm:pt>
    <dgm:pt modelId="{667F836E-B7C7-4F24-A676-6A4F89C54471}" type="pres">
      <dgm:prSet presAssocID="{7C6664A6-3F5C-472D-BD4D-3550DA8B2AB5}" presName="parallelogram7" presStyleLbl="alignNode1" presStyleIdx="48" presStyleCnt="56"/>
      <dgm:spPr/>
    </dgm:pt>
    <dgm:pt modelId="{6B4BDCCD-665E-4E23-9BAF-D9D6896AC9C8}" type="pres">
      <dgm:prSet presAssocID="{E5B23BD1-D284-4C6A-B88E-39E683602C82}" presName="sibTrans" presStyleCnt="0"/>
      <dgm:spPr/>
    </dgm:pt>
    <dgm:pt modelId="{5A66AD8C-5ECE-4CD8-B3FC-1DB1212C65F8}" type="pres">
      <dgm:prSet presAssocID="{01C89B67-841C-4E86-965B-0E9C747A97F8}" presName="parenttextcomposite" presStyleCnt="0"/>
      <dgm:spPr/>
    </dgm:pt>
    <dgm:pt modelId="{F243E81A-4F47-4125-97C5-7E9332BE7402}" type="pres">
      <dgm:prSet presAssocID="{01C89B67-841C-4E86-965B-0E9C747A97F8}" presName="parenttext" presStyleLbl="revTx" presStyleIdx="7" presStyleCnt="8">
        <dgm:presLayoutVars>
          <dgm:chMax/>
          <dgm:chPref val="2"/>
          <dgm:bulletEnabled val="1"/>
        </dgm:presLayoutVars>
      </dgm:prSet>
      <dgm:spPr/>
    </dgm:pt>
    <dgm:pt modelId="{ECCF5D8B-415A-4692-8FDC-C8EF6A165542}" type="pres">
      <dgm:prSet presAssocID="{01C89B67-841C-4E86-965B-0E9C747A97F8}" presName="parallelogramComposite" presStyleCnt="0"/>
      <dgm:spPr/>
    </dgm:pt>
    <dgm:pt modelId="{5EAC90D7-E101-4D80-886E-DB96B270ED36}" type="pres">
      <dgm:prSet presAssocID="{01C89B67-841C-4E86-965B-0E9C747A97F8}" presName="parallelogram1" presStyleLbl="alignNode1" presStyleIdx="49" presStyleCnt="56"/>
      <dgm:spPr>
        <a:ln w="28575"/>
      </dgm:spPr>
    </dgm:pt>
    <dgm:pt modelId="{1352E6B3-2029-4907-B85C-BC1A7DCBA0F0}" type="pres">
      <dgm:prSet presAssocID="{01C89B67-841C-4E86-965B-0E9C747A97F8}" presName="parallelogram2" presStyleLbl="alignNode1" presStyleIdx="50" presStyleCnt="56"/>
      <dgm:spPr>
        <a:ln w="28575"/>
      </dgm:spPr>
    </dgm:pt>
    <dgm:pt modelId="{2FD47B59-4E9A-444C-A0EC-FD819ED305E4}" type="pres">
      <dgm:prSet presAssocID="{01C89B67-841C-4E86-965B-0E9C747A97F8}" presName="parallelogram3" presStyleLbl="alignNode1" presStyleIdx="51" presStyleCnt="56"/>
      <dgm:spPr>
        <a:ln w="28575"/>
      </dgm:spPr>
    </dgm:pt>
    <dgm:pt modelId="{331ACBEB-C8E5-4E3E-8138-92BCCFEED146}" type="pres">
      <dgm:prSet presAssocID="{01C89B67-841C-4E86-965B-0E9C747A97F8}" presName="parallelogram4" presStyleLbl="alignNode1" presStyleIdx="52" presStyleCnt="56"/>
      <dgm:spPr>
        <a:ln w="28575"/>
      </dgm:spPr>
    </dgm:pt>
    <dgm:pt modelId="{B2E1BE11-3457-4452-A162-4E96CA6D8C53}" type="pres">
      <dgm:prSet presAssocID="{01C89B67-841C-4E86-965B-0E9C747A97F8}" presName="parallelogram5" presStyleLbl="alignNode1" presStyleIdx="53" presStyleCnt="56"/>
      <dgm:spPr>
        <a:ln w="28575"/>
      </dgm:spPr>
    </dgm:pt>
    <dgm:pt modelId="{011C2AF5-11D1-4B3C-A67B-48C22A4FF693}" type="pres">
      <dgm:prSet presAssocID="{01C89B67-841C-4E86-965B-0E9C747A97F8}" presName="parallelogram6" presStyleLbl="alignNode1" presStyleIdx="54" presStyleCnt="56"/>
      <dgm:spPr>
        <a:ln w="28575"/>
      </dgm:spPr>
    </dgm:pt>
    <dgm:pt modelId="{44F81A39-42F5-4257-A4C9-FB4408560810}" type="pres">
      <dgm:prSet presAssocID="{01C89B67-841C-4E86-965B-0E9C747A97F8}" presName="parallelogram7" presStyleLbl="alignNode1" presStyleIdx="55" presStyleCnt="56"/>
      <dgm:spPr>
        <a:ln w="28575"/>
      </dgm:spPr>
    </dgm:pt>
  </dgm:ptLst>
  <dgm:cxnLst>
    <dgm:cxn modelId="{CE70D904-D892-4D19-A0CA-FF84035B15CF}" srcId="{3C68E615-62B7-4DF2-BD2C-3181F207B66F}" destId="{C1758ABA-0A9D-4FD1-A765-CDAD9025425A}" srcOrd="0" destOrd="0" parTransId="{FA87D175-8A3E-4682-A8B5-8802503FF818}" sibTransId="{D0E9124D-C595-417B-BA87-7273EBCE3034}"/>
    <dgm:cxn modelId="{86240B12-D16C-4347-90F0-564CEAE2553A}" srcId="{3C68E615-62B7-4DF2-BD2C-3181F207B66F}" destId="{E730E6F3-61E9-426D-A7A5-46822F25BAA4}" srcOrd="3" destOrd="0" parTransId="{C00508E7-2B41-4C0C-AB64-967F1C6B7B9A}" sibTransId="{CE484F24-0FD4-4598-AF25-68D2E0F9434B}"/>
    <dgm:cxn modelId="{BDB38E14-588B-47AC-8960-68BE1D66946C}" srcId="{3C68E615-62B7-4DF2-BD2C-3181F207B66F}" destId="{A3A01144-EF2A-44E9-A089-38E36DE240A0}" srcOrd="4" destOrd="0" parTransId="{A8F3B40F-E475-444C-A7EF-3E62BC7E4541}" sibTransId="{8830EB99-A5CF-4AA4-9ADA-DF124104E3CF}"/>
    <dgm:cxn modelId="{31BED125-A499-429C-AFF8-F590A3940C28}" type="presOf" srcId="{A3A01144-EF2A-44E9-A089-38E36DE240A0}" destId="{E4ACEFEE-2389-41EF-BD61-C25CFB7CAAB3}" srcOrd="0" destOrd="0" presId="urn:microsoft.com/office/officeart/2008/layout/VerticalAccentList"/>
    <dgm:cxn modelId="{31920C3C-0723-4184-AF2C-BC2487984D2F}" type="presOf" srcId="{3C68E615-62B7-4DF2-BD2C-3181F207B66F}" destId="{89C0DF21-5BF9-4780-8284-FB7BE27FA20F}" srcOrd="0" destOrd="0" presId="urn:microsoft.com/office/officeart/2008/layout/VerticalAccentList"/>
    <dgm:cxn modelId="{C26E8F43-FE1A-4C7A-80A5-ADE934213030}" type="presOf" srcId="{1C583E07-DE82-42B6-BCB2-0DC848A9CEB9}" destId="{7218ACC3-F0CC-436E-A3DC-6C372623BDC7}" srcOrd="0" destOrd="0" presId="urn:microsoft.com/office/officeart/2008/layout/VerticalAccentList"/>
    <dgm:cxn modelId="{046D656A-32FF-44C6-AE06-841E324AE133}" type="presOf" srcId="{E5D74A22-5B51-4E70-970A-2F691E7968B2}" destId="{E25DE2A6-8E7C-41CC-8333-F34BB1B1CBCB}" srcOrd="0" destOrd="0" presId="urn:microsoft.com/office/officeart/2008/layout/VerticalAccentList"/>
    <dgm:cxn modelId="{91D2F880-4ED5-43EC-897F-B205692603D6}" srcId="{3C68E615-62B7-4DF2-BD2C-3181F207B66F}" destId="{AA092693-B0B4-4484-B31E-449B3EA789EC}" srcOrd="1" destOrd="0" parTransId="{A884FA8F-69DE-4150-B39A-DA698389EDCC}" sibTransId="{C90230A4-0D08-44E2-987E-36CF5695B058}"/>
    <dgm:cxn modelId="{75C42283-998D-4AB0-92BB-0C63AEDD775A}" type="presOf" srcId="{AA092693-B0B4-4484-B31E-449B3EA789EC}" destId="{F7CC9E39-2000-4AEE-812A-68DF380260C4}" srcOrd="0" destOrd="0" presId="urn:microsoft.com/office/officeart/2008/layout/VerticalAccentList"/>
    <dgm:cxn modelId="{76234DAE-D5CE-411E-A782-1E56D1260C91}" srcId="{3C68E615-62B7-4DF2-BD2C-3181F207B66F}" destId="{E5D74A22-5B51-4E70-970A-2F691E7968B2}" srcOrd="2" destOrd="0" parTransId="{7F850433-0EE5-48BA-AC6B-2B764D772831}" sibTransId="{AD3ED8C1-C0C1-4687-A6B9-264F9BB126C0}"/>
    <dgm:cxn modelId="{902DD0AE-959E-4302-BBA0-A81EA853C53C}" type="presOf" srcId="{7C6664A6-3F5C-472D-BD4D-3550DA8B2AB5}" destId="{4256B798-33C0-43D6-8C3C-8F38580DFD7E}" srcOrd="0" destOrd="0" presId="urn:microsoft.com/office/officeart/2008/layout/VerticalAccentList"/>
    <dgm:cxn modelId="{F27273B8-D247-4C7F-807E-93C891A7A28C}" srcId="{3C68E615-62B7-4DF2-BD2C-3181F207B66F}" destId="{01C89B67-841C-4E86-965B-0E9C747A97F8}" srcOrd="7" destOrd="0" parTransId="{CB5337DC-8231-48DB-8BCB-6056C29EAEF8}" sibTransId="{767ABCFF-D4C6-4EC4-A35E-D6DC609FD543}"/>
    <dgm:cxn modelId="{828CFDBD-42A3-4B79-9706-D4DA0463392B}" type="presOf" srcId="{01C89B67-841C-4E86-965B-0E9C747A97F8}" destId="{F243E81A-4F47-4125-97C5-7E9332BE7402}" srcOrd="0" destOrd="0" presId="urn:microsoft.com/office/officeart/2008/layout/VerticalAccentList"/>
    <dgm:cxn modelId="{FC19B5D7-641D-46AE-B69C-3139390BF9D3}" type="presOf" srcId="{E730E6F3-61E9-426D-A7A5-46822F25BAA4}" destId="{81283537-B3F3-47E4-B055-D8C4CAD18A68}" srcOrd="0" destOrd="0" presId="urn:microsoft.com/office/officeart/2008/layout/VerticalAccentList"/>
    <dgm:cxn modelId="{DE636DDD-4414-448A-BCD4-54448F370C68}" srcId="{3C68E615-62B7-4DF2-BD2C-3181F207B66F}" destId="{7C6664A6-3F5C-472D-BD4D-3550DA8B2AB5}" srcOrd="6" destOrd="0" parTransId="{8DEE1C60-A15B-4488-9C91-E624A03D725B}" sibTransId="{E5B23BD1-D284-4C6A-B88E-39E683602C82}"/>
    <dgm:cxn modelId="{1B2F6BF1-6712-4838-A36A-F1930DA92672}" srcId="{3C68E615-62B7-4DF2-BD2C-3181F207B66F}" destId="{1C583E07-DE82-42B6-BCB2-0DC848A9CEB9}" srcOrd="5" destOrd="0" parTransId="{4A9B4C41-FBF7-41C9-8A78-AB2D161B1065}" sibTransId="{520C4096-1530-4EFB-A70A-C8028A887780}"/>
    <dgm:cxn modelId="{775FC5FC-2ABA-4164-A4DC-A6EC3E63C235}" type="presOf" srcId="{C1758ABA-0A9D-4FD1-A765-CDAD9025425A}" destId="{8D88DC73-1C9A-4CD1-A3F2-5AEBAB744F89}" srcOrd="0" destOrd="0" presId="urn:microsoft.com/office/officeart/2008/layout/VerticalAccentList"/>
    <dgm:cxn modelId="{8F58D325-1060-4B84-8DE0-6DCDEDC2725F}" type="presParOf" srcId="{89C0DF21-5BF9-4780-8284-FB7BE27FA20F}" destId="{7205A330-291B-41A7-88DB-EA6E8DA65A72}" srcOrd="0" destOrd="0" presId="urn:microsoft.com/office/officeart/2008/layout/VerticalAccentList"/>
    <dgm:cxn modelId="{A891EE7E-FC50-4A8B-AEE5-8A65EABEFFD0}" type="presParOf" srcId="{7205A330-291B-41A7-88DB-EA6E8DA65A72}" destId="{8D88DC73-1C9A-4CD1-A3F2-5AEBAB744F89}" srcOrd="0" destOrd="0" presId="urn:microsoft.com/office/officeart/2008/layout/VerticalAccentList"/>
    <dgm:cxn modelId="{6CB50D4C-585C-4E0C-BBED-1387D91382A5}" type="presParOf" srcId="{89C0DF21-5BF9-4780-8284-FB7BE27FA20F}" destId="{FDAADC63-306F-44B0-A40F-24906E1C5B54}" srcOrd="1" destOrd="0" presId="urn:microsoft.com/office/officeart/2008/layout/VerticalAccentList"/>
    <dgm:cxn modelId="{EA3CAA51-C610-48A9-8082-D76DCF2EC247}" type="presParOf" srcId="{FDAADC63-306F-44B0-A40F-24906E1C5B54}" destId="{0FBA2D78-2C9D-473E-973E-5B836FD8C8E1}" srcOrd="0" destOrd="0" presId="urn:microsoft.com/office/officeart/2008/layout/VerticalAccentList"/>
    <dgm:cxn modelId="{6B16156D-41C7-41E2-9C06-12F911B435AA}" type="presParOf" srcId="{FDAADC63-306F-44B0-A40F-24906E1C5B54}" destId="{199A13C6-0E8D-4783-8613-920AFE444E7D}" srcOrd="1" destOrd="0" presId="urn:microsoft.com/office/officeart/2008/layout/VerticalAccentList"/>
    <dgm:cxn modelId="{3276BAB0-8F96-4F15-979B-3E4D969E48B8}" type="presParOf" srcId="{FDAADC63-306F-44B0-A40F-24906E1C5B54}" destId="{6EA5439C-03E9-4371-9E90-4C996699D257}" srcOrd="2" destOrd="0" presId="urn:microsoft.com/office/officeart/2008/layout/VerticalAccentList"/>
    <dgm:cxn modelId="{94FC9C0D-2917-424C-9B1F-949104C11AAD}" type="presParOf" srcId="{FDAADC63-306F-44B0-A40F-24906E1C5B54}" destId="{3AB364EC-DC71-4EC0-BBF4-84D7A2FA067E}" srcOrd="3" destOrd="0" presId="urn:microsoft.com/office/officeart/2008/layout/VerticalAccentList"/>
    <dgm:cxn modelId="{9C1CC1E4-D42A-45F5-AF5B-1E7D06D5AE03}" type="presParOf" srcId="{FDAADC63-306F-44B0-A40F-24906E1C5B54}" destId="{912FE978-D370-485A-B3D2-0FAC43D5AE03}" srcOrd="4" destOrd="0" presId="urn:microsoft.com/office/officeart/2008/layout/VerticalAccentList"/>
    <dgm:cxn modelId="{F3CE2E7B-CB15-4F40-859A-77C87ADD5EBA}" type="presParOf" srcId="{FDAADC63-306F-44B0-A40F-24906E1C5B54}" destId="{AD62A787-7FBF-4D3E-8906-552D1C74BC83}" srcOrd="5" destOrd="0" presId="urn:microsoft.com/office/officeart/2008/layout/VerticalAccentList"/>
    <dgm:cxn modelId="{052D161B-F686-4888-BCF2-FA42941378B1}" type="presParOf" srcId="{FDAADC63-306F-44B0-A40F-24906E1C5B54}" destId="{69B4B5FC-A566-4EC4-ADFF-DA3B8B68A9CD}" srcOrd="6" destOrd="0" presId="urn:microsoft.com/office/officeart/2008/layout/VerticalAccentList"/>
    <dgm:cxn modelId="{4DFDF483-7D07-46EF-AA0F-95FF5F8E7D9B}" type="presParOf" srcId="{89C0DF21-5BF9-4780-8284-FB7BE27FA20F}" destId="{52C659AF-006C-4213-8CD9-F9596FAB0ACE}" srcOrd="2" destOrd="0" presId="urn:microsoft.com/office/officeart/2008/layout/VerticalAccentList"/>
    <dgm:cxn modelId="{05DDE976-12B6-4955-B528-5BDC268A0A19}" type="presParOf" srcId="{89C0DF21-5BF9-4780-8284-FB7BE27FA20F}" destId="{C8B9C475-E1EE-4D9C-BBE4-FB8E22B9E27E}" srcOrd="3" destOrd="0" presId="urn:microsoft.com/office/officeart/2008/layout/VerticalAccentList"/>
    <dgm:cxn modelId="{D722AD80-86C5-4025-B921-A2A70927CF16}" type="presParOf" srcId="{C8B9C475-E1EE-4D9C-BBE4-FB8E22B9E27E}" destId="{F7CC9E39-2000-4AEE-812A-68DF380260C4}" srcOrd="0" destOrd="0" presId="urn:microsoft.com/office/officeart/2008/layout/VerticalAccentList"/>
    <dgm:cxn modelId="{C076AA4D-04B5-471E-A8A8-798A3A521943}" type="presParOf" srcId="{89C0DF21-5BF9-4780-8284-FB7BE27FA20F}" destId="{5634EB3A-A697-4C8C-9781-79BC60A92AAF}" srcOrd="4" destOrd="0" presId="urn:microsoft.com/office/officeart/2008/layout/VerticalAccentList"/>
    <dgm:cxn modelId="{28C10D85-7E20-4471-A107-EA97DC844902}" type="presParOf" srcId="{5634EB3A-A697-4C8C-9781-79BC60A92AAF}" destId="{F71CBF88-31D3-4EDD-B2F9-88E85D9257CF}" srcOrd="0" destOrd="0" presId="urn:microsoft.com/office/officeart/2008/layout/VerticalAccentList"/>
    <dgm:cxn modelId="{33C5270E-98B6-4A3F-A95A-57F610FED157}" type="presParOf" srcId="{5634EB3A-A697-4C8C-9781-79BC60A92AAF}" destId="{2C4A36E5-DEBD-4EE2-BB5C-47FBF0726B6E}" srcOrd="1" destOrd="0" presId="urn:microsoft.com/office/officeart/2008/layout/VerticalAccentList"/>
    <dgm:cxn modelId="{227C714F-D42E-462A-8E90-B36A416A0372}" type="presParOf" srcId="{5634EB3A-A697-4C8C-9781-79BC60A92AAF}" destId="{E750BA22-30E9-44D6-B163-BFE3BF345A94}" srcOrd="2" destOrd="0" presId="urn:microsoft.com/office/officeart/2008/layout/VerticalAccentList"/>
    <dgm:cxn modelId="{2E214B2C-D946-4C9F-9129-D84BEABE2AC2}" type="presParOf" srcId="{5634EB3A-A697-4C8C-9781-79BC60A92AAF}" destId="{549C125D-8E28-4BEA-A7B2-CB10D8E2C573}" srcOrd="3" destOrd="0" presId="urn:microsoft.com/office/officeart/2008/layout/VerticalAccentList"/>
    <dgm:cxn modelId="{42EEF6B6-5A7C-47A2-A6DA-01A43D8241E6}" type="presParOf" srcId="{5634EB3A-A697-4C8C-9781-79BC60A92AAF}" destId="{A4F1E107-944D-457C-8F2B-4FFBE7216FC0}" srcOrd="4" destOrd="0" presId="urn:microsoft.com/office/officeart/2008/layout/VerticalAccentList"/>
    <dgm:cxn modelId="{341C2F8F-03AA-4440-8900-3FB367252E92}" type="presParOf" srcId="{5634EB3A-A697-4C8C-9781-79BC60A92AAF}" destId="{EF4CC5D3-9CE5-4785-A1FD-4C2A23B00D34}" srcOrd="5" destOrd="0" presId="urn:microsoft.com/office/officeart/2008/layout/VerticalAccentList"/>
    <dgm:cxn modelId="{0E1EB783-C3F6-4468-B23D-D0B54201E031}" type="presParOf" srcId="{5634EB3A-A697-4C8C-9781-79BC60A92AAF}" destId="{43958BBE-9253-40D0-8B11-F2D382019F5A}" srcOrd="6" destOrd="0" presId="urn:microsoft.com/office/officeart/2008/layout/VerticalAccentList"/>
    <dgm:cxn modelId="{8CF398A8-428A-44B8-9144-906AE139248B}" type="presParOf" srcId="{89C0DF21-5BF9-4780-8284-FB7BE27FA20F}" destId="{E9B621A2-232F-478C-8710-1DED9C0EA18E}" srcOrd="5" destOrd="0" presId="urn:microsoft.com/office/officeart/2008/layout/VerticalAccentList"/>
    <dgm:cxn modelId="{54C47B83-828D-4AC4-A330-CC73DD642E2F}" type="presParOf" srcId="{89C0DF21-5BF9-4780-8284-FB7BE27FA20F}" destId="{85998A39-8F0C-49D9-831C-3589C1A00DAD}" srcOrd="6" destOrd="0" presId="urn:microsoft.com/office/officeart/2008/layout/VerticalAccentList"/>
    <dgm:cxn modelId="{38DED0A8-7F53-46BF-B103-6B062128DB92}" type="presParOf" srcId="{85998A39-8F0C-49D9-831C-3589C1A00DAD}" destId="{E25DE2A6-8E7C-41CC-8333-F34BB1B1CBCB}" srcOrd="0" destOrd="0" presId="urn:microsoft.com/office/officeart/2008/layout/VerticalAccentList"/>
    <dgm:cxn modelId="{D8E5BBEF-C585-4043-BD68-4D0589471618}" type="presParOf" srcId="{89C0DF21-5BF9-4780-8284-FB7BE27FA20F}" destId="{7E291744-E7AF-4BC2-9C3B-3E48227BF2F2}" srcOrd="7" destOrd="0" presId="urn:microsoft.com/office/officeart/2008/layout/VerticalAccentList"/>
    <dgm:cxn modelId="{DEE8AB99-C696-4D7D-B469-8237D281E444}" type="presParOf" srcId="{7E291744-E7AF-4BC2-9C3B-3E48227BF2F2}" destId="{A1ABE97B-5964-4139-8B58-D5BE2A529571}" srcOrd="0" destOrd="0" presId="urn:microsoft.com/office/officeart/2008/layout/VerticalAccentList"/>
    <dgm:cxn modelId="{09EF089D-B8D4-4E72-88B5-21955AF62961}" type="presParOf" srcId="{7E291744-E7AF-4BC2-9C3B-3E48227BF2F2}" destId="{4D8AA77C-230A-4A69-843E-D0BDEB2711E5}" srcOrd="1" destOrd="0" presId="urn:microsoft.com/office/officeart/2008/layout/VerticalAccentList"/>
    <dgm:cxn modelId="{0A6D893F-C971-402F-BB70-B91B00718247}" type="presParOf" srcId="{7E291744-E7AF-4BC2-9C3B-3E48227BF2F2}" destId="{3C7C02E7-52E4-4CD8-9B79-BAFA2178C110}" srcOrd="2" destOrd="0" presId="urn:microsoft.com/office/officeart/2008/layout/VerticalAccentList"/>
    <dgm:cxn modelId="{78B8C1A8-E2D5-4020-8F9E-5E97D4E0D18E}" type="presParOf" srcId="{7E291744-E7AF-4BC2-9C3B-3E48227BF2F2}" destId="{DE03AB7C-C608-420D-B643-4BA067D41954}" srcOrd="3" destOrd="0" presId="urn:microsoft.com/office/officeart/2008/layout/VerticalAccentList"/>
    <dgm:cxn modelId="{065D4B18-3F70-4FA8-8D2B-FAFD05CE1F3F}" type="presParOf" srcId="{7E291744-E7AF-4BC2-9C3B-3E48227BF2F2}" destId="{1834F2C3-B04A-452A-A2E1-1ECF639AF019}" srcOrd="4" destOrd="0" presId="urn:microsoft.com/office/officeart/2008/layout/VerticalAccentList"/>
    <dgm:cxn modelId="{2C3843FC-957D-4CEF-9297-56536F819C2F}" type="presParOf" srcId="{7E291744-E7AF-4BC2-9C3B-3E48227BF2F2}" destId="{6E8AEFED-BCE1-434C-8472-DFFCB81E1815}" srcOrd="5" destOrd="0" presId="urn:microsoft.com/office/officeart/2008/layout/VerticalAccentList"/>
    <dgm:cxn modelId="{0B46C5FB-C143-43B1-8B60-D4D2CDBB0592}" type="presParOf" srcId="{7E291744-E7AF-4BC2-9C3B-3E48227BF2F2}" destId="{D8B10A2C-B604-4329-80D6-945AD7A31AF6}" srcOrd="6" destOrd="0" presId="urn:microsoft.com/office/officeart/2008/layout/VerticalAccentList"/>
    <dgm:cxn modelId="{F5A3F05E-43EE-4504-A590-58C81CFEF613}" type="presParOf" srcId="{89C0DF21-5BF9-4780-8284-FB7BE27FA20F}" destId="{0C44EAFD-1E2A-49A4-A380-F5234ECAF18D}" srcOrd="8" destOrd="0" presId="urn:microsoft.com/office/officeart/2008/layout/VerticalAccentList"/>
    <dgm:cxn modelId="{3D06CF3A-94B1-457C-B921-97591A5F36AA}" type="presParOf" srcId="{89C0DF21-5BF9-4780-8284-FB7BE27FA20F}" destId="{B8E04C70-8DBE-416C-B143-8B1380193BF4}" srcOrd="9" destOrd="0" presId="urn:microsoft.com/office/officeart/2008/layout/VerticalAccentList"/>
    <dgm:cxn modelId="{11A741E2-BB29-4790-84E6-152C7D52B0D0}" type="presParOf" srcId="{B8E04C70-8DBE-416C-B143-8B1380193BF4}" destId="{81283537-B3F3-47E4-B055-D8C4CAD18A68}" srcOrd="0" destOrd="0" presId="urn:microsoft.com/office/officeart/2008/layout/VerticalAccentList"/>
    <dgm:cxn modelId="{4177FDED-3745-43AD-BA0C-35EF5ABF45D8}" type="presParOf" srcId="{89C0DF21-5BF9-4780-8284-FB7BE27FA20F}" destId="{8EAEF09C-D7E8-460A-8508-4B1373A7B547}" srcOrd="10" destOrd="0" presId="urn:microsoft.com/office/officeart/2008/layout/VerticalAccentList"/>
    <dgm:cxn modelId="{F68A88CF-0914-44B4-B727-78769C17E923}" type="presParOf" srcId="{8EAEF09C-D7E8-460A-8508-4B1373A7B547}" destId="{9B9E51F7-7C3F-4B60-9FA0-2A960929C9E3}" srcOrd="0" destOrd="0" presId="urn:microsoft.com/office/officeart/2008/layout/VerticalAccentList"/>
    <dgm:cxn modelId="{17299DB8-186E-4906-8E99-B0EB6BEA3776}" type="presParOf" srcId="{8EAEF09C-D7E8-460A-8508-4B1373A7B547}" destId="{F8C8DCFE-F5D8-45E0-935B-17443BF6C4F6}" srcOrd="1" destOrd="0" presId="urn:microsoft.com/office/officeart/2008/layout/VerticalAccentList"/>
    <dgm:cxn modelId="{FD92D7EB-7AD2-4D5F-BB4C-17A6E7F25C4C}" type="presParOf" srcId="{8EAEF09C-D7E8-460A-8508-4B1373A7B547}" destId="{D808B42E-4F31-4F01-B75B-1C92048132E6}" srcOrd="2" destOrd="0" presId="urn:microsoft.com/office/officeart/2008/layout/VerticalAccentList"/>
    <dgm:cxn modelId="{E42D0243-6E7C-4951-8F94-60DB5978175C}" type="presParOf" srcId="{8EAEF09C-D7E8-460A-8508-4B1373A7B547}" destId="{9F5F4053-19C0-4434-88FB-4CCB32118107}" srcOrd="3" destOrd="0" presId="urn:microsoft.com/office/officeart/2008/layout/VerticalAccentList"/>
    <dgm:cxn modelId="{57B56662-F136-4195-8A61-E06B7A0349CF}" type="presParOf" srcId="{8EAEF09C-D7E8-460A-8508-4B1373A7B547}" destId="{A2BC0E6D-D898-43A4-A8FB-47FCC8E6D977}" srcOrd="4" destOrd="0" presId="urn:microsoft.com/office/officeart/2008/layout/VerticalAccentList"/>
    <dgm:cxn modelId="{8E611B73-5CFA-4DFE-9BE7-F10716051E21}" type="presParOf" srcId="{8EAEF09C-D7E8-460A-8508-4B1373A7B547}" destId="{1FD12D09-A418-4B66-80DA-7C84A1ECE3DD}" srcOrd="5" destOrd="0" presId="urn:microsoft.com/office/officeart/2008/layout/VerticalAccentList"/>
    <dgm:cxn modelId="{97D9220A-7C7E-4E84-959D-EBCB48E4F238}" type="presParOf" srcId="{8EAEF09C-D7E8-460A-8508-4B1373A7B547}" destId="{D533056E-7E98-4512-A03F-7385EF2F9516}" srcOrd="6" destOrd="0" presId="urn:microsoft.com/office/officeart/2008/layout/VerticalAccentList"/>
    <dgm:cxn modelId="{E6999447-216E-4F14-9441-0C2B2DB573BD}" type="presParOf" srcId="{89C0DF21-5BF9-4780-8284-FB7BE27FA20F}" destId="{213ACB61-3084-467E-9122-165D31F55D1F}" srcOrd="11" destOrd="0" presId="urn:microsoft.com/office/officeart/2008/layout/VerticalAccentList"/>
    <dgm:cxn modelId="{0F1D3B92-1FFD-4A66-B93B-E9A474F46128}" type="presParOf" srcId="{89C0DF21-5BF9-4780-8284-FB7BE27FA20F}" destId="{10FA69A8-6630-4327-8418-4BE19D30EED5}" srcOrd="12" destOrd="0" presId="urn:microsoft.com/office/officeart/2008/layout/VerticalAccentList"/>
    <dgm:cxn modelId="{2AF1E906-4031-4E1B-8C85-5B8052BBCBFD}" type="presParOf" srcId="{10FA69A8-6630-4327-8418-4BE19D30EED5}" destId="{E4ACEFEE-2389-41EF-BD61-C25CFB7CAAB3}" srcOrd="0" destOrd="0" presId="urn:microsoft.com/office/officeart/2008/layout/VerticalAccentList"/>
    <dgm:cxn modelId="{C644A66C-7E87-4B59-8066-AAD7F05C7E3E}" type="presParOf" srcId="{89C0DF21-5BF9-4780-8284-FB7BE27FA20F}" destId="{AD11591B-C182-4808-934E-EA4327584865}" srcOrd="13" destOrd="0" presId="urn:microsoft.com/office/officeart/2008/layout/VerticalAccentList"/>
    <dgm:cxn modelId="{060D1B22-2E71-4E78-AE33-C01E41249032}" type="presParOf" srcId="{AD11591B-C182-4808-934E-EA4327584865}" destId="{E31B2CF6-F531-4B25-87BF-FD125134749A}" srcOrd="0" destOrd="0" presId="urn:microsoft.com/office/officeart/2008/layout/VerticalAccentList"/>
    <dgm:cxn modelId="{2B2F21FF-D7D3-4821-8D16-7DF2379FCC2A}" type="presParOf" srcId="{AD11591B-C182-4808-934E-EA4327584865}" destId="{64D1789D-44EB-4D6A-83DD-9C19FC374297}" srcOrd="1" destOrd="0" presId="urn:microsoft.com/office/officeart/2008/layout/VerticalAccentList"/>
    <dgm:cxn modelId="{F9F731C6-2CD1-4983-A68F-64D82C9A3C7E}" type="presParOf" srcId="{AD11591B-C182-4808-934E-EA4327584865}" destId="{319AD5F4-E917-4EBF-958A-E7022D9AC3A1}" srcOrd="2" destOrd="0" presId="urn:microsoft.com/office/officeart/2008/layout/VerticalAccentList"/>
    <dgm:cxn modelId="{025EC932-AAF9-49EE-9147-169F09885F05}" type="presParOf" srcId="{AD11591B-C182-4808-934E-EA4327584865}" destId="{3EB9B4CC-3ABB-4322-AD8C-F10263EFDA76}" srcOrd="3" destOrd="0" presId="urn:microsoft.com/office/officeart/2008/layout/VerticalAccentList"/>
    <dgm:cxn modelId="{81F98A2B-15DB-4A67-A7E0-603F77B93447}" type="presParOf" srcId="{AD11591B-C182-4808-934E-EA4327584865}" destId="{440E5811-8D2A-4224-81BC-438A5D8EF23A}" srcOrd="4" destOrd="0" presId="urn:microsoft.com/office/officeart/2008/layout/VerticalAccentList"/>
    <dgm:cxn modelId="{C388EDDE-14E8-4BB3-8A77-0912F6A81937}" type="presParOf" srcId="{AD11591B-C182-4808-934E-EA4327584865}" destId="{95554740-0A80-4DC5-B676-A2CA0A832D96}" srcOrd="5" destOrd="0" presId="urn:microsoft.com/office/officeart/2008/layout/VerticalAccentList"/>
    <dgm:cxn modelId="{1544C5D8-8EE9-4018-94CA-2C0438551B49}" type="presParOf" srcId="{AD11591B-C182-4808-934E-EA4327584865}" destId="{1F4C0630-18CE-409B-99F3-1166104FCBAB}" srcOrd="6" destOrd="0" presId="urn:microsoft.com/office/officeart/2008/layout/VerticalAccentList"/>
    <dgm:cxn modelId="{22B0257F-893A-4942-80D3-6B8F3A11E60F}" type="presParOf" srcId="{89C0DF21-5BF9-4780-8284-FB7BE27FA20F}" destId="{91A41A76-4C36-4F82-8550-DB84B205B990}" srcOrd="14" destOrd="0" presId="urn:microsoft.com/office/officeart/2008/layout/VerticalAccentList"/>
    <dgm:cxn modelId="{5701E9A2-0ABA-4307-B619-DC6969AF9AC4}" type="presParOf" srcId="{89C0DF21-5BF9-4780-8284-FB7BE27FA20F}" destId="{F5FCB360-AE19-4B50-AACE-2F35BA643D1C}" srcOrd="15" destOrd="0" presId="urn:microsoft.com/office/officeart/2008/layout/VerticalAccentList"/>
    <dgm:cxn modelId="{1E3A7893-2201-45A9-B197-71F20555E140}" type="presParOf" srcId="{F5FCB360-AE19-4B50-AACE-2F35BA643D1C}" destId="{7218ACC3-F0CC-436E-A3DC-6C372623BDC7}" srcOrd="0" destOrd="0" presId="urn:microsoft.com/office/officeart/2008/layout/VerticalAccentList"/>
    <dgm:cxn modelId="{5BE3B038-1477-4148-A635-5E1846EDB16A}" type="presParOf" srcId="{89C0DF21-5BF9-4780-8284-FB7BE27FA20F}" destId="{0BB9F7E1-0FAC-49EF-B5CE-6EA869AA873B}" srcOrd="16" destOrd="0" presId="urn:microsoft.com/office/officeart/2008/layout/VerticalAccentList"/>
    <dgm:cxn modelId="{B7CA4FD4-0392-4D0B-B4DC-11AA65C10587}" type="presParOf" srcId="{0BB9F7E1-0FAC-49EF-B5CE-6EA869AA873B}" destId="{926FAB09-12F2-4B33-8716-4B795A08F14B}" srcOrd="0" destOrd="0" presId="urn:microsoft.com/office/officeart/2008/layout/VerticalAccentList"/>
    <dgm:cxn modelId="{D525F859-DAFD-4A3A-8F07-9EE927458FA4}" type="presParOf" srcId="{0BB9F7E1-0FAC-49EF-B5CE-6EA869AA873B}" destId="{1B78FCFD-76ED-4B0E-84A9-3559028DF7CE}" srcOrd="1" destOrd="0" presId="urn:microsoft.com/office/officeart/2008/layout/VerticalAccentList"/>
    <dgm:cxn modelId="{366AFC0C-F376-420D-B694-14F5FE40AD40}" type="presParOf" srcId="{0BB9F7E1-0FAC-49EF-B5CE-6EA869AA873B}" destId="{A7D38B9F-6DFD-4200-87E0-934B4A01239B}" srcOrd="2" destOrd="0" presId="urn:microsoft.com/office/officeart/2008/layout/VerticalAccentList"/>
    <dgm:cxn modelId="{1A1D2092-2F93-41AB-A606-0C1BAC8A69E1}" type="presParOf" srcId="{0BB9F7E1-0FAC-49EF-B5CE-6EA869AA873B}" destId="{BDBECA97-51D1-455B-AE37-82302E5D6AC5}" srcOrd="3" destOrd="0" presId="urn:microsoft.com/office/officeart/2008/layout/VerticalAccentList"/>
    <dgm:cxn modelId="{39786F1E-2086-404D-80DE-3A9BD4578A04}" type="presParOf" srcId="{0BB9F7E1-0FAC-49EF-B5CE-6EA869AA873B}" destId="{B0DC436B-363A-426C-B733-724E88EA3845}" srcOrd="4" destOrd="0" presId="urn:microsoft.com/office/officeart/2008/layout/VerticalAccentList"/>
    <dgm:cxn modelId="{BD48551A-96A9-4448-B42C-708F99BFE730}" type="presParOf" srcId="{0BB9F7E1-0FAC-49EF-B5CE-6EA869AA873B}" destId="{AFC48069-03F2-444D-B69C-6AD2FA329A16}" srcOrd="5" destOrd="0" presId="urn:microsoft.com/office/officeart/2008/layout/VerticalAccentList"/>
    <dgm:cxn modelId="{74CFA751-CD89-47D1-9CF8-10F595591D0D}" type="presParOf" srcId="{0BB9F7E1-0FAC-49EF-B5CE-6EA869AA873B}" destId="{8D1DF37E-CF33-4474-8F19-08DDC5ED7670}" srcOrd="6" destOrd="0" presId="urn:microsoft.com/office/officeart/2008/layout/VerticalAccentList"/>
    <dgm:cxn modelId="{5C96E60C-0B16-4E21-A920-EDCB97FEEC24}" type="presParOf" srcId="{89C0DF21-5BF9-4780-8284-FB7BE27FA20F}" destId="{67DDBFB7-39D4-4539-8796-4F40F5A135FD}" srcOrd="17" destOrd="0" presId="urn:microsoft.com/office/officeart/2008/layout/VerticalAccentList"/>
    <dgm:cxn modelId="{A88CAA0C-BF42-4704-90F2-AAFF2D32F553}" type="presParOf" srcId="{89C0DF21-5BF9-4780-8284-FB7BE27FA20F}" destId="{888F2CA2-ABB9-4510-BC65-7F59ADD9EC32}" srcOrd="18" destOrd="0" presId="urn:microsoft.com/office/officeart/2008/layout/VerticalAccentList"/>
    <dgm:cxn modelId="{2ADF15C8-8284-4625-B4BB-44D28DBC66AA}" type="presParOf" srcId="{888F2CA2-ABB9-4510-BC65-7F59ADD9EC32}" destId="{4256B798-33C0-43D6-8C3C-8F38580DFD7E}" srcOrd="0" destOrd="0" presId="urn:microsoft.com/office/officeart/2008/layout/VerticalAccentList"/>
    <dgm:cxn modelId="{08872BDD-2F98-41FD-A650-A2131A3E7696}" type="presParOf" srcId="{89C0DF21-5BF9-4780-8284-FB7BE27FA20F}" destId="{2AAEF634-609B-4AAB-9801-933325F99ECA}" srcOrd="19" destOrd="0" presId="urn:microsoft.com/office/officeart/2008/layout/VerticalAccentList"/>
    <dgm:cxn modelId="{95215736-1BF5-405D-B410-CB6EFFB2E550}" type="presParOf" srcId="{2AAEF634-609B-4AAB-9801-933325F99ECA}" destId="{F3479B16-254A-4FDF-96D1-4C6956877774}" srcOrd="0" destOrd="0" presId="urn:microsoft.com/office/officeart/2008/layout/VerticalAccentList"/>
    <dgm:cxn modelId="{C51FE81B-BC1D-4645-AC0D-42803142805A}" type="presParOf" srcId="{2AAEF634-609B-4AAB-9801-933325F99ECA}" destId="{52D19E4C-B6C7-4DF6-9411-6563A8A67EB4}" srcOrd="1" destOrd="0" presId="urn:microsoft.com/office/officeart/2008/layout/VerticalAccentList"/>
    <dgm:cxn modelId="{7CF26D18-7139-4380-9ADF-1306C14EA6DF}" type="presParOf" srcId="{2AAEF634-609B-4AAB-9801-933325F99ECA}" destId="{21FEBE12-A149-4D23-A363-7F132D191D09}" srcOrd="2" destOrd="0" presId="urn:microsoft.com/office/officeart/2008/layout/VerticalAccentList"/>
    <dgm:cxn modelId="{740F229A-A742-430A-8587-13704327D25F}" type="presParOf" srcId="{2AAEF634-609B-4AAB-9801-933325F99ECA}" destId="{97D105CE-CD2B-4A0C-BDF9-94D2A7E72904}" srcOrd="3" destOrd="0" presId="urn:microsoft.com/office/officeart/2008/layout/VerticalAccentList"/>
    <dgm:cxn modelId="{622AFD60-08FB-4F41-991F-389C77591465}" type="presParOf" srcId="{2AAEF634-609B-4AAB-9801-933325F99ECA}" destId="{0FB842EB-00BC-4A99-BE3C-932B4785A132}" srcOrd="4" destOrd="0" presId="urn:microsoft.com/office/officeart/2008/layout/VerticalAccentList"/>
    <dgm:cxn modelId="{63588311-C5DC-4DFF-9DBB-1B9A69AF5A94}" type="presParOf" srcId="{2AAEF634-609B-4AAB-9801-933325F99ECA}" destId="{83E22CF6-7FEA-40BA-98AB-0983C7AA3AB8}" srcOrd="5" destOrd="0" presId="urn:microsoft.com/office/officeart/2008/layout/VerticalAccentList"/>
    <dgm:cxn modelId="{4FFDEBA8-459F-413A-BD63-AEAE684E2895}" type="presParOf" srcId="{2AAEF634-609B-4AAB-9801-933325F99ECA}" destId="{667F836E-B7C7-4F24-A676-6A4F89C54471}" srcOrd="6" destOrd="0" presId="urn:microsoft.com/office/officeart/2008/layout/VerticalAccentList"/>
    <dgm:cxn modelId="{7C5F7FEC-68AE-4301-97A3-8D38264CC1C8}" type="presParOf" srcId="{89C0DF21-5BF9-4780-8284-FB7BE27FA20F}" destId="{6B4BDCCD-665E-4E23-9BAF-D9D6896AC9C8}" srcOrd="20" destOrd="0" presId="urn:microsoft.com/office/officeart/2008/layout/VerticalAccentList"/>
    <dgm:cxn modelId="{3F630613-3DD0-4FB9-AC20-E620993A10B0}" type="presParOf" srcId="{89C0DF21-5BF9-4780-8284-FB7BE27FA20F}" destId="{5A66AD8C-5ECE-4CD8-B3FC-1DB1212C65F8}" srcOrd="21" destOrd="0" presId="urn:microsoft.com/office/officeart/2008/layout/VerticalAccentList"/>
    <dgm:cxn modelId="{417B8B0E-401A-4A6A-AE91-DC5024F27F0A}" type="presParOf" srcId="{5A66AD8C-5ECE-4CD8-B3FC-1DB1212C65F8}" destId="{F243E81A-4F47-4125-97C5-7E9332BE7402}" srcOrd="0" destOrd="0" presId="urn:microsoft.com/office/officeart/2008/layout/VerticalAccentList"/>
    <dgm:cxn modelId="{1307319E-2A96-4FBE-A576-69D8E43FE797}" type="presParOf" srcId="{89C0DF21-5BF9-4780-8284-FB7BE27FA20F}" destId="{ECCF5D8B-415A-4692-8FDC-C8EF6A165542}" srcOrd="22" destOrd="0" presId="urn:microsoft.com/office/officeart/2008/layout/VerticalAccentList"/>
    <dgm:cxn modelId="{A54DA448-0AA0-4263-A5B4-D4502B31977C}" type="presParOf" srcId="{ECCF5D8B-415A-4692-8FDC-C8EF6A165542}" destId="{5EAC90D7-E101-4D80-886E-DB96B270ED36}" srcOrd="0" destOrd="0" presId="urn:microsoft.com/office/officeart/2008/layout/VerticalAccentList"/>
    <dgm:cxn modelId="{1AF51444-3709-4EFC-B143-B0A1872FD963}" type="presParOf" srcId="{ECCF5D8B-415A-4692-8FDC-C8EF6A165542}" destId="{1352E6B3-2029-4907-B85C-BC1A7DCBA0F0}" srcOrd="1" destOrd="0" presId="urn:microsoft.com/office/officeart/2008/layout/VerticalAccentList"/>
    <dgm:cxn modelId="{2152EBD8-9170-4225-AC6B-EF3A1AFD7228}" type="presParOf" srcId="{ECCF5D8B-415A-4692-8FDC-C8EF6A165542}" destId="{2FD47B59-4E9A-444C-A0EC-FD819ED305E4}" srcOrd="2" destOrd="0" presId="urn:microsoft.com/office/officeart/2008/layout/VerticalAccentList"/>
    <dgm:cxn modelId="{6531838E-97DA-4F65-874E-DBB4B83488BE}" type="presParOf" srcId="{ECCF5D8B-415A-4692-8FDC-C8EF6A165542}" destId="{331ACBEB-C8E5-4E3E-8138-92BCCFEED146}" srcOrd="3" destOrd="0" presId="urn:microsoft.com/office/officeart/2008/layout/VerticalAccentList"/>
    <dgm:cxn modelId="{053AFBA6-EFD1-412D-AE12-D546D4F216F3}" type="presParOf" srcId="{ECCF5D8B-415A-4692-8FDC-C8EF6A165542}" destId="{B2E1BE11-3457-4452-A162-4E96CA6D8C53}" srcOrd="4" destOrd="0" presId="urn:microsoft.com/office/officeart/2008/layout/VerticalAccentList"/>
    <dgm:cxn modelId="{8D64A27F-EC6A-466B-979F-C0F784892058}" type="presParOf" srcId="{ECCF5D8B-415A-4692-8FDC-C8EF6A165542}" destId="{011C2AF5-11D1-4B3C-A67B-48C22A4FF693}" srcOrd="5" destOrd="0" presId="urn:microsoft.com/office/officeart/2008/layout/VerticalAccentList"/>
    <dgm:cxn modelId="{57E2B9D7-9704-47BF-A4C0-AC07CC2EE5CE}" type="presParOf" srcId="{ECCF5D8B-415A-4692-8FDC-C8EF6A165542}" destId="{44F81A39-42F5-4257-A4C9-FB4408560810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27C27F-01CD-479C-8C7C-E9D7B4DBB2BE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</dgm:pt>
    <dgm:pt modelId="{F15C21C2-D9F3-431E-BEEE-0455D52B00A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u="none" dirty="0"/>
            <a:t>Workforce planning</a:t>
          </a:r>
          <a:endParaRPr lang="en-US" sz="1800" dirty="0"/>
        </a:p>
      </dgm:t>
    </dgm:pt>
    <dgm:pt modelId="{227A9CB0-1A64-481A-980E-EA63073F69E0}" type="parTrans" cxnId="{4B949850-F713-4936-96AB-138F5AE5D673}">
      <dgm:prSet/>
      <dgm:spPr/>
      <dgm:t>
        <a:bodyPr/>
        <a:lstStyle/>
        <a:p>
          <a:endParaRPr lang="en-US"/>
        </a:p>
      </dgm:t>
    </dgm:pt>
    <dgm:pt modelId="{F4F8AF2C-2E11-48A5-ACB2-1ECF9484A09C}" type="sibTrans" cxnId="{4B949850-F713-4936-96AB-138F5AE5D673}">
      <dgm:prSet/>
      <dgm:spPr/>
      <dgm:t>
        <a:bodyPr/>
        <a:lstStyle/>
        <a:p>
          <a:endParaRPr lang="en-US"/>
        </a:p>
      </dgm:t>
    </dgm:pt>
    <dgm:pt modelId="{7AF1399C-6C7F-40E1-98EF-3A77C643941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u="none" dirty="0"/>
            <a:t>Critical pipeline for new physicians</a:t>
          </a:r>
        </a:p>
      </dgm:t>
    </dgm:pt>
    <dgm:pt modelId="{9361FB99-0EC7-4513-95AE-6DC259C61E66}" type="parTrans" cxnId="{E35E25D2-13E1-4CF4-8655-0DE10FF7E80A}">
      <dgm:prSet/>
      <dgm:spPr/>
      <dgm:t>
        <a:bodyPr/>
        <a:lstStyle/>
        <a:p>
          <a:endParaRPr lang="en-US"/>
        </a:p>
      </dgm:t>
    </dgm:pt>
    <dgm:pt modelId="{D15058B4-75D8-4044-A85C-A1CD41FA0A93}" type="sibTrans" cxnId="{E35E25D2-13E1-4CF4-8655-0DE10FF7E80A}">
      <dgm:prSet/>
      <dgm:spPr/>
      <dgm:t>
        <a:bodyPr/>
        <a:lstStyle/>
        <a:p>
          <a:endParaRPr lang="en-US"/>
        </a:p>
      </dgm:t>
    </dgm:pt>
    <dgm:pt modelId="{D0A148E6-D6F6-4CDC-A783-126D7C99FEA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u="none" dirty="0"/>
            <a:t>Cost of GME will be questioned</a:t>
          </a:r>
        </a:p>
      </dgm:t>
    </dgm:pt>
    <dgm:pt modelId="{4095DAA7-2965-4B19-9420-83E25B90839C}" type="parTrans" cxnId="{9F001AE4-7B34-400B-B6A8-EA7180089CAB}">
      <dgm:prSet/>
      <dgm:spPr/>
      <dgm:t>
        <a:bodyPr/>
        <a:lstStyle/>
        <a:p>
          <a:endParaRPr lang="en-US"/>
        </a:p>
      </dgm:t>
    </dgm:pt>
    <dgm:pt modelId="{323D3884-044B-4E7D-B34D-6A54A17C1DF8}" type="sibTrans" cxnId="{9F001AE4-7B34-400B-B6A8-EA7180089CAB}">
      <dgm:prSet/>
      <dgm:spPr/>
      <dgm:t>
        <a:bodyPr/>
        <a:lstStyle/>
        <a:p>
          <a:endParaRPr lang="en-US"/>
        </a:p>
      </dgm:t>
    </dgm:pt>
    <dgm:pt modelId="{048F3806-7F56-4F3D-850C-8F84CA291820}" type="pres">
      <dgm:prSet presAssocID="{2827C27F-01CD-479C-8C7C-E9D7B4DBB2BE}" presName="compositeShape" presStyleCnt="0">
        <dgm:presLayoutVars>
          <dgm:dir/>
          <dgm:resizeHandles/>
        </dgm:presLayoutVars>
      </dgm:prSet>
      <dgm:spPr/>
    </dgm:pt>
    <dgm:pt modelId="{D9E0A5B6-24CE-4C0B-9159-CF87F3ED36AE}" type="pres">
      <dgm:prSet presAssocID="{2827C27F-01CD-479C-8C7C-E9D7B4DBB2BE}" presName="pyramid" presStyleLbl="node1" presStyleIdx="0" presStyleCnt="1" custScaleX="143012"/>
      <dgm:spPr/>
    </dgm:pt>
    <dgm:pt modelId="{93E9F56B-AC5B-4A3F-978A-B1AFCF0CB7C4}" type="pres">
      <dgm:prSet presAssocID="{2827C27F-01CD-479C-8C7C-E9D7B4DBB2BE}" presName="theList" presStyleCnt="0"/>
      <dgm:spPr/>
    </dgm:pt>
    <dgm:pt modelId="{AE631A1F-C101-4129-A8B1-97D8263D8BA0}" type="pres">
      <dgm:prSet presAssocID="{F15C21C2-D9F3-431E-BEEE-0455D52B00A3}" presName="aNode" presStyleLbl="fgAcc1" presStyleIdx="0" presStyleCnt="3" custScaleY="31097" custLinFactY="33002" custLinFactNeighborX="1976" custLinFactNeighborY="100000">
        <dgm:presLayoutVars>
          <dgm:bulletEnabled val="1"/>
        </dgm:presLayoutVars>
      </dgm:prSet>
      <dgm:spPr/>
    </dgm:pt>
    <dgm:pt modelId="{247FC667-5F2A-4DDE-9767-B910C21BD846}" type="pres">
      <dgm:prSet presAssocID="{F15C21C2-D9F3-431E-BEEE-0455D52B00A3}" presName="aSpace" presStyleCnt="0"/>
      <dgm:spPr/>
    </dgm:pt>
    <dgm:pt modelId="{C9C3C3B8-3E5E-4834-8E07-44144BF48B66}" type="pres">
      <dgm:prSet presAssocID="{7AF1399C-6C7F-40E1-98EF-3A77C6439416}" presName="aNode" presStyleLbl="fgAcc1" presStyleIdx="1" presStyleCnt="3" custScaleY="37653" custLinFactY="24821" custLinFactNeighborX="1407" custLinFactNeighborY="100000">
        <dgm:presLayoutVars>
          <dgm:bulletEnabled val="1"/>
        </dgm:presLayoutVars>
      </dgm:prSet>
      <dgm:spPr/>
    </dgm:pt>
    <dgm:pt modelId="{C4CC4C2B-3883-4D00-A365-F767B0DD1A93}" type="pres">
      <dgm:prSet presAssocID="{7AF1399C-6C7F-40E1-98EF-3A77C6439416}" presName="aSpace" presStyleCnt="0"/>
      <dgm:spPr/>
    </dgm:pt>
    <dgm:pt modelId="{4A3F0C43-88FB-4913-92A4-00149CA257E7}" type="pres">
      <dgm:prSet presAssocID="{D0A148E6-D6F6-4CDC-A783-126D7C99FEA6}" presName="aNode" presStyleLbl="fgAcc1" presStyleIdx="2" presStyleCnt="3" custScaleY="37119" custLinFactY="19079" custLinFactNeighborX="1976" custLinFactNeighborY="100000">
        <dgm:presLayoutVars>
          <dgm:bulletEnabled val="1"/>
        </dgm:presLayoutVars>
      </dgm:prSet>
      <dgm:spPr/>
    </dgm:pt>
    <dgm:pt modelId="{C6596D95-3E85-4E2A-9404-9CB3299042AE}" type="pres">
      <dgm:prSet presAssocID="{D0A148E6-D6F6-4CDC-A783-126D7C99FEA6}" presName="aSpace" presStyleCnt="0"/>
      <dgm:spPr/>
    </dgm:pt>
  </dgm:ptLst>
  <dgm:cxnLst>
    <dgm:cxn modelId="{37BF5905-EBBB-42DB-AE6D-B97D99499A69}" type="presOf" srcId="{F15C21C2-D9F3-431E-BEEE-0455D52B00A3}" destId="{AE631A1F-C101-4129-A8B1-97D8263D8BA0}" srcOrd="0" destOrd="0" presId="urn:microsoft.com/office/officeart/2005/8/layout/pyramid2"/>
    <dgm:cxn modelId="{F52D6E3D-7BF0-43F6-AA33-91C325F59ECF}" type="presOf" srcId="{D0A148E6-D6F6-4CDC-A783-126D7C99FEA6}" destId="{4A3F0C43-88FB-4913-92A4-00149CA257E7}" srcOrd="0" destOrd="0" presId="urn:microsoft.com/office/officeart/2005/8/layout/pyramid2"/>
    <dgm:cxn modelId="{925B0E41-996E-47CD-9E2A-2C4A15C79B08}" type="presOf" srcId="{2827C27F-01CD-479C-8C7C-E9D7B4DBB2BE}" destId="{048F3806-7F56-4F3D-850C-8F84CA291820}" srcOrd="0" destOrd="0" presId="urn:microsoft.com/office/officeart/2005/8/layout/pyramid2"/>
    <dgm:cxn modelId="{4B949850-F713-4936-96AB-138F5AE5D673}" srcId="{2827C27F-01CD-479C-8C7C-E9D7B4DBB2BE}" destId="{F15C21C2-D9F3-431E-BEEE-0455D52B00A3}" srcOrd="0" destOrd="0" parTransId="{227A9CB0-1A64-481A-980E-EA63073F69E0}" sibTransId="{F4F8AF2C-2E11-48A5-ACB2-1ECF9484A09C}"/>
    <dgm:cxn modelId="{E48ED656-A652-4C51-B00A-0D28B78F99D1}" type="presOf" srcId="{7AF1399C-6C7F-40E1-98EF-3A77C6439416}" destId="{C9C3C3B8-3E5E-4834-8E07-44144BF48B66}" srcOrd="0" destOrd="0" presId="urn:microsoft.com/office/officeart/2005/8/layout/pyramid2"/>
    <dgm:cxn modelId="{E35E25D2-13E1-4CF4-8655-0DE10FF7E80A}" srcId="{2827C27F-01CD-479C-8C7C-E9D7B4DBB2BE}" destId="{7AF1399C-6C7F-40E1-98EF-3A77C6439416}" srcOrd="1" destOrd="0" parTransId="{9361FB99-0EC7-4513-95AE-6DC259C61E66}" sibTransId="{D15058B4-75D8-4044-A85C-A1CD41FA0A93}"/>
    <dgm:cxn modelId="{9F001AE4-7B34-400B-B6A8-EA7180089CAB}" srcId="{2827C27F-01CD-479C-8C7C-E9D7B4DBB2BE}" destId="{D0A148E6-D6F6-4CDC-A783-126D7C99FEA6}" srcOrd="2" destOrd="0" parTransId="{4095DAA7-2965-4B19-9420-83E25B90839C}" sibTransId="{323D3884-044B-4E7D-B34D-6A54A17C1DF8}"/>
    <dgm:cxn modelId="{74084CF0-5A06-44DA-BD14-58F0B5FFC130}" type="presParOf" srcId="{048F3806-7F56-4F3D-850C-8F84CA291820}" destId="{D9E0A5B6-24CE-4C0B-9159-CF87F3ED36AE}" srcOrd="0" destOrd="0" presId="urn:microsoft.com/office/officeart/2005/8/layout/pyramid2"/>
    <dgm:cxn modelId="{CB743042-4444-480B-B135-FF38ECA3FA20}" type="presParOf" srcId="{048F3806-7F56-4F3D-850C-8F84CA291820}" destId="{93E9F56B-AC5B-4A3F-978A-B1AFCF0CB7C4}" srcOrd="1" destOrd="0" presId="urn:microsoft.com/office/officeart/2005/8/layout/pyramid2"/>
    <dgm:cxn modelId="{9ACAC9E6-9688-4712-B6F7-1E1DFBB3EF22}" type="presParOf" srcId="{93E9F56B-AC5B-4A3F-978A-B1AFCF0CB7C4}" destId="{AE631A1F-C101-4129-A8B1-97D8263D8BA0}" srcOrd="0" destOrd="0" presId="urn:microsoft.com/office/officeart/2005/8/layout/pyramid2"/>
    <dgm:cxn modelId="{9342FF3E-1038-406E-92DA-AE4015DB125B}" type="presParOf" srcId="{93E9F56B-AC5B-4A3F-978A-B1AFCF0CB7C4}" destId="{247FC667-5F2A-4DDE-9767-B910C21BD846}" srcOrd="1" destOrd="0" presId="urn:microsoft.com/office/officeart/2005/8/layout/pyramid2"/>
    <dgm:cxn modelId="{0C3833D6-63AE-4191-AE4B-6C8716EA0D6B}" type="presParOf" srcId="{93E9F56B-AC5B-4A3F-978A-B1AFCF0CB7C4}" destId="{C9C3C3B8-3E5E-4834-8E07-44144BF48B66}" srcOrd="2" destOrd="0" presId="urn:microsoft.com/office/officeart/2005/8/layout/pyramid2"/>
    <dgm:cxn modelId="{EF5BFAC9-FFCD-4947-9A16-289862CA5A58}" type="presParOf" srcId="{93E9F56B-AC5B-4A3F-978A-B1AFCF0CB7C4}" destId="{C4CC4C2B-3883-4D00-A365-F767B0DD1A93}" srcOrd="3" destOrd="0" presId="urn:microsoft.com/office/officeart/2005/8/layout/pyramid2"/>
    <dgm:cxn modelId="{7519FC86-0FA6-4CDC-AB0F-C54925BAAB18}" type="presParOf" srcId="{93E9F56B-AC5B-4A3F-978A-B1AFCF0CB7C4}" destId="{4A3F0C43-88FB-4913-92A4-00149CA257E7}" srcOrd="4" destOrd="0" presId="urn:microsoft.com/office/officeart/2005/8/layout/pyramid2"/>
    <dgm:cxn modelId="{8A86A4F7-7716-4EB9-8956-5CBF3238906D}" type="presParOf" srcId="{93E9F56B-AC5B-4A3F-978A-B1AFCF0CB7C4}" destId="{C6596D95-3E85-4E2A-9404-9CB3299042A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33AE6A2-623F-40B2-AFB6-9B27B3659CD0}" type="doc">
      <dgm:prSet loTypeId="urn:microsoft.com/office/officeart/2005/8/layout/arrow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541DD6D-EFE1-4BAD-8046-21F006DED389}">
      <dgm:prSet phldrT="[Text]" custT="1"/>
      <dgm:spPr/>
      <dgm:t>
        <a:bodyPr/>
        <a:lstStyle/>
        <a:p>
          <a:r>
            <a:rPr lang="en-US" sz="1800" dirty="0"/>
            <a:t>Specialty-based Departments</a:t>
          </a:r>
        </a:p>
      </dgm:t>
    </dgm:pt>
    <dgm:pt modelId="{9207D373-B7AB-4637-A598-B179E88E0930}" type="parTrans" cxnId="{B30C14DD-5CB9-4D85-817D-4CA80791EF71}">
      <dgm:prSet/>
      <dgm:spPr/>
      <dgm:t>
        <a:bodyPr/>
        <a:lstStyle/>
        <a:p>
          <a:endParaRPr lang="en-US"/>
        </a:p>
      </dgm:t>
    </dgm:pt>
    <dgm:pt modelId="{0BB4D9B5-0C8A-4816-98EB-D91F4B4E0E74}" type="sibTrans" cxnId="{B30C14DD-5CB9-4D85-817D-4CA80791EF71}">
      <dgm:prSet/>
      <dgm:spPr/>
      <dgm:t>
        <a:bodyPr/>
        <a:lstStyle/>
        <a:p>
          <a:endParaRPr lang="en-US"/>
        </a:p>
      </dgm:t>
    </dgm:pt>
    <dgm:pt modelId="{A808C453-7148-4111-AEF2-147D69AC0DF0}">
      <dgm:prSet phldrT="[Text]" custT="1"/>
      <dgm:spPr/>
      <dgm:t>
        <a:bodyPr/>
        <a:lstStyle/>
        <a:p>
          <a:r>
            <a:rPr lang="en-US" sz="1800" dirty="0"/>
            <a:t>Service Lines</a:t>
          </a:r>
        </a:p>
      </dgm:t>
    </dgm:pt>
    <dgm:pt modelId="{7F0827A8-58F5-418C-9133-88DC7136585D}" type="parTrans" cxnId="{9F0CB1B8-D048-4AD9-83AC-71D0414F0A5C}">
      <dgm:prSet/>
      <dgm:spPr/>
      <dgm:t>
        <a:bodyPr/>
        <a:lstStyle/>
        <a:p>
          <a:endParaRPr lang="en-US"/>
        </a:p>
      </dgm:t>
    </dgm:pt>
    <dgm:pt modelId="{68CBEC0A-19B2-4ED6-ADCE-FEBF7525E090}" type="sibTrans" cxnId="{9F0CB1B8-D048-4AD9-83AC-71D0414F0A5C}">
      <dgm:prSet/>
      <dgm:spPr/>
      <dgm:t>
        <a:bodyPr/>
        <a:lstStyle/>
        <a:p>
          <a:endParaRPr lang="en-US"/>
        </a:p>
      </dgm:t>
    </dgm:pt>
    <dgm:pt modelId="{4EC56C60-CA27-4729-A37B-DB77589B5A0F}" type="pres">
      <dgm:prSet presAssocID="{233AE6A2-623F-40B2-AFB6-9B27B3659CD0}" presName="cycle" presStyleCnt="0">
        <dgm:presLayoutVars>
          <dgm:dir/>
          <dgm:resizeHandles val="exact"/>
        </dgm:presLayoutVars>
      </dgm:prSet>
      <dgm:spPr/>
    </dgm:pt>
    <dgm:pt modelId="{80A0E52D-A90F-4E09-A6F8-248B6661E6C1}" type="pres">
      <dgm:prSet presAssocID="{D541DD6D-EFE1-4BAD-8046-21F006DED389}" presName="arrow" presStyleLbl="node1" presStyleIdx="0" presStyleCnt="2" custScaleY="100296">
        <dgm:presLayoutVars>
          <dgm:bulletEnabled val="1"/>
        </dgm:presLayoutVars>
      </dgm:prSet>
      <dgm:spPr/>
    </dgm:pt>
    <dgm:pt modelId="{C45264A4-8CF0-4942-B759-4F43F6FDD2A6}" type="pres">
      <dgm:prSet presAssocID="{A808C453-7148-4111-AEF2-147D69AC0DF0}" presName="arrow" presStyleLbl="node1" presStyleIdx="1" presStyleCnt="2">
        <dgm:presLayoutVars>
          <dgm:bulletEnabled val="1"/>
        </dgm:presLayoutVars>
      </dgm:prSet>
      <dgm:spPr/>
    </dgm:pt>
  </dgm:ptLst>
  <dgm:cxnLst>
    <dgm:cxn modelId="{2D8E1C25-D530-4DFD-AA33-5BB9B671A708}" type="presOf" srcId="{D541DD6D-EFE1-4BAD-8046-21F006DED389}" destId="{80A0E52D-A90F-4E09-A6F8-248B6661E6C1}" srcOrd="0" destOrd="0" presId="urn:microsoft.com/office/officeart/2005/8/layout/arrow1"/>
    <dgm:cxn modelId="{17F1087E-C5C3-4175-B1A3-DF2E0B1DBD07}" type="presOf" srcId="{A808C453-7148-4111-AEF2-147D69AC0DF0}" destId="{C45264A4-8CF0-4942-B759-4F43F6FDD2A6}" srcOrd="0" destOrd="0" presId="urn:microsoft.com/office/officeart/2005/8/layout/arrow1"/>
    <dgm:cxn modelId="{9F0CB1B8-D048-4AD9-83AC-71D0414F0A5C}" srcId="{233AE6A2-623F-40B2-AFB6-9B27B3659CD0}" destId="{A808C453-7148-4111-AEF2-147D69AC0DF0}" srcOrd="1" destOrd="0" parTransId="{7F0827A8-58F5-418C-9133-88DC7136585D}" sibTransId="{68CBEC0A-19B2-4ED6-ADCE-FEBF7525E090}"/>
    <dgm:cxn modelId="{B30C14DD-5CB9-4D85-817D-4CA80791EF71}" srcId="{233AE6A2-623F-40B2-AFB6-9B27B3659CD0}" destId="{D541DD6D-EFE1-4BAD-8046-21F006DED389}" srcOrd="0" destOrd="0" parTransId="{9207D373-B7AB-4637-A598-B179E88E0930}" sibTransId="{0BB4D9B5-0C8A-4816-98EB-D91F4B4E0E74}"/>
    <dgm:cxn modelId="{1CD9A4E9-1924-459C-AFA9-DDAEC7E79FE5}" type="presOf" srcId="{233AE6A2-623F-40B2-AFB6-9B27B3659CD0}" destId="{4EC56C60-CA27-4729-A37B-DB77589B5A0F}" srcOrd="0" destOrd="0" presId="urn:microsoft.com/office/officeart/2005/8/layout/arrow1"/>
    <dgm:cxn modelId="{3B5BBDAA-7B13-423C-AC82-16205EA2E316}" type="presParOf" srcId="{4EC56C60-CA27-4729-A37B-DB77589B5A0F}" destId="{80A0E52D-A90F-4E09-A6F8-248B6661E6C1}" srcOrd="0" destOrd="0" presId="urn:microsoft.com/office/officeart/2005/8/layout/arrow1"/>
    <dgm:cxn modelId="{5B2797AA-AF2D-4654-9562-7A727449DB9F}" type="presParOf" srcId="{4EC56C60-CA27-4729-A37B-DB77589B5A0F}" destId="{C45264A4-8CF0-4942-B759-4F43F6FDD2A6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FB688-4FF3-4B3C-9783-9CB9955C9BBA}">
      <dsp:nvSpPr>
        <dsp:cNvPr id="0" name=""/>
        <dsp:cNvSpPr/>
      </dsp:nvSpPr>
      <dsp:spPr>
        <a:xfrm>
          <a:off x="0" y="127000"/>
          <a:ext cx="1904999" cy="1143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2600"/>
            <a:buNone/>
          </a:pPr>
          <a:r>
            <a:rPr lang="fr-FR" sz="1700" kern="1200" dirty="0"/>
            <a:t>Patient internet usage &amp; wearable/portable devices</a:t>
          </a:r>
          <a:endParaRPr lang="en-US" sz="1700" kern="1200" dirty="0"/>
        </a:p>
      </dsp:txBody>
      <dsp:txXfrm>
        <a:off x="0" y="127000"/>
        <a:ext cx="1904999" cy="1143000"/>
      </dsp:txXfrm>
    </dsp:sp>
    <dsp:sp modelId="{C2C65A7D-D746-4BBF-9002-08E63820E37B}">
      <dsp:nvSpPr>
        <dsp:cNvPr id="0" name=""/>
        <dsp:cNvSpPr/>
      </dsp:nvSpPr>
      <dsp:spPr>
        <a:xfrm>
          <a:off x="2095500" y="127000"/>
          <a:ext cx="1904999" cy="1143000"/>
        </a:xfrm>
        <a:prstGeom prst="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Demographics: Baby boomers, Generation X, and Millennials</a:t>
          </a:r>
        </a:p>
      </dsp:txBody>
      <dsp:txXfrm>
        <a:off x="2095500" y="127000"/>
        <a:ext cx="1904999" cy="1143000"/>
      </dsp:txXfrm>
    </dsp:sp>
    <dsp:sp modelId="{4FBABA18-396C-4981-B555-8D850F38F1DD}">
      <dsp:nvSpPr>
        <dsp:cNvPr id="0" name=""/>
        <dsp:cNvSpPr/>
      </dsp:nvSpPr>
      <dsp:spPr>
        <a:xfrm>
          <a:off x="4191000" y="127000"/>
          <a:ext cx="1904999" cy="1143000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Racial/Ethnic Diversity</a:t>
          </a:r>
        </a:p>
      </dsp:txBody>
      <dsp:txXfrm>
        <a:off x="4191000" y="127000"/>
        <a:ext cx="1904999" cy="1143000"/>
      </dsp:txXfrm>
    </dsp:sp>
    <dsp:sp modelId="{27205612-8001-45A0-94A8-FFA2F8E0747B}">
      <dsp:nvSpPr>
        <dsp:cNvPr id="0" name=""/>
        <dsp:cNvSpPr/>
      </dsp:nvSpPr>
      <dsp:spPr>
        <a:xfrm>
          <a:off x="0" y="1478696"/>
          <a:ext cx="1904999" cy="1122631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Patient contact with health care professionals</a:t>
          </a:r>
        </a:p>
      </dsp:txBody>
      <dsp:txXfrm>
        <a:off x="0" y="1478696"/>
        <a:ext cx="1904999" cy="1122631"/>
      </dsp:txXfrm>
    </dsp:sp>
    <dsp:sp modelId="{B91F83B3-B9EB-45B4-9C90-965CC3AEDDFC}">
      <dsp:nvSpPr>
        <dsp:cNvPr id="0" name=""/>
        <dsp:cNvSpPr/>
      </dsp:nvSpPr>
      <dsp:spPr>
        <a:xfrm>
          <a:off x="2095500" y="1460500"/>
          <a:ext cx="1904999" cy="1143000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Public health care quality information</a:t>
          </a:r>
        </a:p>
      </dsp:txBody>
      <dsp:txXfrm>
        <a:off x="2095500" y="1460500"/>
        <a:ext cx="1904999" cy="1143000"/>
      </dsp:txXfrm>
    </dsp:sp>
    <dsp:sp modelId="{949C070D-3ECE-4C48-9967-2831B1E03A97}">
      <dsp:nvSpPr>
        <dsp:cNvPr id="0" name=""/>
        <dsp:cNvSpPr/>
      </dsp:nvSpPr>
      <dsp:spPr>
        <a:xfrm>
          <a:off x="4191000" y="1460500"/>
          <a:ext cx="1904999" cy="1143000"/>
        </a:xfrm>
        <a:prstGeom prst="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Big data</a:t>
          </a:r>
        </a:p>
      </dsp:txBody>
      <dsp:txXfrm>
        <a:off x="4191000" y="1460500"/>
        <a:ext cx="1904999" cy="1143000"/>
      </dsp:txXfrm>
    </dsp:sp>
    <dsp:sp modelId="{ABE53740-9BB5-438A-9033-F490BF349546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Patient access to their own health care data</a:t>
          </a:r>
        </a:p>
      </dsp:txBody>
      <dsp:txXfrm>
        <a:off x="2095500" y="2793999"/>
        <a:ext cx="1904999" cy="1143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0DCC2-39F0-4530-A298-42797BC53355}">
      <dsp:nvSpPr>
        <dsp:cNvPr id="0" name=""/>
        <dsp:cNvSpPr/>
      </dsp:nvSpPr>
      <dsp:spPr>
        <a:xfrm>
          <a:off x="1184823" y="0"/>
          <a:ext cx="5763699" cy="2581957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38100" rIns="762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&gt;5 years</a:t>
          </a:r>
        </a:p>
      </dsp:txBody>
      <dsp:txXfrm>
        <a:off x="2625748" y="387294"/>
        <a:ext cx="3419089" cy="1807369"/>
      </dsp:txXfrm>
    </dsp:sp>
    <dsp:sp modelId="{1B65DCAC-5A95-4808-A3BA-9F8C433A24B6}">
      <dsp:nvSpPr>
        <dsp:cNvPr id="0" name=""/>
        <dsp:cNvSpPr/>
      </dsp:nvSpPr>
      <dsp:spPr>
        <a:xfrm>
          <a:off x="555200" y="270676"/>
          <a:ext cx="2005543" cy="2005543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Long-term</a:t>
          </a:r>
        </a:p>
      </dsp:txBody>
      <dsp:txXfrm>
        <a:off x="848905" y="564381"/>
        <a:ext cx="1418133" cy="14181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89DA2-5221-469B-901C-693935C0AA4A}">
      <dsp:nvSpPr>
        <dsp:cNvPr id="0" name=""/>
        <dsp:cNvSpPr/>
      </dsp:nvSpPr>
      <dsp:spPr>
        <a:xfrm>
          <a:off x="1267454" y="0"/>
          <a:ext cx="4602747" cy="4602747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623F2-DDFA-4E19-BECE-B8C49129E3CF}">
      <dsp:nvSpPr>
        <dsp:cNvPr id="0" name=""/>
        <dsp:cNvSpPr/>
      </dsp:nvSpPr>
      <dsp:spPr>
        <a:xfrm>
          <a:off x="3551521" y="460724"/>
          <a:ext cx="2991785" cy="4090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2600"/>
            <a:buNone/>
          </a:pPr>
          <a:r>
            <a:rPr lang="en-US" sz="1000" kern="1200" dirty="0"/>
            <a:t>Cost-efficient health care</a:t>
          </a:r>
        </a:p>
      </dsp:txBody>
      <dsp:txXfrm>
        <a:off x="3571488" y="480691"/>
        <a:ext cx="2951851" cy="369099"/>
      </dsp:txXfrm>
    </dsp:sp>
    <dsp:sp modelId="{8D3C9F7D-3AA9-44B9-8CA0-BCF365250A4C}">
      <dsp:nvSpPr>
        <dsp:cNvPr id="0" name=""/>
        <dsp:cNvSpPr/>
      </dsp:nvSpPr>
      <dsp:spPr>
        <a:xfrm>
          <a:off x="3551521" y="920886"/>
          <a:ext cx="2991785" cy="4090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Work-life balance</a:t>
          </a:r>
        </a:p>
      </dsp:txBody>
      <dsp:txXfrm>
        <a:off x="3571488" y="940853"/>
        <a:ext cx="2951851" cy="369099"/>
      </dsp:txXfrm>
    </dsp:sp>
    <dsp:sp modelId="{B5FDDA3B-59D3-46CD-85AE-F4C6B54F91F9}">
      <dsp:nvSpPr>
        <dsp:cNvPr id="0" name=""/>
        <dsp:cNvSpPr/>
      </dsp:nvSpPr>
      <dsp:spPr>
        <a:xfrm>
          <a:off x="3537280" y="1373083"/>
          <a:ext cx="2991785" cy="4090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100956"/>
              <a:satOff val="-2922"/>
              <a:lumOff val="-11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Physician Employment</a:t>
          </a:r>
        </a:p>
      </dsp:txBody>
      <dsp:txXfrm>
        <a:off x="3557247" y="1393050"/>
        <a:ext cx="2951851" cy="369099"/>
      </dsp:txXfrm>
    </dsp:sp>
    <dsp:sp modelId="{0968CE5F-FFED-4DCA-B2A5-23BACF66271F}">
      <dsp:nvSpPr>
        <dsp:cNvPr id="0" name=""/>
        <dsp:cNvSpPr/>
      </dsp:nvSpPr>
      <dsp:spPr>
        <a:xfrm>
          <a:off x="3535485" y="1827482"/>
          <a:ext cx="2991785" cy="4090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151433"/>
              <a:satOff val="-4383"/>
              <a:lumOff val="-16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Artificial intelligence</a:t>
          </a:r>
        </a:p>
      </dsp:txBody>
      <dsp:txXfrm>
        <a:off x="3555452" y="1847449"/>
        <a:ext cx="2951851" cy="369099"/>
      </dsp:txXfrm>
    </dsp:sp>
    <dsp:sp modelId="{E93BE7B7-D9B8-452A-9BA7-A14EAC017126}">
      <dsp:nvSpPr>
        <dsp:cNvPr id="0" name=""/>
        <dsp:cNvSpPr/>
      </dsp:nvSpPr>
      <dsp:spPr>
        <a:xfrm>
          <a:off x="3551521" y="2301373"/>
          <a:ext cx="2991785" cy="4090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201911"/>
              <a:satOff val="-5845"/>
              <a:lumOff val="-2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Specialization</a:t>
          </a:r>
        </a:p>
      </dsp:txBody>
      <dsp:txXfrm>
        <a:off x="3571488" y="2321340"/>
        <a:ext cx="2951851" cy="369099"/>
      </dsp:txXfrm>
    </dsp:sp>
    <dsp:sp modelId="{87CC37C7-3B45-46AE-8F73-13F08579A031}">
      <dsp:nvSpPr>
        <dsp:cNvPr id="0" name=""/>
        <dsp:cNvSpPr/>
      </dsp:nvSpPr>
      <dsp:spPr>
        <a:xfrm>
          <a:off x="471448" y="3524329"/>
          <a:ext cx="2991785" cy="4090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Accountability for faculty with clinical and educational responsibilities</a:t>
          </a:r>
        </a:p>
      </dsp:txBody>
      <dsp:txXfrm>
        <a:off x="491415" y="3544296"/>
        <a:ext cx="2951851" cy="369099"/>
      </dsp:txXfrm>
    </dsp:sp>
    <dsp:sp modelId="{F91B0FA7-3652-4772-81F8-2B9F7D973712}">
      <dsp:nvSpPr>
        <dsp:cNvPr id="0" name=""/>
        <dsp:cNvSpPr/>
      </dsp:nvSpPr>
      <dsp:spPr>
        <a:xfrm>
          <a:off x="471448" y="4039936"/>
          <a:ext cx="2991785" cy="4090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Compensation for faculty with clinical and educational responsibilities</a:t>
          </a:r>
        </a:p>
      </dsp:txBody>
      <dsp:txXfrm>
        <a:off x="491415" y="4059903"/>
        <a:ext cx="2951851" cy="369099"/>
      </dsp:txXfrm>
    </dsp:sp>
    <dsp:sp modelId="{98CEDE37-951E-45F2-9569-D2634CD1EDE6}">
      <dsp:nvSpPr>
        <dsp:cNvPr id="0" name=""/>
        <dsp:cNvSpPr/>
      </dsp:nvSpPr>
      <dsp:spPr>
        <a:xfrm>
          <a:off x="3567557" y="2783500"/>
          <a:ext cx="2991785" cy="4090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Medical literature</a:t>
          </a:r>
        </a:p>
      </dsp:txBody>
      <dsp:txXfrm>
        <a:off x="3587524" y="2803467"/>
        <a:ext cx="2951851" cy="369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4531E-9B37-444B-8118-32E70C01C6B1}">
      <dsp:nvSpPr>
        <dsp:cNvPr id="0" name=""/>
        <dsp:cNvSpPr/>
      </dsp:nvSpPr>
      <dsp:spPr>
        <a:xfrm rot="19200000">
          <a:off x="1575" y="1810035"/>
          <a:ext cx="1866304" cy="1213098"/>
        </a:xfrm>
        <a:prstGeom prst="round2Same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34290" rIns="10287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Less frequent F2F</a:t>
          </a:r>
        </a:p>
      </dsp:txBody>
      <dsp:txXfrm>
        <a:off x="79827" y="1862327"/>
        <a:ext cx="1747866" cy="1153879"/>
      </dsp:txXfrm>
    </dsp:sp>
    <dsp:sp modelId="{93BEF9B1-EEB9-40DD-968B-D66AD26AAF7E}">
      <dsp:nvSpPr>
        <dsp:cNvPr id="0" name=""/>
        <dsp:cNvSpPr/>
      </dsp:nvSpPr>
      <dsp:spPr>
        <a:xfrm>
          <a:off x="2114847" y="1040866"/>
          <a:ext cx="1866304" cy="1213098"/>
        </a:xfrm>
        <a:prstGeom prst="round2Same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34290" rIns="10287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Team-based care</a:t>
          </a:r>
        </a:p>
      </dsp:txBody>
      <dsp:txXfrm>
        <a:off x="2174066" y="1100085"/>
        <a:ext cx="1747866" cy="1153879"/>
      </dsp:txXfrm>
    </dsp:sp>
    <dsp:sp modelId="{9118A179-494B-4548-B45A-75245F42F3F3}">
      <dsp:nvSpPr>
        <dsp:cNvPr id="0" name=""/>
        <dsp:cNvSpPr/>
      </dsp:nvSpPr>
      <dsp:spPr>
        <a:xfrm rot="2400000">
          <a:off x="4228120" y="1810035"/>
          <a:ext cx="1866304" cy="1213098"/>
        </a:xfrm>
        <a:prstGeom prst="round2Same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34290" rIns="10287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Virtual Visits</a:t>
          </a:r>
        </a:p>
      </dsp:txBody>
      <dsp:txXfrm>
        <a:off x="4268306" y="1862327"/>
        <a:ext cx="1747866" cy="11538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6517D-CF87-4311-A608-5376C93FCEEF}">
      <dsp:nvSpPr>
        <dsp:cNvPr id="0" name=""/>
        <dsp:cNvSpPr/>
      </dsp:nvSpPr>
      <dsp:spPr>
        <a:xfrm>
          <a:off x="0" y="812799"/>
          <a:ext cx="6096000" cy="24384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A5BB2-5EF8-4B6D-B8A9-3D9A2F43DCA5}">
      <dsp:nvSpPr>
        <dsp:cNvPr id="0" name=""/>
        <dsp:cNvSpPr/>
      </dsp:nvSpPr>
      <dsp:spPr>
        <a:xfrm>
          <a:off x="3215282" y="1422399"/>
          <a:ext cx="2271117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u="sng" kern="1200" dirty="0"/>
            <a:t>Most</a:t>
          </a:r>
          <a:r>
            <a:rPr lang="en-US" sz="2600" kern="1200" dirty="0"/>
            <a:t> have access</a:t>
          </a:r>
        </a:p>
      </dsp:txBody>
      <dsp:txXfrm>
        <a:off x="3215282" y="1422399"/>
        <a:ext cx="2271117" cy="1219200"/>
      </dsp:txXfrm>
    </dsp:sp>
    <dsp:sp modelId="{6B6560CC-ACA5-4D29-A27B-5304D1213388}">
      <dsp:nvSpPr>
        <dsp:cNvPr id="0" name=""/>
        <dsp:cNvSpPr/>
      </dsp:nvSpPr>
      <dsp:spPr>
        <a:xfrm>
          <a:off x="489942" y="1422399"/>
          <a:ext cx="2271117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u="sng" kern="1200" dirty="0"/>
            <a:t>Some</a:t>
          </a:r>
          <a:r>
            <a:rPr lang="en-US" sz="2600" kern="1200" dirty="0"/>
            <a:t>  have access</a:t>
          </a:r>
        </a:p>
      </dsp:txBody>
      <dsp:txXfrm>
        <a:off x="489942" y="1422399"/>
        <a:ext cx="2271117" cy="1219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8F60C-ED5A-4FF4-A31F-FBD0B8730E40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D2A9C-D6E5-4DD1-A64F-E2E70AF7DC69}">
      <dsp:nvSpPr>
        <dsp:cNvPr id="0" name=""/>
        <dsp:cNvSpPr/>
      </dsp:nvSpPr>
      <dsp:spPr>
        <a:xfrm>
          <a:off x="1350711" y="390985"/>
          <a:ext cx="1632160" cy="16321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2600"/>
            <a:buNone/>
          </a:pPr>
          <a:r>
            <a:rPr lang="en-US" sz="1400" kern="1200" dirty="0"/>
            <a:t>Physicians and health care teams</a:t>
          </a:r>
        </a:p>
      </dsp:txBody>
      <dsp:txXfrm>
        <a:off x="1430386" y="470660"/>
        <a:ext cx="1472810" cy="1472825"/>
      </dsp:txXfrm>
    </dsp:sp>
    <dsp:sp modelId="{A7CAEBF5-38EE-4782-9A60-01C80E60987C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Retail health care</a:t>
          </a:r>
        </a:p>
      </dsp:txBody>
      <dsp:txXfrm>
        <a:off x="3186331" y="463451"/>
        <a:ext cx="1430218" cy="1430218"/>
      </dsp:txXfrm>
    </dsp:sp>
    <dsp:sp modelId="{B3342BE9-0073-40CB-9394-8864B50973B8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Hierarchy of health care teams</a:t>
          </a:r>
        </a:p>
      </dsp:txBody>
      <dsp:txXfrm>
        <a:off x="1479451" y="2170331"/>
        <a:ext cx="1430218" cy="1430218"/>
      </dsp:txXfrm>
    </dsp:sp>
    <dsp:sp modelId="{DC10F0FA-B8A5-49C4-88CE-E430CBDFD9B2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Medical knowledge and standardization of clinical care</a:t>
          </a:r>
        </a:p>
      </dsp:txBody>
      <dsp:txXfrm>
        <a:off x="3186331" y="2170331"/>
        <a:ext cx="1430218" cy="14302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79092-2F50-4578-AAF9-355F1130B769}">
      <dsp:nvSpPr>
        <dsp:cNvPr id="0" name=""/>
        <dsp:cNvSpPr/>
      </dsp:nvSpPr>
      <dsp:spPr>
        <a:xfrm>
          <a:off x="1312" y="219847"/>
          <a:ext cx="2720578" cy="3264693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2016 Retail Health Care</a:t>
          </a:r>
        </a:p>
      </dsp:txBody>
      <dsp:txXfrm rot="16200000">
        <a:off x="-1065153" y="1286314"/>
        <a:ext cx="2677048" cy="544115"/>
      </dsp:txXfrm>
    </dsp:sp>
    <dsp:sp modelId="{BD3C99F4-5C7A-4783-AF1B-26A28B2C9240}">
      <dsp:nvSpPr>
        <dsp:cNvPr id="0" name=""/>
        <dsp:cNvSpPr/>
      </dsp:nvSpPr>
      <dsp:spPr>
        <a:xfrm>
          <a:off x="545428" y="219847"/>
          <a:ext cx="2026830" cy="32646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Pharmacies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Big Box Stores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Urgent Care Centers</a:t>
          </a:r>
        </a:p>
      </dsp:txBody>
      <dsp:txXfrm>
        <a:off x="545428" y="219847"/>
        <a:ext cx="2026830" cy="3264693"/>
      </dsp:txXfrm>
    </dsp:sp>
    <dsp:sp modelId="{4075FFCF-D31F-450E-8EF5-0319BBBC3B44}">
      <dsp:nvSpPr>
        <dsp:cNvPr id="0" name=""/>
        <dsp:cNvSpPr/>
      </dsp:nvSpPr>
      <dsp:spPr>
        <a:xfrm>
          <a:off x="3374108" y="219847"/>
          <a:ext cx="2720578" cy="3264693"/>
        </a:xfrm>
        <a:prstGeom prst="roundRect">
          <a:avLst>
            <a:gd name="adj" fmla="val 5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2025 Retail Health Care</a:t>
          </a:r>
        </a:p>
      </dsp:txBody>
      <dsp:txXfrm rot="16200000">
        <a:off x="2307642" y="1286314"/>
        <a:ext cx="2677048" cy="544115"/>
      </dsp:txXfrm>
    </dsp:sp>
    <dsp:sp modelId="{F28884D7-A5D6-4605-AA75-8408B09150C0}">
      <dsp:nvSpPr>
        <dsp:cNvPr id="0" name=""/>
        <dsp:cNvSpPr/>
      </dsp:nvSpPr>
      <dsp:spPr>
        <a:xfrm rot="5400000">
          <a:off x="2459866" y="2567365"/>
          <a:ext cx="1176267" cy="96508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6837A-F67F-4D91-80D8-477FD03406A7}">
      <dsp:nvSpPr>
        <dsp:cNvPr id="0" name=""/>
        <dsp:cNvSpPr/>
      </dsp:nvSpPr>
      <dsp:spPr>
        <a:xfrm>
          <a:off x="3918224" y="219847"/>
          <a:ext cx="2026830" cy="32646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Pharmacies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Big Box Stores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Urgent Care Centers</a:t>
          </a:r>
        </a:p>
      </dsp:txBody>
      <dsp:txXfrm>
        <a:off x="3918224" y="219847"/>
        <a:ext cx="2026830" cy="32646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8DC73-1C9A-4CD1-A3F2-5AEBAB744F89}">
      <dsp:nvSpPr>
        <dsp:cNvPr id="0" name=""/>
        <dsp:cNvSpPr/>
      </dsp:nvSpPr>
      <dsp:spPr>
        <a:xfrm>
          <a:off x="1150662" y="2808"/>
          <a:ext cx="4468443" cy="406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2600"/>
            <a:buNone/>
          </a:pPr>
          <a:r>
            <a:rPr lang="en-US" sz="1400" kern="1200" dirty="0"/>
            <a:t>Health care financing and disparities</a:t>
          </a:r>
        </a:p>
      </dsp:txBody>
      <dsp:txXfrm>
        <a:off x="1150662" y="2808"/>
        <a:ext cx="4468443" cy="406222"/>
      </dsp:txXfrm>
    </dsp:sp>
    <dsp:sp modelId="{0FBA2D78-2C9D-473E-973E-5B836FD8C8E1}">
      <dsp:nvSpPr>
        <dsp:cNvPr id="0" name=""/>
        <dsp:cNvSpPr/>
      </dsp:nvSpPr>
      <dsp:spPr>
        <a:xfrm>
          <a:off x="1150662" y="40903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A13C6-0E8D-4783-8613-920AFE444E7D}">
      <dsp:nvSpPr>
        <dsp:cNvPr id="0" name=""/>
        <dsp:cNvSpPr/>
      </dsp:nvSpPr>
      <dsp:spPr>
        <a:xfrm>
          <a:off x="1781209" y="40903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133697"/>
            <a:satOff val="-186"/>
            <a:lumOff val="-71"/>
            <a:alphaOff val="0"/>
          </a:schemeClr>
        </a:solidFill>
        <a:ln w="25400" cap="flat" cmpd="sng" algn="ctr">
          <a:solidFill>
            <a:schemeClr val="accent5">
              <a:hueOff val="-133697"/>
              <a:satOff val="-186"/>
              <a:lumOff val="-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5439C-03E9-4371-9E90-4C996699D257}">
      <dsp:nvSpPr>
        <dsp:cNvPr id="0" name=""/>
        <dsp:cNvSpPr/>
      </dsp:nvSpPr>
      <dsp:spPr>
        <a:xfrm>
          <a:off x="2411756" y="40903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267394"/>
            <a:satOff val="-372"/>
            <a:lumOff val="-143"/>
            <a:alphaOff val="0"/>
          </a:schemeClr>
        </a:solidFill>
        <a:ln w="25400" cap="flat" cmpd="sng" algn="ctr">
          <a:solidFill>
            <a:schemeClr val="accent5">
              <a:hueOff val="-267394"/>
              <a:satOff val="-372"/>
              <a:lumOff val="-1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364EC-DC71-4EC0-BBF4-84D7A2FA067E}">
      <dsp:nvSpPr>
        <dsp:cNvPr id="0" name=""/>
        <dsp:cNvSpPr/>
      </dsp:nvSpPr>
      <dsp:spPr>
        <a:xfrm>
          <a:off x="3042303" y="40903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401092"/>
            <a:satOff val="-558"/>
            <a:lumOff val="-214"/>
            <a:alphaOff val="0"/>
          </a:schemeClr>
        </a:solidFill>
        <a:ln w="25400" cap="flat" cmpd="sng" algn="ctr">
          <a:solidFill>
            <a:schemeClr val="accent5">
              <a:hueOff val="-401092"/>
              <a:satOff val="-558"/>
              <a:lumOff val="-2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FE978-D370-485A-B3D2-0FAC43D5AE03}">
      <dsp:nvSpPr>
        <dsp:cNvPr id="0" name=""/>
        <dsp:cNvSpPr/>
      </dsp:nvSpPr>
      <dsp:spPr>
        <a:xfrm>
          <a:off x="3672850" y="40903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534789"/>
            <a:satOff val="-744"/>
            <a:lumOff val="-285"/>
            <a:alphaOff val="0"/>
          </a:schemeClr>
        </a:solidFill>
        <a:ln w="25400" cap="flat" cmpd="sng" algn="ctr">
          <a:solidFill>
            <a:schemeClr val="accent5">
              <a:hueOff val="-534789"/>
              <a:satOff val="-744"/>
              <a:lumOff val="-2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2A787-7FBF-4D3E-8906-552D1C74BC83}">
      <dsp:nvSpPr>
        <dsp:cNvPr id="0" name=""/>
        <dsp:cNvSpPr/>
      </dsp:nvSpPr>
      <dsp:spPr>
        <a:xfrm>
          <a:off x="4303397" y="40903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668486"/>
            <a:satOff val="-930"/>
            <a:lumOff val="-357"/>
            <a:alphaOff val="0"/>
          </a:schemeClr>
        </a:solidFill>
        <a:ln w="25400" cap="flat" cmpd="sng" algn="ctr">
          <a:solidFill>
            <a:schemeClr val="accent5">
              <a:hueOff val="-668486"/>
              <a:satOff val="-930"/>
              <a:lumOff val="-3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4B5FC-A566-4EC4-ADFF-DA3B8B68A9CD}">
      <dsp:nvSpPr>
        <dsp:cNvPr id="0" name=""/>
        <dsp:cNvSpPr/>
      </dsp:nvSpPr>
      <dsp:spPr>
        <a:xfrm>
          <a:off x="4933944" y="40903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802183"/>
            <a:satOff val="-1116"/>
            <a:lumOff val="-428"/>
            <a:alphaOff val="0"/>
          </a:schemeClr>
        </a:solidFill>
        <a:ln w="25400" cap="flat" cmpd="sng" algn="ctr">
          <a:solidFill>
            <a:schemeClr val="accent5">
              <a:hueOff val="-802183"/>
              <a:satOff val="-1116"/>
              <a:lumOff val="-4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C9E39-2000-4AEE-812A-68DF380260C4}">
      <dsp:nvSpPr>
        <dsp:cNvPr id="0" name=""/>
        <dsp:cNvSpPr/>
      </dsp:nvSpPr>
      <dsp:spPr>
        <a:xfrm>
          <a:off x="1150662" y="574528"/>
          <a:ext cx="4468443" cy="406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Acute care</a:t>
          </a:r>
        </a:p>
      </dsp:txBody>
      <dsp:txXfrm>
        <a:off x="1150662" y="574528"/>
        <a:ext cx="4468443" cy="406222"/>
      </dsp:txXfrm>
    </dsp:sp>
    <dsp:sp modelId="{F71CBF88-31D3-4EDD-B2F9-88E85D9257CF}">
      <dsp:nvSpPr>
        <dsp:cNvPr id="0" name=""/>
        <dsp:cNvSpPr/>
      </dsp:nvSpPr>
      <dsp:spPr>
        <a:xfrm>
          <a:off x="1150662" y="98075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935880"/>
            <a:satOff val="-1302"/>
            <a:lumOff val="-499"/>
            <a:alphaOff val="0"/>
          </a:schemeClr>
        </a:solidFill>
        <a:ln w="25400" cap="flat" cmpd="sng" algn="ctr">
          <a:solidFill>
            <a:schemeClr val="accent5">
              <a:hueOff val="-935880"/>
              <a:satOff val="-1302"/>
              <a:lumOff val="-4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A36E5-DEBD-4EE2-BB5C-47FBF0726B6E}">
      <dsp:nvSpPr>
        <dsp:cNvPr id="0" name=""/>
        <dsp:cNvSpPr/>
      </dsp:nvSpPr>
      <dsp:spPr>
        <a:xfrm>
          <a:off x="1781209" y="98075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1069577"/>
            <a:satOff val="-1488"/>
            <a:lumOff val="-570"/>
            <a:alphaOff val="0"/>
          </a:schemeClr>
        </a:solidFill>
        <a:ln w="25400" cap="flat" cmpd="sng" algn="ctr">
          <a:solidFill>
            <a:schemeClr val="accent5">
              <a:hueOff val="-1069577"/>
              <a:satOff val="-1488"/>
              <a:lumOff val="-5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0BA22-30E9-44D6-B163-BFE3BF345A94}">
      <dsp:nvSpPr>
        <dsp:cNvPr id="0" name=""/>
        <dsp:cNvSpPr/>
      </dsp:nvSpPr>
      <dsp:spPr>
        <a:xfrm>
          <a:off x="2411756" y="98075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1203274"/>
            <a:satOff val="-1674"/>
            <a:lumOff val="-642"/>
            <a:alphaOff val="0"/>
          </a:schemeClr>
        </a:solidFill>
        <a:ln w="25400" cap="flat" cmpd="sng" algn="ctr">
          <a:solidFill>
            <a:schemeClr val="accent5">
              <a:hueOff val="-1203274"/>
              <a:satOff val="-1674"/>
              <a:lumOff val="-6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C125D-8E28-4BEA-A7B2-CB10D8E2C573}">
      <dsp:nvSpPr>
        <dsp:cNvPr id="0" name=""/>
        <dsp:cNvSpPr/>
      </dsp:nvSpPr>
      <dsp:spPr>
        <a:xfrm>
          <a:off x="3042303" y="98075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1336972"/>
            <a:satOff val="-1860"/>
            <a:lumOff val="-713"/>
            <a:alphaOff val="0"/>
          </a:schemeClr>
        </a:solidFill>
        <a:ln w="25400" cap="flat" cmpd="sng" algn="ctr">
          <a:solidFill>
            <a:schemeClr val="accent5">
              <a:hueOff val="-1336972"/>
              <a:satOff val="-1860"/>
              <a:lumOff val="-7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1E107-944D-457C-8F2B-4FFBE7216FC0}">
      <dsp:nvSpPr>
        <dsp:cNvPr id="0" name=""/>
        <dsp:cNvSpPr/>
      </dsp:nvSpPr>
      <dsp:spPr>
        <a:xfrm>
          <a:off x="3672850" y="98075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254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CC5D3-9CE5-4785-A1FD-4C2A23B00D34}">
      <dsp:nvSpPr>
        <dsp:cNvPr id="0" name=""/>
        <dsp:cNvSpPr/>
      </dsp:nvSpPr>
      <dsp:spPr>
        <a:xfrm>
          <a:off x="4303397" y="98075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1604366"/>
            <a:satOff val="-2232"/>
            <a:lumOff val="-856"/>
            <a:alphaOff val="0"/>
          </a:schemeClr>
        </a:solidFill>
        <a:ln w="25400" cap="flat" cmpd="sng" algn="ctr">
          <a:solidFill>
            <a:schemeClr val="accent5">
              <a:hueOff val="-1604366"/>
              <a:satOff val="-2232"/>
              <a:lumOff val="-8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58BBE-9253-40D0-8B11-F2D382019F5A}">
      <dsp:nvSpPr>
        <dsp:cNvPr id="0" name=""/>
        <dsp:cNvSpPr/>
      </dsp:nvSpPr>
      <dsp:spPr>
        <a:xfrm>
          <a:off x="4933944" y="98075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1738063"/>
            <a:satOff val="-2418"/>
            <a:lumOff val="-927"/>
            <a:alphaOff val="0"/>
          </a:schemeClr>
        </a:solidFill>
        <a:ln w="25400" cap="flat" cmpd="sng" algn="ctr">
          <a:solidFill>
            <a:schemeClr val="accent5">
              <a:hueOff val="-1738063"/>
              <a:satOff val="-2418"/>
              <a:lumOff val="-9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DE2A6-8E7C-41CC-8333-F34BB1B1CBCB}">
      <dsp:nvSpPr>
        <dsp:cNvPr id="0" name=""/>
        <dsp:cNvSpPr/>
      </dsp:nvSpPr>
      <dsp:spPr>
        <a:xfrm>
          <a:off x="1150662" y="1146248"/>
          <a:ext cx="4468443" cy="406222"/>
        </a:xfrm>
        <a:prstGeom prst="rect">
          <a:avLst/>
        </a:prstGeom>
        <a:noFill/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Health system mergers</a:t>
          </a:r>
        </a:p>
      </dsp:txBody>
      <dsp:txXfrm>
        <a:off x="1150662" y="1146248"/>
        <a:ext cx="4468443" cy="406222"/>
      </dsp:txXfrm>
    </dsp:sp>
    <dsp:sp modelId="{A1ABE97B-5964-4139-8B58-D5BE2A529571}">
      <dsp:nvSpPr>
        <dsp:cNvPr id="0" name=""/>
        <dsp:cNvSpPr/>
      </dsp:nvSpPr>
      <dsp:spPr>
        <a:xfrm>
          <a:off x="1150662" y="155247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1871760"/>
            <a:satOff val="-2603"/>
            <a:lumOff val="-998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AA77C-230A-4A69-843E-D0BDEB2711E5}">
      <dsp:nvSpPr>
        <dsp:cNvPr id="0" name=""/>
        <dsp:cNvSpPr/>
      </dsp:nvSpPr>
      <dsp:spPr>
        <a:xfrm>
          <a:off x="1781209" y="155247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2005458"/>
            <a:satOff val="-2789"/>
            <a:lumOff val="-107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C02E7-52E4-4CD8-9B79-BAFA2178C110}">
      <dsp:nvSpPr>
        <dsp:cNvPr id="0" name=""/>
        <dsp:cNvSpPr/>
      </dsp:nvSpPr>
      <dsp:spPr>
        <a:xfrm>
          <a:off x="2411756" y="155247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2139155"/>
            <a:satOff val="-2975"/>
            <a:lumOff val="-1141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3AB7C-C608-420D-B643-4BA067D41954}">
      <dsp:nvSpPr>
        <dsp:cNvPr id="0" name=""/>
        <dsp:cNvSpPr/>
      </dsp:nvSpPr>
      <dsp:spPr>
        <a:xfrm>
          <a:off x="3042303" y="155247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2272852"/>
            <a:satOff val="-3161"/>
            <a:lumOff val="-1212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4F2C3-B04A-452A-A2E1-1ECF639AF019}">
      <dsp:nvSpPr>
        <dsp:cNvPr id="0" name=""/>
        <dsp:cNvSpPr/>
      </dsp:nvSpPr>
      <dsp:spPr>
        <a:xfrm>
          <a:off x="3672850" y="155247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2406549"/>
            <a:satOff val="-3347"/>
            <a:lumOff val="-1284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AEFED-BCE1-434C-8472-DFFCB81E1815}">
      <dsp:nvSpPr>
        <dsp:cNvPr id="0" name=""/>
        <dsp:cNvSpPr/>
      </dsp:nvSpPr>
      <dsp:spPr>
        <a:xfrm>
          <a:off x="4303397" y="155247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2540246"/>
            <a:satOff val="-3533"/>
            <a:lumOff val="-1355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10A2C-B604-4329-80D6-945AD7A31AF6}">
      <dsp:nvSpPr>
        <dsp:cNvPr id="0" name=""/>
        <dsp:cNvSpPr/>
      </dsp:nvSpPr>
      <dsp:spPr>
        <a:xfrm>
          <a:off x="4933944" y="155247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2673943"/>
            <a:satOff val="-3719"/>
            <a:lumOff val="-1426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83537-B3F3-47E4-B055-D8C4CAD18A68}">
      <dsp:nvSpPr>
        <dsp:cNvPr id="0" name=""/>
        <dsp:cNvSpPr/>
      </dsp:nvSpPr>
      <dsp:spPr>
        <a:xfrm>
          <a:off x="1150662" y="1717969"/>
          <a:ext cx="4468443" cy="406222"/>
        </a:xfrm>
        <a:prstGeom prst="rect">
          <a:avLst/>
        </a:prstGeom>
        <a:noFill/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Health care payment and delivery models</a:t>
          </a:r>
        </a:p>
      </dsp:txBody>
      <dsp:txXfrm>
        <a:off x="1150662" y="1717969"/>
        <a:ext cx="4468443" cy="406222"/>
      </dsp:txXfrm>
    </dsp:sp>
    <dsp:sp modelId="{9B9E51F7-7C3F-4B60-9FA0-2A960929C9E3}">
      <dsp:nvSpPr>
        <dsp:cNvPr id="0" name=""/>
        <dsp:cNvSpPr/>
      </dsp:nvSpPr>
      <dsp:spPr>
        <a:xfrm>
          <a:off x="1150662" y="212419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2807641"/>
            <a:satOff val="-3905"/>
            <a:lumOff val="-1497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8DCFE-F5D8-45E0-935B-17443BF6C4F6}">
      <dsp:nvSpPr>
        <dsp:cNvPr id="0" name=""/>
        <dsp:cNvSpPr/>
      </dsp:nvSpPr>
      <dsp:spPr>
        <a:xfrm>
          <a:off x="1781209" y="212419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8B42E-4F31-4F01-B75B-1C92048132E6}">
      <dsp:nvSpPr>
        <dsp:cNvPr id="0" name=""/>
        <dsp:cNvSpPr/>
      </dsp:nvSpPr>
      <dsp:spPr>
        <a:xfrm>
          <a:off x="2411756" y="212419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3075035"/>
            <a:satOff val="-4277"/>
            <a:lumOff val="-164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F4053-19C0-4434-88FB-4CCB32118107}">
      <dsp:nvSpPr>
        <dsp:cNvPr id="0" name=""/>
        <dsp:cNvSpPr/>
      </dsp:nvSpPr>
      <dsp:spPr>
        <a:xfrm>
          <a:off x="3042303" y="212419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3208732"/>
            <a:satOff val="-4463"/>
            <a:lumOff val="-1711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C0E6D-D898-43A4-A8FB-47FCC8E6D977}">
      <dsp:nvSpPr>
        <dsp:cNvPr id="0" name=""/>
        <dsp:cNvSpPr/>
      </dsp:nvSpPr>
      <dsp:spPr>
        <a:xfrm>
          <a:off x="3672850" y="212419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3342429"/>
            <a:satOff val="-4649"/>
            <a:lumOff val="-1783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12D09-A418-4B66-80DA-7C84A1ECE3DD}">
      <dsp:nvSpPr>
        <dsp:cNvPr id="0" name=""/>
        <dsp:cNvSpPr/>
      </dsp:nvSpPr>
      <dsp:spPr>
        <a:xfrm>
          <a:off x="4303397" y="212419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3476126"/>
            <a:satOff val="-4835"/>
            <a:lumOff val="-1854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3056E-7E98-4512-A03F-7385EF2F9516}">
      <dsp:nvSpPr>
        <dsp:cNvPr id="0" name=""/>
        <dsp:cNvSpPr/>
      </dsp:nvSpPr>
      <dsp:spPr>
        <a:xfrm>
          <a:off x="4933944" y="212419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3609824"/>
            <a:satOff val="-5021"/>
            <a:lumOff val="-1925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CEFEE-2389-41EF-BD61-C25CFB7CAAB3}">
      <dsp:nvSpPr>
        <dsp:cNvPr id="0" name=""/>
        <dsp:cNvSpPr/>
      </dsp:nvSpPr>
      <dsp:spPr>
        <a:xfrm>
          <a:off x="1150662" y="2289689"/>
          <a:ext cx="4468443" cy="406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Health systems and population health</a:t>
          </a:r>
        </a:p>
      </dsp:txBody>
      <dsp:txXfrm>
        <a:off x="1150662" y="2289689"/>
        <a:ext cx="4468443" cy="406222"/>
      </dsp:txXfrm>
    </dsp:sp>
    <dsp:sp modelId="{E31B2CF6-F531-4B25-87BF-FD125134749A}">
      <dsp:nvSpPr>
        <dsp:cNvPr id="0" name=""/>
        <dsp:cNvSpPr/>
      </dsp:nvSpPr>
      <dsp:spPr>
        <a:xfrm>
          <a:off x="1150662" y="269591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3743521"/>
            <a:satOff val="-5207"/>
            <a:lumOff val="-1997"/>
            <a:alphaOff val="0"/>
          </a:schemeClr>
        </a:solidFill>
        <a:ln w="25400" cap="flat" cmpd="sng" algn="ctr">
          <a:solidFill>
            <a:schemeClr val="accent5">
              <a:hueOff val="-3743521"/>
              <a:satOff val="-5207"/>
              <a:lumOff val="-19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1789D-44EB-4D6A-83DD-9C19FC374297}">
      <dsp:nvSpPr>
        <dsp:cNvPr id="0" name=""/>
        <dsp:cNvSpPr/>
      </dsp:nvSpPr>
      <dsp:spPr>
        <a:xfrm>
          <a:off x="1781209" y="269591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3877218"/>
            <a:satOff val="-5393"/>
            <a:lumOff val="-2068"/>
            <a:alphaOff val="0"/>
          </a:schemeClr>
        </a:solidFill>
        <a:ln w="25400" cap="flat" cmpd="sng" algn="ctr">
          <a:solidFill>
            <a:schemeClr val="accent5">
              <a:hueOff val="-3877218"/>
              <a:satOff val="-5393"/>
              <a:lumOff val="-20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AD5F4-E917-4EBF-958A-E7022D9AC3A1}">
      <dsp:nvSpPr>
        <dsp:cNvPr id="0" name=""/>
        <dsp:cNvSpPr/>
      </dsp:nvSpPr>
      <dsp:spPr>
        <a:xfrm>
          <a:off x="2411756" y="269591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4010915"/>
            <a:satOff val="-5579"/>
            <a:lumOff val="-2139"/>
            <a:alphaOff val="0"/>
          </a:schemeClr>
        </a:solidFill>
        <a:ln w="25400" cap="flat" cmpd="sng" algn="ctr">
          <a:solidFill>
            <a:schemeClr val="accent5">
              <a:hueOff val="-4010915"/>
              <a:satOff val="-5579"/>
              <a:lumOff val="-21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9B4CC-3ABB-4322-AD8C-F10263EFDA76}">
      <dsp:nvSpPr>
        <dsp:cNvPr id="0" name=""/>
        <dsp:cNvSpPr/>
      </dsp:nvSpPr>
      <dsp:spPr>
        <a:xfrm>
          <a:off x="3042303" y="269591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4144612"/>
            <a:satOff val="-5765"/>
            <a:lumOff val="-2211"/>
            <a:alphaOff val="0"/>
          </a:schemeClr>
        </a:solidFill>
        <a:ln w="25400" cap="flat" cmpd="sng" algn="ctr">
          <a:solidFill>
            <a:schemeClr val="accent5">
              <a:hueOff val="-4144612"/>
              <a:satOff val="-5765"/>
              <a:lumOff val="-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E5811-8D2A-4224-81BC-438A5D8EF23A}">
      <dsp:nvSpPr>
        <dsp:cNvPr id="0" name=""/>
        <dsp:cNvSpPr/>
      </dsp:nvSpPr>
      <dsp:spPr>
        <a:xfrm>
          <a:off x="3672850" y="269591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4278309"/>
            <a:satOff val="-5951"/>
            <a:lumOff val="-2282"/>
            <a:alphaOff val="0"/>
          </a:schemeClr>
        </a:solidFill>
        <a:ln w="25400" cap="flat" cmpd="sng" algn="ctr">
          <a:solidFill>
            <a:schemeClr val="accent5">
              <a:hueOff val="-4278309"/>
              <a:satOff val="-5951"/>
              <a:lumOff val="-22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54740-0A80-4DC5-B676-A2CA0A832D96}">
      <dsp:nvSpPr>
        <dsp:cNvPr id="0" name=""/>
        <dsp:cNvSpPr/>
      </dsp:nvSpPr>
      <dsp:spPr>
        <a:xfrm>
          <a:off x="4303397" y="269591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254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C0630-18CE-409B-99F3-1166104FCBAB}">
      <dsp:nvSpPr>
        <dsp:cNvPr id="0" name=""/>
        <dsp:cNvSpPr/>
      </dsp:nvSpPr>
      <dsp:spPr>
        <a:xfrm>
          <a:off x="4933944" y="269591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4545704"/>
            <a:satOff val="-6323"/>
            <a:lumOff val="-2425"/>
            <a:alphaOff val="0"/>
          </a:schemeClr>
        </a:solidFill>
        <a:ln w="25400" cap="flat" cmpd="sng" algn="ctr">
          <a:solidFill>
            <a:schemeClr val="accent5">
              <a:hueOff val="-4545704"/>
              <a:satOff val="-6323"/>
              <a:lumOff val="-24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8ACC3-F0CC-436E-A3DC-6C372623BDC7}">
      <dsp:nvSpPr>
        <dsp:cNvPr id="0" name=""/>
        <dsp:cNvSpPr/>
      </dsp:nvSpPr>
      <dsp:spPr>
        <a:xfrm>
          <a:off x="1150662" y="2861409"/>
          <a:ext cx="4468443" cy="406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Health care professionals and population health</a:t>
          </a:r>
        </a:p>
      </dsp:txBody>
      <dsp:txXfrm>
        <a:off x="1150662" y="2861409"/>
        <a:ext cx="4468443" cy="406222"/>
      </dsp:txXfrm>
    </dsp:sp>
    <dsp:sp modelId="{926FAB09-12F2-4B33-8716-4B795A08F14B}">
      <dsp:nvSpPr>
        <dsp:cNvPr id="0" name=""/>
        <dsp:cNvSpPr/>
      </dsp:nvSpPr>
      <dsp:spPr>
        <a:xfrm>
          <a:off x="1150662" y="326763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4679401"/>
            <a:satOff val="-6509"/>
            <a:lumOff val="-2496"/>
            <a:alphaOff val="0"/>
          </a:schemeClr>
        </a:solidFill>
        <a:ln w="25400" cap="flat" cmpd="sng" algn="ctr">
          <a:solidFill>
            <a:schemeClr val="accent5">
              <a:hueOff val="-4679401"/>
              <a:satOff val="-6509"/>
              <a:lumOff val="-24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8FCFD-76ED-4B0E-84A9-3559028DF7CE}">
      <dsp:nvSpPr>
        <dsp:cNvPr id="0" name=""/>
        <dsp:cNvSpPr/>
      </dsp:nvSpPr>
      <dsp:spPr>
        <a:xfrm>
          <a:off x="1781209" y="326763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4813098"/>
            <a:satOff val="-6695"/>
            <a:lumOff val="-2567"/>
            <a:alphaOff val="0"/>
          </a:schemeClr>
        </a:solidFill>
        <a:ln w="25400" cap="flat" cmpd="sng" algn="ctr">
          <a:solidFill>
            <a:schemeClr val="accent5">
              <a:hueOff val="-4813098"/>
              <a:satOff val="-6695"/>
              <a:lumOff val="-25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38B9F-6DFD-4200-87E0-934B4A01239B}">
      <dsp:nvSpPr>
        <dsp:cNvPr id="0" name=""/>
        <dsp:cNvSpPr/>
      </dsp:nvSpPr>
      <dsp:spPr>
        <a:xfrm>
          <a:off x="2411756" y="326763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4946796"/>
            <a:satOff val="-6881"/>
            <a:lumOff val="-2638"/>
            <a:alphaOff val="0"/>
          </a:schemeClr>
        </a:solidFill>
        <a:ln w="25400" cap="flat" cmpd="sng" algn="ctr">
          <a:solidFill>
            <a:schemeClr val="accent5">
              <a:hueOff val="-4946796"/>
              <a:satOff val="-6881"/>
              <a:lumOff val="-26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ECA97-51D1-455B-AE37-82302E5D6AC5}">
      <dsp:nvSpPr>
        <dsp:cNvPr id="0" name=""/>
        <dsp:cNvSpPr/>
      </dsp:nvSpPr>
      <dsp:spPr>
        <a:xfrm>
          <a:off x="3042303" y="326763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5080492"/>
            <a:satOff val="-7067"/>
            <a:lumOff val="-2710"/>
            <a:alphaOff val="0"/>
          </a:schemeClr>
        </a:solidFill>
        <a:ln w="25400" cap="flat" cmpd="sng" algn="ctr">
          <a:solidFill>
            <a:schemeClr val="accent5">
              <a:hueOff val="-5080492"/>
              <a:satOff val="-7067"/>
              <a:lumOff val="-27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C436B-363A-426C-B733-724E88EA3845}">
      <dsp:nvSpPr>
        <dsp:cNvPr id="0" name=""/>
        <dsp:cNvSpPr/>
      </dsp:nvSpPr>
      <dsp:spPr>
        <a:xfrm>
          <a:off x="3672850" y="326763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5214190"/>
            <a:satOff val="-7253"/>
            <a:lumOff val="-2781"/>
            <a:alphaOff val="0"/>
          </a:schemeClr>
        </a:solidFill>
        <a:ln w="25400" cap="flat" cmpd="sng" algn="ctr">
          <a:solidFill>
            <a:schemeClr val="accent5">
              <a:hueOff val="-5214190"/>
              <a:satOff val="-7253"/>
              <a:lumOff val="-27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48069-03F2-444D-B69C-6AD2FA329A16}">
      <dsp:nvSpPr>
        <dsp:cNvPr id="0" name=""/>
        <dsp:cNvSpPr/>
      </dsp:nvSpPr>
      <dsp:spPr>
        <a:xfrm>
          <a:off x="4303397" y="326763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5347887"/>
            <a:satOff val="-7439"/>
            <a:lumOff val="-2852"/>
            <a:alphaOff val="0"/>
          </a:schemeClr>
        </a:solidFill>
        <a:ln w="25400" cap="flat" cmpd="sng" algn="ctr">
          <a:solidFill>
            <a:schemeClr val="accent5">
              <a:hueOff val="-5347887"/>
              <a:satOff val="-7439"/>
              <a:lumOff val="-2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DF37E-CF33-4474-8F19-08DDC5ED7670}">
      <dsp:nvSpPr>
        <dsp:cNvPr id="0" name=""/>
        <dsp:cNvSpPr/>
      </dsp:nvSpPr>
      <dsp:spPr>
        <a:xfrm>
          <a:off x="4933944" y="326763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5481584"/>
            <a:satOff val="-7625"/>
            <a:lumOff val="-2924"/>
            <a:alphaOff val="0"/>
          </a:schemeClr>
        </a:solidFill>
        <a:ln w="25400" cap="flat" cmpd="sng" algn="ctr">
          <a:solidFill>
            <a:schemeClr val="accent5">
              <a:hueOff val="-5481584"/>
              <a:satOff val="-7625"/>
              <a:lumOff val="-29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6B798-33C0-43D6-8C3C-8F38580DFD7E}">
      <dsp:nvSpPr>
        <dsp:cNvPr id="0" name=""/>
        <dsp:cNvSpPr/>
      </dsp:nvSpPr>
      <dsp:spPr>
        <a:xfrm>
          <a:off x="1150662" y="3433129"/>
          <a:ext cx="4468443" cy="406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Bundling and commoditization of health care services</a:t>
          </a:r>
        </a:p>
      </dsp:txBody>
      <dsp:txXfrm>
        <a:off x="1150662" y="3433129"/>
        <a:ext cx="4468443" cy="406222"/>
      </dsp:txXfrm>
    </dsp:sp>
    <dsp:sp modelId="{F3479B16-254A-4FDF-96D1-4C6956877774}">
      <dsp:nvSpPr>
        <dsp:cNvPr id="0" name=""/>
        <dsp:cNvSpPr/>
      </dsp:nvSpPr>
      <dsp:spPr>
        <a:xfrm>
          <a:off x="1150662" y="383935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5615281"/>
            <a:satOff val="-7810"/>
            <a:lumOff val="-2995"/>
            <a:alphaOff val="0"/>
          </a:schemeClr>
        </a:solidFill>
        <a:ln w="25400" cap="flat" cmpd="sng" algn="ctr">
          <a:solidFill>
            <a:schemeClr val="accent5">
              <a:hueOff val="-5615281"/>
              <a:satOff val="-7810"/>
              <a:lumOff val="-29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19E4C-B6C7-4DF6-9411-6563A8A67EB4}">
      <dsp:nvSpPr>
        <dsp:cNvPr id="0" name=""/>
        <dsp:cNvSpPr/>
      </dsp:nvSpPr>
      <dsp:spPr>
        <a:xfrm>
          <a:off x="1781209" y="383935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5748978"/>
            <a:satOff val="-7996"/>
            <a:lumOff val="-3066"/>
            <a:alphaOff val="0"/>
          </a:schemeClr>
        </a:solidFill>
        <a:ln w="25400" cap="flat" cmpd="sng" algn="ctr">
          <a:solidFill>
            <a:schemeClr val="accent5">
              <a:hueOff val="-5748978"/>
              <a:satOff val="-7996"/>
              <a:lumOff val="-30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EBE12-A149-4D23-A363-7F132D191D09}">
      <dsp:nvSpPr>
        <dsp:cNvPr id="0" name=""/>
        <dsp:cNvSpPr/>
      </dsp:nvSpPr>
      <dsp:spPr>
        <a:xfrm>
          <a:off x="2411756" y="383935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2540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105CE-CD2B-4A0C-BDF9-94D2A7E72904}">
      <dsp:nvSpPr>
        <dsp:cNvPr id="0" name=""/>
        <dsp:cNvSpPr/>
      </dsp:nvSpPr>
      <dsp:spPr>
        <a:xfrm>
          <a:off x="3042303" y="383935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6016373"/>
            <a:satOff val="-8368"/>
            <a:lumOff val="-3209"/>
            <a:alphaOff val="0"/>
          </a:schemeClr>
        </a:solidFill>
        <a:ln w="25400" cap="flat" cmpd="sng" algn="ctr">
          <a:solidFill>
            <a:schemeClr val="accent5">
              <a:hueOff val="-6016373"/>
              <a:satOff val="-8368"/>
              <a:lumOff val="-32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842EB-00BC-4A99-BE3C-932B4785A132}">
      <dsp:nvSpPr>
        <dsp:cNvPr id="0" name=""/>
        <dsp:cNvSpPr/>
      </dsp:nvSpPr>
      <dsp:spPr>
        <a:xfrm>
          <a:off x="3672850" y="383935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6150070"/>
            <a:satOff val="-8554"/>
            <a:lumOff val="-3280"/>
            <a:alphaOff val="0"/>
          </a:schemeClr>
        </a:solidFill>
        <a:ln w="25400" cap="flat" cmpd="sng" algn="ctr">
          <a:solidFill>
            <a:schemeClr val="accent5">
              <a:hueOff val="-6150070"/>
              <a:satOff val="-8554"/>
              <a:lumOff val="-32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22CF6-7FEA-40BA-98AB-0983C7AA3AB8}">
      <dsp:nvSpPr>
        <dsp:cNvPr id="0" name=""/>
        <dsp:cNvSpPr/>
      </dsp:nvSpPr>
      <dsp:spPr>
        <a:xfrm>
          <a:off x="4303397" y="383935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6283767"/>
            <a:satOff val="-8740"/>
            <a:lumOff val="-3352"/>
            <a:alphaOff val="0"/>
          </a:schemeClr>
        </a:solidFill>
        <a:ln w="25400" cap="flat" cmpd="sng" algn="ctr">
          <a:solidFill>
            <a:schemeClr val="accent5">
              <a:hueOff val="-6283767"/>
              <a:satOff val="-8740"/>
              <a:lumOff val="-3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F836E-B7C7-4F24-A676-6A4F89C54471}">
      <dsp:nvSpPr>
        <dsp:cNvPr id="0" name=""/>
        <dsp:cNvSpPr/>
      </dsp:nvSpPr>
      <dsp:spPr>
        <a:xfrm>
          <a:off x="4933944" y="383935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6417464"/>
            <a:satOff val="-8926"/>
            <a:lumOff val="-3423"/>
            <a:alphaOff val="0"/>
          </a:schemeClr>
        </a:solidFill>
        <a:ln w="25400" cap="flat" cmpd="sng" algn="ctr">
          <a:solidFill>
            <a:schemeClr val="accent5">
              <a:hueOff val="-6417464"/>
              <a:satOff val="-8926"/>
              <a:lumOff val="-34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3E81A-4F47-4125-97C5-7E9332BE7402}">
      <dsp:nvSpPr>
        <dsp:cNvPr id="0" name=""/>
        <dsp:cNvSpPr/>
      </dsp:nvSpPr>
      <dsp:spPr>
        <a:xfrm>
          <a:off x="1150662" y="4004849"/>
          <a:ext cx="4468443" cy="406222"/>
        </a:xfrm>
        <a:prstGeom prst="rect">
          <a:avLst/>
        </a:prstGeom>
        <a:noFill/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Strategic planning</a:t>
          </a:r>
        </a:p>
      </dsp:txBody>
      <dsp:txXfrm>
        <a:off x="1150662" y="4004849"/>
        <a:ext cx="4468443" cy="406222"/>
      </dsp:txXfrm>
    </dsp:sp>
    <dsp:sp modelId="{5EAC90D7-E101-4D80-886E-DB96B270ED36}">
      <dsp:nvSpPr>
        <dsp:cNvPr id="0" name=""/>
        <dsp:cNvSpPr/>
      </dsp:nvSpPr>
      <dsp:spPr>
        <a:xfrm>
          <a:off x="1150662" y="441107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6551161"/>
            <a:satOff val="-9112"/>
            <a:lumOff val="-3494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2E6B3-2029-4907-B85C-BC1A7DCBA0F0}">
      <dsp:nvSpPr>
        <dsp:cNvPr id="0" name=""/>
        <dsp:cNvSpPr/>
      </dsp:nvSpPr>
      <dsp:spPr>
        <a:xfrm>
          <a:off x="1781209" y="441107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6684859"/>
            <a:satOff val="-9298"/>
            <a:lumOff val="-3565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47B59-4E9A-444C-A0EC-FD819ED305E4}">
      <dsp:nvSpPr>
        <dsp:cNvPr id="0" name=""/>
        <dsp:cNvSpPr/>
      </dsp:nvSpPr>
      <dsp:spPr>
        <a:xfrm>
          <a:off x="2411756" y="441107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6818556"/>
            <a:satOff val="-9484"/>
            <a:lumOff val="-3637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ACBEB-C8E5-4E3E-8138-92BCCFEED146}">
      <dsp:nvSpPr>
        <dsp:cNvPr id="0" name=""/>
        <dsp:cNvSpPr/>
      </dsp:nvSpPr>
      <dsp:spPr>
        <a:xfrm>
          <a:off x="3042303" y="441107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6952253"/>
            <a:satOff val="-9670"/>
            <a:lumOff val="-3708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1BE11-3457-4452-A162-4E96CA6D8C53}">
      <dsp:nvSpPr>
        <dsp:cNvPr id="0" name=""/>
        <dsp:cNvSpPr/>
      </dsp:nvSpPr>
      <dsp:spPr>
        <a:xfrm>
          <a:off x="3672850" y="441107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7085950"/>
            <a:satOff val="-9856"/>
            <a:lumOff val="-3779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C2AF5-11D1-4B3C-A67B-48C22A4FF693}">
      <dsp:nvSpPr>
        <dsp:cNvPr id="0" name=""/>
        <dsp:cNvSpPr/>
      </dsp:nvSpPr>
      <dsp:spPr>
        <a:xfrm>
          <a:off x="4303397" y="441107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7219647"/>
            <a:satOff val="-10042"/>
            <a:lumOff val="-3851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81A39-42F5-4257-A4C9-FB4408560810}">
      <dsp:nvSpPr>
        <dsp:cNvPr id="0" name=""/>
        <dsp:cNvSpPr/>
      </dsp:nvSpPr>
      <dsp:spPr>
        <a:xfrm>
          <a:off x="4933944" y="4411071"/>
          <a:ext cx="595792" cy="99298"/>
        </a:xfrm>
        <a:prstGeom prst="parallelogram">
          <a:avLst>
            <a:gd name="adj" fmla="val 14084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0A5B6-24CE-4C0B-9159-CF87F3ED36AE}">
      <dsp:nvSpPr>
        <dsp:cNvPr id="0" name=""/>
        <dsp:cNvSpPr/>
      </dsp:nvSpPr>
      <dsp:spPr>
        <a:xfrm>
          <a:off x="-120921" y="0"/>
          <a:ext cx="6872245" cy="4805363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31A1F-C101-4129-A8B1-97D8263D8BA0}">
      <dsp:nvSpPr>
        <dsp:cNvPr id="0" name=""/>
        <dsp:cNvSpPr/>
      </dsp:nvSpPr>
      <dsp:spPr>
        <a:xfrm>
          <a:off x="3376921" y="1700861"/>
          <a:ext cx="3123485" cy="8335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u="none" kern="1200" dirty="0"/>
            <a:t>Workforce planning</a:t>
          </a:r>
          <a:endParaRPr lang="en-US" sz="1800" kern="1200" dirty="0"/>
        </a:p>
      </dsp:txBody>
      <dsp:txXfrm>
        <a:off x="3417612" y="1741552"/>
        <a:ext cx="3042103" cy="752170"/>
      </dsp:txXfrm>
    </dsp:sp>
    <dsp:sp modelId="{C9C3C3B8-3E5E-4834-8E07-44144BF48B66}">
      <dsp:nvSpPr>
        <dsp:cNvPr id="0" name=""/>
        <dsp:cNvSpPr/>
      </dsp:nvSpPr>
      <dsp:spPr>
        <a:xfrm>
          <a:off x="3359148" y="2650184"/>
          <a:ext cx="3123485" cy="10092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u="none" kern="1200" dirty="0"/>
            <a:t>Critical pipeline for new physicians</a:t>
          </a:r>
        </a:p>
      </dsp:txBody>
      <dsp:txXfrm>
        <a:off x="3408417" y="2699453"/>
        <a:ext cx="3024947" cy="910747"/>
      </dsp:txXfrm>
    </dsp:sp>
    <dsp:sp modelId="{4A3F0C43-88FB-4913-92A4-00149CA257E7}">
      <dsp:nvSpPr>
        <dsp:cNvPr id="0" name=""/>
        <dsp:cNvSpPr/>
      </dsp:nvSpPr>
      <dsp:spPr>
        <a:xfrm>
          <a:off x="3376921" y="3810391"/>
          <a:ext cx="3123485" cy="9949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u="none" kern="1200" dirty="0"/>
            <a:t>Cost of GME will be questioned</a:t>
          </a:r>
        </a:p>
      </dsp:txBody>
      <dsp:txXfrm>
        <a:off x="3425491" y="3858961"/>
        <a:ext cx="3026345" cy="8978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0E52D-A90F-4E09-A6F8-248B6661E6C1}">
      <dsp:nvSpPr>
        <dsp:cNvPr id="0" name=""/>
        <dsp:cNvSpPr/>
      </dsp:nvSpPr>
      <dsp:spPr>
        <a:xfrm rot="16200000">
          <a:off x="953" y="1876"/>
          <a:ext cx="2307501" cy="2314331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Specialty-based Departments</a:t>
          </a:r>
        </a:p>
      </dsp:txBody>
      <dsp:txXfrm rot="5400000">
        <a:off x="401352" y="582165"/>
        <a:ext cx="1910518" cy="1153751"/>
      </dsp:txXfrm>
    </dsp:sp>
    <dsp:sp modelId="{C45264A4-8CF0-4942-B759-4F43F6FDD2A6}">
      <dsp:nvSpPr>
        <dsp:cNvPr id="0" name=""/>
        <dsp:cNvSpPr/>
      </dsp:nvSpPr>
      <dsp:spPr>
        <a:xfrm rot="5400000">
          <a:off x="5375712" y="5291"/>
          <a:ext cx="2307501" cy="2307501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Service Lines</a:t>
          </a:r>
        </a:p>
      </dsp:txBody>
      <dsp:txXfrm rot="-5400000">
        <a:off x="5375713" y="582166"/>
        <a:ext cx="1903688" cy="1153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7" name="Google Shape;26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9" name="Google Shape;29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536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4" name="Google Shape;32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hyperlink" Target="mailto:heather@partnersinmeded.com" TargetMode="External"/><Relationship Id="rId4" Type="http://schemas.openxmlformats.org/officeDocument/2006/relationships/hyperlink" Target="mailto:tori@partnersinmeded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SI2025</a:t>
            </a:r>
            <a:br>
              <a:rPr lang="en-US" dirty="0"/>
            </a:br>
            <a:r>
              <a:rPr lang="en-US" dirty="0"/>
              <a:t>Part 2 of 4 :  Changes on the Horizon</a:t>
            </a:r>
            <a:endParaRPr dirty="0"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dirty="0"/>
              <a:t>Heather Peters, M.Ed, Ph.d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dirty="0"/>
              <a:t>GME Consultant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3680AF-5A36-45D0-A316-101D640C9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with Health Care Providers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5F742-6A7F-48B7-A9EC-0A7579C251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0CB2592-3D3C-420C-876B-E240D0ABF7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341672"/>
              </p:ext>
            </p:extLst>
          </p:nvPr>
        </p:nvGraphicFramePr>
        <p:xfrm>
          <a:off x="1644314" y="5179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810A8B0-64CA-4431-BFF6-084E4003A9B3}"/>
              </a:ext>
            </a:extLst>
          </p:cNvPr>
          <p:cNvSpPr/>
          <p:nvPr/>
        </p:nvSpPr>
        <p:spPr>
          <a:xfrm>
            <a:off x="2066287" y="3890211"/>
            <a:ext cx="553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Uneven Changes</a:t>
            </a:r>
          </a:p>
        </p:txBody>
      </p:sp>
      <p:sp>
        <p:nvSpPr>
          <p:cNvPr id="6" name="Google Shape;161;p23">
            <a:extLst>
              <a:ext uri="{FF2B5EF4-FFF2-40B4-BE49-F238E27FC236}">
                <a16:creationId xmlns:a16="http://schemas.microsoft.com/office/drawing/2014/main" id="{4E351A4D-CEB2-4AF0-9C6E-27A3728079B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1632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D8EB82-F1B0-4D91-ABF6-1C28EDB0C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Patient Care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EEC6B-C15F-44ED-A1CA-7B9DCECFF3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41BE769-6EA2-48E8-996E-589F48F19A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7752292"/>
              </p:ext>
            </p:extLst>
          </p:nvPr>
        </p:nvGraphicFramePr>
        <p:xfrm>
          <a:off x="2093495" y="4665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238364A-28D7-44DA-905D-C320B4C13C26}"/>
              </a:ext>
            </a:extLst>
          </p:cNvPr>
          <p:cNvSpPr txBox="1"/>
          <p:nvPr/>
        </p:nvSpPr>
        <p:spPr>
          <a:xfrm>
            <a:off x="1989344" y="3521242"/>
            <a:ext cx="47082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800" dirty="0"/>
              <a:t>Patients will have their test results in real-time</a:t>
            </a:r>
          </a:p>
          <a:p>
            <a:pPr marL="342900" indent="-342900">
              <a:buAutoNum type="arabicPeriod"/>
            </a:pPr>
            <a:r>
              <a:rPr lang="en-US" sz="1800" dirty="0"/>
              <a:t>More complete data than provided now</a:t>
            </a:r>
          </a:p>
          <a:p>
            <a:pPr marL="342900" indent="-342900">
              <a:buAutoNum type="arabicPeriod"/>
            </a:pPr>
            <a:r>
              <a:rPr lang="en-US" sz="1800" dirty="0"/>
              <a:t>Patients will “carry” their own data from provider to provider</a:t>
            </a:r>
          </a:p>
        </p:txBody>
      </p:sp>
      <p:sp>
        <p:nvSpPr>
          <p:cNvPr id="7" name="Google Shape;161;p23">
            <a:extLst>
              <a:ext uri="{FF2B5EF4-FFF2-40B4-BE49-F238E27FC236}">
                <a16:creationId xmlns:a16="http://schemas.microsoft.com/office/drawing/2014/main" id="{EA43F07A-581A-4AD8-88FF-649ECB82ECE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3411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endParaRPr dirty="0"/>
          </a:p>
        </p:txBody>
      </p:sp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Changes in Health Care Delivery</a:t>
            </a:r>
            <a:endParaRPr dirty="0"/>
          </a:p>
        </p:txBody>
      </p:sp>
      <p:sp>
        <p:nvSpPr>
          <p:cNvPr id="145" name="Google Shape;145;p2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  <p:sp>
        <p:nvSpPr>
          <p:cNvPr id="146" name="Google Shape;146;p2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F906D3F-5F34-432A-ACA3-5E279AE56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540032"/>
              </p:ext>
            </p:extLst>
          </p:nvPr>
        </p:nvGraphicFramePr>
        <p:xfrm>
          <a:off x="628649" y="1738059"/>
          <a:ext cx="7886699" cy="4356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5B904A7-FA74-4E2B-92F9-829B390D33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950002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98822D-7003-4FA3-905D-408DC6117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6635C2-CF76-4239-A56D-654FFFB95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Retail Health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A0EDA-CF31-41F3-97FD-82FCEAF033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727375F-166C-4D1B-8C18-AB4B34D9AC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1081575"/>
              </p:ext>
            </p:extLst>
          </p:nvPr>
        </p:nvGraphicFramePr>
        <p:xfrm>
          <a:off x="1524000" y="1397000"/>
          <a:ext cx="6096000" cy="3704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D055F25-0AEA-41CD-A867-D57E838710FB}"/>
              </a:ext>
            </a:extLst>
          </p:cNvPr>
          <p:cNvSpPr txBox="1"/>
          <p:nvPr/>
        </p:nvSpPr>
        <p:spPr>
          <a:xfrm>
            <a:off x="1524001" y="5101389"/>
            <a:ext cx="29517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Flu Shots</a:t>
            </a:r>
          </a:p>
          <a:p>
            <a:r>
              <a:rPr lang="en-US" dirty="0"/>
              <a:t>Beginning to enter into urgent health care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F2D4AD-B366-4F5E-AB81-6B8DFF902426}"/>
              </a:ext>
            </a:extLst>
          </p:cNvPr>
          <p:cNvSpPr txBox="1"/>
          <p:nvPr/>
        </p:nvSpPr>
        <p:spPr>
          <a:xfrm>
            <a:off x="4668253" y="5101389"/>
            <a:ext cx="29517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Providing maintenance for chronic health care issues: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Asthma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Hypertension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CHR</a:t>
            </a:r>
          </a:p>
        </p:txBody>
      </p:sp>
      <p:sp>
        <p:nvSpPr>
          <p:cNvPr id="8" name="Google Shape;161;p23">
            <a:extLst>
              <a:ext uri="{FF2B5EF4-FFF2-40B4-BE49-F238E27FC236}">
                <a16:creationId xmlns:a16="http://schemas.microsoft.com/office/drawing/2014/main" id="{BA74947F-3389-4317-AA59-1F53CF66341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150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66ECE1-347C-4E0A-9B35-F3FEF9B8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Knowledge and Standardization of Clinical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D0096-06B2-456C-82D5-2A90BD3FA8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82FEBEA8-68FF-444F-BC0C-73C928645533}"/>
              </a:ext>
            </a:extLst>
          </p:cNvPr>
          <p:cNvSpPr/>
          <p:nvPr/>
        </p:nvSpPr>
        <p:spPr>
          <a:xfrm>
            <a:off x="954505" y="3429000"/>
            <a:ext cx="4106779" cy="2306053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Clinical care pathways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Structured, standardized care plans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AI as part of health care team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59E5268-3041-433B-A202-F899DA821B99}"/>
              </a:ext>
            </a:extLst>
          </p:cNvPr>
          <p:cNvSpPr/>
          <p:nvPr/>
        </p:nvSpPr>
        <p:spPr>
          <a:xfrm>
            <a:off x="3898232" y="1289385"/>
            <a:ext cx="3681663" cy="2614863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Mindset: </a:t>
            </a:r>
            <a:r>
              <a:rPr lang="en-US" dirty="0"/>
              <a:t>How can physicians learn to trust AI for diagnosis and patient management?</a:t>
            </a:r>
          </a:p>
        </p:txBody>
      </p:sp>
      <p:sp>
        <p:nvSpPr>
          <p:cNvPr id="8" name="Callout: Left Arrow 7">
            <a:extLst>
              <a:ext uri="{FF2B5EF4-FFF2-40B4-BE49-F238E27FC236}">
                <a16:creationId xmlns:a16="http://schemas.microsoft.com/office/drawing/2014/main" id="{2133D4CD-59EE-4EC8-83FB-56362B4402AE}"/>
              </a:ext>
            </a:extLst>
          </p:cNvPr>
          <p:cNvSpPr/>
          <p:nvPr/>
        </p:nvSpPr>
        <p:spPr>
          <a:xfrm>
            <a:off x="4833688" y="4204946"/>
            <a:ext cx="3681662" cy="1229409"/>
          </a:xfrm>
          <a:prstGeom prst="lef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Curriculum: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How to develop/evaluate clinical care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How to integrate AI into health care management</a:t>
            </a:r>
          </a:p>
        </p:txBody>
      </p:sp>
      <p:sp>
        <p:nvSpPr>
          <p:cNvPr id="9" name="Google Shape;161;p23">
            <a:extLst>
              <a:ext uri="{FF2B5EF4-FFF2-40B4-BE49-F238E27FC236}">
                <a16:creationId xmlns:a16="http://schemas.microsoft.com/office/drawing/2014/main" id="{1E40CA97-9510-4A2C-AFAC-4D682BEEEBA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1762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Evolution in Health Care Systems</a:t>
            </a:r>
            <a:endParaRPr dirty="0"/>
          </a:p>
        </p:txBody>
      </p:sp>
      <p:sp>
        <p:nvSpPr>
          <p:cNvPr id="153" name="Google Shape;153;p2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D4F115F-3DB7-4D58-9ABE-4C140F7BD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1050023"/>
              </p:ext>
            </p:extLst>
          </p:nvPr>
        </p:nvGraphicFramePr>
        <p:xfrm>
          <a:off x="834189" y="1483291"/>
          <a:ext cx="6769768" cy="451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662AA7-F98F-4B43-859C-D962CBF4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System Mergers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7F763-33CF-439A-8C96-8E1975359F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69C1E59-1972-40EF-AB02-7A79D4E3F0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769433"/>
              </p:ext>
            </p:extLst>
          </p:nvPr>
        </p:nvGraphicFramePr>
        <p:xfrm>
          <a:off x="1884946" y="1371600"/>
          <a:ext cx="6630403" cy="480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7878A4-A902-453D-BFAC-0D620AEF49FC}"/>
              </a:ext>
            </a:extLst>
          </p:cNvPr>
          <p:cNvSpPr txBox="1"/>
          <p:nvPr/>
        </p:nvSpPr>
        <p:spPr>
          <a:xfrm>
            <a:off x="3796526" y="1716736"/>
            <a:ext cx="3197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Large Health Care Organizations (HCOs)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3601F83-A1B9-4940-B982-694BD6252C49}"/>
              </a:ext>
            </a:extLst>
          </p:cNvPr>
          <p:cNvSpPr/>
          <p:nvPr/>
        </p:nvSpPr>
        <p:spPr>
          <a:xfrm>
            <a:off x="2590797" y="1636786"/>
            <a:ext cx="1596192" cy="427499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/>
              <a:t>Efficiency &amp; Productivity</a:t>
            </a:r>
          </a:p>
        </p:txBody>
      </p:sp>
      <p:sp>
        <p:nvSpPr>
          <p:cNvPr id="9" name="Google Shape;161;p23">
            <a:extLst>
              <a:ext uri="{FF2B5EF4-FFF2-40B4-BE49-F238E27FC236}">
                <a16:creationId xmlns:a16="http://schemas.microsoft.com/office/drawing/2014/main" id="{36F0A0E5-14EC-4A27-85D4-CE2696E4F7A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5729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0C3918-2F84-46D8-B974-33116337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Payment and Delivery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DA171-F977-4772-85E8-3101A773A2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B2FD05F-7E7F-4438-8388-3B6833AFD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4171661"/>
              </p:ext>
            </p:extLst>
          </p:nvPr>
        </p:nvGraphicFramePr>
        <p:xfrm>
          <a:off x="745958" y="1917032"/>
          <a:ext cx="7684168" cy="2318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E8D49E5-C805-490B-AAE8-4C960F639E62}"/>
              </a:ext>
            </a:extLst>
          </p:cNvPr>
          <p:cNvSpPr txBox="1"/>
          <p:nvPr/>
        </p:nvSpPr>
        <p:spPr>
          <a:xfrm>
            <a:off x="3280609" y="3219453"/>
            <a:ext cx="2807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Bundled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Capitated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Pay for Performance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7A842-90CE-47A8-9582-2F4BABE8D4FB}"/>
              </a:ext>
            </a:extLst>
          </p:cNvPr>
          <p:cNvSpPr txBox="1"/>
          <p:nvPr/>
        </p:nvSpPr>
        <p:spPr>
          <a:xfrm>
            <a:off x="3509210" y="1922930"/>
            <a:ext cx="2125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$</a:t>
            </a:r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6040FECE-DEC0-446E-9498-209446CF5C39}"/>
              </a:ext>
            </a:extLst>
          </p:cNvPr>
          <p:cNvSpPr/>
          <p:nvPr/>
        </p:nvSpPr>
        <p:spPr>
          <a:xfrm>
            <a:off x="4427619" y="3920384"/>
            <a:ext cx="4195010" cy="1524000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Curriculum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Deployment of data/analytical tools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Individual, team, and organizational performance goals</a:t>
            </a:r>
          </a:p>
        </p:txBody>
      </p:sp>
      <p:sp>
        <p:nvSpPr>
          <p:cNvPr id="9" name="Google Shape;161;p23">
            <a:extLst>
              <a:ext uri="{FF2B5EF4-FFF2-40B4-BE49-F238E27FC236}">
                <a16:creationId xmlns:a16="http://schemas.microsoft.com/office/drawing/2014/main" id="{9EBFAD2D-283E-44AE-B139-3208B59D23F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1728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4706D7-1E52-4783-B9C6-18635017F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57456-F4E8-4B5B-8D60-A0775DAE22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CDD19A3-1FFD-4340-905E-0CADDEF5B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124320"/>
              </p:ext>
            </p:extLst>
          </p:nvPr>
        </p:nvGraphicFramePr>
        <p:xfrm>
          <a:off x="673768" y="1989220"/>
          <a:ext cx="8133347" cy="2581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C80FF03-9811-4DA8-A5A0-D4260678A9AF}"/>
              </a:ext>
            </a:extLst>
          </p:cNvPr>
          <p:cNvSpPr txBox="1"/>
          <p:nvPr/>
        </p:nvSpPr>
        <p:spPr>
          <a:xfrm>
            <a:off x="2751221" y="4248011"/>
            <a:ext cx="3826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Workforce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Physician training/recruiting</a:t>
            </a:r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FB93887B-496E-456F-9D87-83EBB010BF5F}"/>
              </a:ext>
            </a:extLst>
          </p:cNvPr>
          <p:cNvSpPr/>
          <p:nvPr/>
        </p:nvSpPr>
        <p:spPr>
          <a:xfrm>
            <a:off x="5710988" y="4353840"/>
            <a:ext cx="3096127" cy="1820779"/>
          </a:xfrm>
          <a:prstGeom prst="up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Curriculum:</a:t>
            </a:r>
          </a:p>
          <a:p>
            <a:pPr algn="ctr"/>
            <a:r>
              <a:rPr lang="en-US" sz="2000" dirty="0"/>
              <a:t>Organizational missions and goals</a:t>
            </a:r>
          </a:p>
        </p:txBody>
      </p:sp>
      <p:sp>
        <p:nvSpPr>
          <p:cNvPr id="8" name="Google Shape;161;p23">
            <a:extLst>
              <a:ext uri="{FF2B5EF4-FFF2-40B4-BE49-F238E27FC236}">
                <a16:creationId xmlns:a16="http://schemas.microsoft.com/office/drawing/2014/main" id="{61CCD36E-87E6-456E-8FDB-887187168E9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4799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dirty="0"/>
          </a:p>
        </p:txBody>
      </p:sp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Evolution in Role of Physician</a:t>
            </a:r>
            <a:endParaRPr dirty="0"/>
          </a:p>
        </p:txBody>
      </p:sp>
      <p:sp>
        <p:nvSpPr>
          <p:cNvPr id="161" name="Google Shape;161;p2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53B4975-865F-453B-883F-0C795B5BCC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049951"/>
              </p:ext>
            </p:extLst>
          </p:nvPr>
        </p:nvGraphicFramePr>
        <p:xfrm>
          <a:off x="721895" y="1397000"/>
          <a:ext cx="7793455" cy="460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4E5CDFA-F78D-49A2-831E-204EA0CB6562}"/>
              </a:ext>
            </a:extLst>
          </p:cNvPr>
          <p:cNvCxnSpPr/>
          <p:nvPr/>
        </p:nvCxnSpPr>
        <p:spPr>
          <a:xfrm flipV="1">
            <a:off x="4035593" y="1397000"/>
            <a:ext cx="0" cy="3247189"/>
          </a:xfrm>
          <a:prstGeom prst="straightConnector1">
            <a:avLst/>
          </a:prstGeom>
          <a:ln w="2317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B3EF8-55F5-F44C-B28B-35CA96D505C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5A7EB-A8FB-6248-B5DE-51E95A2834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1D3DD89-1226-8741-BD3E-C14DD0C7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Introducing Your Presenter…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7FA90-34FF-DC46-BBA7-7C7181747BAF}"/>
              </a:ext>
            </a:extLst>
          </p:cNvPr>
          <p:cNvSpPr txBox="1"/>
          <p:nvPr/>
        </p:nvSpPr>
        <p:spPr>
          <a:xfrm>
            <a:off x="3733800" y="1752600"/>
            <a:ext cx="4724400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Heather Peters, M.Ed, Ph.D</a:t>
            </a:r>
          </a:p>
          <a:p>
            <a:pPr>
              <a:defRPr/>
            </a:pPr>
            <a:r>
              <a:rPr lang="en-US" sz="2000" dirty="0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rPr>
              <a:t>GME Consultant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GME Director &amp; DIO</a:t>
            </a: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Seasoned speaker at ACGME &amp; subspecialty national meetings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Institutional and Program accreditation expertise</a:t>
            </a:r>
          </a:p>
          <a:p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3 decades in education; Masters of Education in curriculum &amp; evaluations, PhD concentration in secondary education &amp; adult learning theories</a:t>
            </a:r>
            <a:endParaRPr lang="en-US" sz="1600" b="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8450E-D3B2-974D-AE41-005ECC294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8499"/>
            <a:ext cx="2369358" cy="33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78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79ECFF-4678-457F-A6EE-81ED4A5C1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Work-Life Balance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4009A-C260-4044-A820-3FB202494D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pic>
        <p:nvPicPr>
          <p:cNvPr id="12" name="Graphic 11" descr="City">
            <a:extLst>
              <a:ext uri="{FF2B5EF4-FFF2-40B4-BE49-F238E27FC236}">
                <a16:creationId xmlns:a16="http://schemas.microsoft.com/office/drawing/2014/main" id="{59FEEE02-066B-4014-A34D-918473B4E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1142" y="141973"/>
            <a:ext cx="3287027" cy="3287027"/>
          </a:xfrm>
          <a:prstGeom prst="rect">
            <a:avLst/>
          </a:prstGeom>
        </p:spPr>
      </p:pic>
      <p:pic>
        <p:nvPicPr>
          <p:cNvPr id="13" name="image521.png">
            <a:extLst>
              <a:ext uri="{FF2B5EF4-FFF2-40B4-BE49-F238E27FC236}">
                <a16:creationId xmlns:a16="http://schemas.microsoft.com/office/drawing/2014/main" id="{1C34A1B7-1B9A-4BBB-8994-6F855859E1B6}"/>
              </a:ext>
            </a:extLst>
          </p:cNvPr>
          <p:cNvPicPr/>
          <p:nvPr/>
        </p:nvPicPr>
        <p:blipFill>
          <a:blip r:embed="rId4">
            <a:alphaModFix amt="64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752366" y="3093050"/>
            <a:ext cx="4340225" cy="2914015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AD382E-BF4C-4764-BE0F-C33CAF409BE0}"/>
              </a:ext>
            </a:extLst>
          </p:cNvPr>
          <p:cNvSpPr txBox="1"/>
          <p:nvPr/>
        </p:nvSpPr>
        <p:spPr>
          <a:xfrm>
            <a:off x="908346" y="1824708"/>
            <a:ext cx="4862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Most physicians will be employed by large HCOs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Life-style balance will be prioritized</a:t>
            </a:r>
          </a:p>
        </p:txBody>
      </p:sp>
      <p:sp>
        <p:nvSpPr>
          <p:cNvPr id="15" name="Google Shape;161;p23">
            <a:extLst>
              <a:ext uri="{FF2B5EF4-FFF2-40B4-BE49-F238E27FC236}">
                <a16:creationId xmlns:a16="http://schemas.microsoft.com/office/drawing/2014/main" id="{270BF8F0-203C-4336-90B7-D0998AD3343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3530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30CC7C-B5CA-4F54-ADDC-EA93C108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Literature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E74FC-4D59-48DD-8DD9-41E4926947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585E11-9C2A-46BE-AEDA-A49354BD6AE1}"/>
              </a:ext>
            </a:extLst>
          </p:cNvPr>
          <p:cNvSpPr txBox="1"/>
          <p:nvPr/>
        </p:nvSpPr>
        <p:spPr>
          <a:xfrm>
            <a:off x="466283" y="1810502"/>
            <a:ext cx="2658422" cy="336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/>
              <a:t>More medical journals:</a:t>
            </a:r>
            <a:endParaRPr lang="en-US" sz="2400" dirty="0"/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/>
              <a:t>Smaller self-published, online, and open access journals will appear</a:t>
            </a:r>
            <a:endParaRPr lang="en-US" sz="2400" dirty="0"/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/>
              <a:t>Millennials will use blogs, podcasts, and other media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283.png" descr="../../../Volumes/douglas-1/New%20Clip%20art/grab_book_online_800_c">
            <a:extLst>
              <a:ext uri="{FF2B5EF4-FFF2-40B4-BE49-F238E27FC236}">
                <a16:creationId xmlns:a16="http://schemas.microsoft.com/office/drawing/2014/main" id="{79388E65-C71B-41EB-A660-5948DF21CFA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864407" y="1739412"/>
            <a:ext cx="4505200" cy="3379176"/>
          </a:xfrm>
          <a:prstGeom prst="rect">
            <a:avLst/>
          </a:prstGeom>
          <a:ln/>
        </p:spPr>
      </p:pic>
      <p:sp>
        <p:nvSpPr>
          <p:cNvPr id="10" name="Callout: Up Arrow 9">
            <a:extLst>
              <a:ext uri="{FF2B5EF4-FFF2-40B4-BE49-F238E27FC236}">
                <a16:creationId xmlns:a16="http://schemas.microsoft.com/office/drawing/2014/main" id="{98452E53-63B5-4205-9296-2EA18CA8D8D9}"/>
              </a:ext>
            </a:extLst>
          </p:cNvPr>
          <p:cNvSpPr/>
          <p:nvPr/>
        </p:nvSpPr>
        <p:spPr>
          <a:xfrm>
            <a:off x="4853587" y="3274301"/>
            <a:ext cx="3615210" cy="2818281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Curriculum</a:t>
            </a:r>
            <a:r>
              <a:rPr lang="en-US" dirty="0"/>
              <a:t>: </a:t>
            </a:r>
          </a:p>
          <a:p>
            <a:r>
              <a:rPr lang="en-US" dirty="0"/>
              <a:t>Conflicts and dualities in interest; critical thinking skills to evaluate literature</a:t>
            </a:r>
          </a:p>
          <a:p>
            <a:endParaRPr lang="en-US" b="1" dirty="0"/>
          </a:p>
          <a:p>
            <a:r>
              <a:rPr lang="en-US" b="1" dirty="0"/>
              <a:t>Mindset</a:t>
            </a:r>
            <a:r>
              <a:rPr lang="en-US" dirty="0"/>
              <a:t>: </a:t>
            </a:r>
          </a:p>
          <a:p>
            <a:r>
              <a:rPr lang="en-US" dirty="0"/>
              <a:t>Electronic, self-directed and individual approaches to accessing and incorporating medical literature</a:t>
            </a:r>
          </a:p>
        </p:txBody>
      </p:sp>
      <p:sp>
        <p:nvSpPr>
          <p:cNvPr id="11" name="Google Shape;161;p23">
            <a:extLst>
              <a:ext uri="{FF2B5EF4-FFF2-40B4-BE49-F238E27FC236}">
                <a16:creationId xmlns:a16="http://schemas.microsoft.com/office/drawing/2014/main" id="{8704196D-7CE3-49DE-B1EC-2537AE0FB0C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3243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061F40-D73D-42A6-867E-70579113C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773" y="1584471"/>
            <a:ext cx="6526006" cy="1325563"/>
          </a:xfrm>
        </p:spPr>
        <p:txBody>
          <a:bodyPr/>
          <a:lstStyle/>
          <a:p>
            <a:pPr algn="ctr"/>
            <a:r>
              <a:rPr lang="en-US" dirty="0"/>
              <a:t>Accountability &amp; Compensation for faculty with clinical and educational responsibilities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82A1C-1F7D-4158-A153-8B7F3C984B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Google Shape;161;p23">
            <a:extLst>
              <a:ext uri="{FF2B5EF4-FFF2-40B4-BE49-F238E27FC236}">
                <a16:creationId xmlns:a16="http://schemas.microsoft.com/office/drawing/2014/main" id="{5D0DF00A-0198-4A4E-BA1F-D46BBB0A9C1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  <p:pic>
        <p:nvPicPr>
          <p:cNvPr id="6" name="Graphic 5" descr="City">
            <a:extLst>
              <a:ext uri="{FF2B5EF4-FFF2-40B4-BE49-F238E27FC236}">
                <a16:creationId xmlns:a16="http://schemas.microsoft.com/office/drawing/2014/main" id="{1EE8EA7B-7C42-4293-895C-0A3A06AEE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0345" y="2507939"/>
            <a:ext cx="3287027" cy="32870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F9E318-D7C5-4569-A18E-84A1FD16C41B}"/>
              </a:ext>
            </a:extLst>
          </p:cNvPr>
          <p:cNvSpPr txBox="1"/>
          <p:nvPr/>
        </p:nvSpPr>
        <p:spPr>
          <a:xfrm>
            <a:off x="852225" y="2910034"/>
            <a:ext cx="3157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HCOs will have strong business interest in compensation for faculty</a:t>
            </a:r>
          </a:p>
        </p:txBody>
      </p:sp>
      <p:sp>
        <p:nvSpPr>
          <p:cNvPr id="9" name="Callout: Left Arrow 8">
            <a:extLst>
              <a:ext uri="{FF2B5EF4-FFF2-40B4-BE49-F238E27FC236}">
                <a16:creationId xmlns:a16="http://schemas.microsoft.com/office/drawing/2014/main" id="{8773610F-0160-4BA1-AD5F-128ABF5D391B}"/>
              </a:ext>
            </a:extLst>
          </p:cNvPr>
          <p:cNvSpPr/>
          <p:nvPr/>
        </p:nvSpPr>
        <p:spPr>
          <a:xfrm>
            <a:off x="5823584" y="2748012"/>
            <a:ext cx="2343451" cy="297790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en-US" b="1" dirty="0"/>
              <a:t>Sponsoring Institution:</a:t>
            </a:r>
            <a:r>
              <a:rPr lang="en-US" dirty="0"/>
              <a:t> Coordinate faculty development that “defines and upholds common standards of professionalism”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18509A-33C2-4874-8602-7212C55771A7}"/>
              </a:ext>
            </a:extLst>
          </p:cNvPr>
          <p:cNvSpPr txBox="1"/>
          <p:nvPr/>
        </p:nvSpPr>
        <p:spPr>
          <a:xfrm>
            <a:off x="886965" y="3819960"/>
            <a:ext cx="827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6E388F-5E56-4406-8B43-9EDCCA56353C}"/>
              </a:ext>
            </a:extLst>
          </p:cNvPr>
          <p:cNvSpPr txBox="1"/>
          <p:nvPr/>
        </p:nvSpPr>
        <p:spPr>
          <a:xfrm>
            <a:off x="961549" y="4458805"/>
            <a:ext cx="827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D13A12-0D73-4DA5-AE73-3E0560018650}"/>
              </a:ext>
            </a:extLst>
          </p:cNvPr>
          <p:cNvSpPr txBox="1"/>
          <p:nvPr/>
        </p:nvSpPr>
        <p:spPr>
          <a:xfrm>
            <a:off x="1596773" y="4114800"/>
            <a:ext cx="1588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consistent compensation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6FBCAA-5487-48AF-B42D-5C4FA76F0E86}"/>
              </a:ext>
            </a:extLst>
          </p:cNvPr>
          <p:cNvSpPr txBox="1"/>
          <p:nvPr/>
        </p:nvSpPr>
        <p:spPr>
          <a:xfrm>
            <a:off x="1581172" y="4794634"/>
            <a:ext cx="1588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Accountability will increase (quality &amp; performance metrics)</a:t>
            </a:r>
          </a:p>
        </p:txBody>
      </p:sp>
    </p:spTree>
    <p:extLst>
      <p:ext uri="{BB962C8B-B14F-4D97-AF65-F5344CB8AC3E}">
        <p14:creationId xmlns:p14="http://schemas.microsoft.com/office/powerpoint/2010/main" val="1058089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600" dirty="0"/>
              <a:t>The ACGME should introduce and develop standards for SIs that are consistent with the future state envisioned in the SI2025 findings.</a:t>
            </a:r>
          </a:p>
          <a:p>
            <a:pPr marL="800100" lvl="1" indent="-342900">
              <a:spcBef>
                <a:spcPts val="1000"/>
              </a:spcBef>
              <a:buSzPct val="100000"/>
            </a:pPr>
            <a:r>
              <a:rPr lang="en-US" sz="1600" i="1" dirty="0"/>
              <a:t>Revisions to IRs in 2017, 2020, &amp; 2024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600" dirty="0"/>
              <a:t>The ACGME should develop a new initiative to recognize SIs that are complying with requirements while also leading in the areas of enhanced, systems-based educational support &amp; integration of GME within clinical learning environments.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600" dirty="0"/>
              <a:t>The ACGME should promote the development and implementation of educational programs that develop the skills of GME and health care leaders, faculty, residents/fellows.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600" dirty="0"/>
              <a:t>The ACGME should develop a mechanism to continually evaluate the health care environment to ensure alignment of ACGME expectations for SIs with the rapidly changing health care system and societal health care needs.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971550" lvl="1" indent="-514350">
              <a:spcBef>
                <a:spcPts val="1000"/>
              </a:spcBef>
              <a:buSzPts val="2600"/>
            </a:pPr>
            <a:endParaRPr lang="en-US" sz="1800" dirty="0"/>
          </a:p>
          <a:p>
            <a:pPr marL="971550" lvl="1" indent="-514350">
              <a:spcBef>
                <a:spcPts val="1000"/>
              </a:spcBef>
              <a:buSzPts val="2600"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000" dirty="0"/>
          </a:p>
        </p:txBody>
      </p:sp>
      <p:sp>
        <p:nvSpPr>
          <p:cNvPr id="270" name="Google Shape;270;p3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Recommendations</a:t>
            </a:r>
            <a:endParaRPr dirty="0"/>
          </a:p>
        </p:txBody>
      </p:sp>
      <p:sp>
        <p:nvSpPr>
          <p:cNvPr id="271" name="Google Shape;271;p3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  <p:sp>
        <p:nvSpPr>
          <p:cNvPr id="272" name="Google Shape;272;p3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9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John F. Duval, Lawrence M. Opas, Thomas J. Nasca, Paul Foster Johnson, and Kevin B. Weiss (</a:t>
            </a:r>
            <a:r>
              <a:rPr lang="en-US" sz="2000" i="1" dirty="0"/>
              <a:t>2017</a:t>
            </a:r>
            <a:r>
              <a:rPr lang="en-US" sz="2000" dirty="0"/>
              <a:t>) Report of the SI2025 Task Force. Journal of Graduate Medical Education: December 2017, Vol. 9, No. 6s, pp. 11-57.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Debra F. Weinstein and John Patrick T. Co (</a:t>
            </a:r>
            <a:r>
              <a:rPr lang="en-US" sz="2000" i="1" dirty="0"/>
              <a:t>2017</a:t>
            </a:r>
            <a:r>
              <a:rPr lang="en-US" sz="2000" dirty="0"/>
              <a:t>) Predictions and Prescriptions for Institutions Sponsoring Graduate Medical Education. Journal of Graduate Medical Education: December 2017, Vol. 9, No. 6, pp. 680-682.</a:t>
            </a:r>
            <a:endParaRPr dirty="0"/>
          </a:p>
        </p:txBody>
      </p:sp>
      <p:sp>
        <p:nvSpPr>
          <p:cNvPr id="302" name="Google Shape;302;p3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Resources</a:t>
            </a:r>
            <a:endParaRPr dirty="0"/>
          </a:p>
        </p:txBody>
      </p:sp>
      <p:sp>
        <p:nvSpPr>
          <p:cNvPr id="303" name="Google Shape;303;p3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  <p:sp>
        <p:nvSpPr>
          <p:cNvPr id="304" name="Google Shape;304;p3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65557" y="437225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Contact us today to learn how our Educational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Passports can save you time &amp; money!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724-864-7320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www.PartnersInMedEd.com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i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85282" y="424324"/>
            <a:ext cx="4508210" cy="52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</a:t>
            </a: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Ask Partners – Spring Freebie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March 21,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Understanding the CLE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March 26,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Onboarding the New Program Director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April 2,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CPR 2019 Part 2 of 4: Section I &amp; Section II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April 18,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18" name="Shape 83">
            <a:extLst>
              <a:ext uri="{FF2B5EF4-FFF2-40B4-BE49-F238E27FC236}">
                <a16:creationId xmlns:a16="http://schemas.microsoft.com/office/drawing/2014/main" id="{E5442274-DEC5-584B-B099-A5AA8B99D3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875" y="5141008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NEW Faculty Development Series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226" y="5788471"/>
            <a:ext cx="385282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15 Minutes to Effective Feedback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599D6-9F45-4746-BE27-7E3FA866787A}"/>
              </a:ext>
            </a:extLst>
          </p:cNvPr>
          <p:cNvSpPr txBox="1"/>
          <p:nvPr/>
        </p:nvSpPr>
        <p:spPr>
          <a:xfrm>
            <a:off x="5431971" y="914400"/>
            <a:ext cx="3712029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New Institution – The Value of GME</a:t>
            </a: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Meet the Experts – Fall Freebie</a:t>
            </a: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Milestones – Beyond the CCC</a:t>
            </a: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Mentoring the GME Coordinator: The First 3 Years</a:t>
            </a: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2019 CPR Part 1 of 4: Overview</a:t>
            </a: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SI 2025 Part 1 of 4: 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70C0"/>
                </a:solidFill>
              </a:rPr>
              <a:t>Introduction &amp; Overview</a:t>
            </a: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Onboarding the New Coordinator</a:t>
            </a: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2019 CPR Part 1 of 4: Overview</a:t>
            </a: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br>
              <a:rPr lang="en-US" sz="1600" b="1" dirty="0">
                <a:solidFill>
                  <a:srgbClr val="0070C0"/>
                </a:solidFill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9395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>
            <a:spLocks noGrp="1"/>
          </p:cNvSpPr>
          <p:nvPr>
            <p:ph type="body" idx="1"/>
          </p:nvPr>
        </p:nvSpPr>
        <p:spPr>
          <a:xfrm>
            <a:off x="984250" y="2204452"/>
            <a:ext cx="7531100" cy="33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5"/>
              <a:buFont typeface="Noto Sans Symbols"/>
              <a:buNone/>
            </a:pPr>
            <a:r>
              <a:rPr lang="en-US" sz="1785" b="1" dirty="0"/>
              <a:t>    </a:t>
            </a:r>
            <a:r>
              <a:rPr lang="en-US" sz="2040" dirty="0"/>
              <a:t>Partners in Medical Education, Inc. provides comprehensive consulting services to the GME community.  </a:t>
            </a:r>
            <a:endParaRPr dirty="0"/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br>
              <a:rPr lang="en-US" sz="1700" b="1" dirty="0"/>
            </a:br>
            <a:r>
              <a:rPr lang="en-US" sz="1700" b="1" dirty="0"/>
              <a:t>Partners in Medical Education</a:t>
            </a:r>
            <a:endParaRPr dirty="0"/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700" dirty="0"/>
              <a:t>724-864-7320  |  </a:t>
            </a:r>
            <a:r>
              <a:rPr lang="en-US" sz="1700" u="sng" dirty="0">
                <a:solidFill>
                  <a:schemeClr val="hlink"/>
                </a:solidFill>
                <a:hlinkClick r:id="rId3"/>
              </a:rPr>
              <a:t>info@PartnersInMedEd.com</a:t>
            </a:r>
            <a:endParaRPr sz="1700" dirty="0">
              <a:solidFill>
                <a:srgbClr val="FF0000"/>
              </a:solidFill>
            </a:endParaRPr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</a:pPr>
            <a:endParaRPr sz="1700" b="1" dirty="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Tori Hanlon, MS, CHCP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/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u="sng" dirty="0">
                <a:solidFill>
                  <a:schemeClr val="hlink"/>
                </a:solidFill>
                <a:hlinkClick r:id="rId4"/>
              </a:rPr>
              <a:t>tori@partnersinmeded.com</a:t>
            </a:r>
            <a:endParaRPr lang="en-US" sz="1400" u="sng" dirty="0">
              <a:solidFill>
                <a:schemeClr val="hlink"/>
              </a:solidFill>
            </a:endParaRPr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lang="en-US" sz="1400" u="sng" dirty="0">
              <a:solidFill>
                <a:schemeClr val="hlink"/>
              </a:solidFill>
            </a:endParaRPr>
          </a:p>
          <a:p>
            <a:pPr marL="0" lvl="0" indent="0" algn="ctr">
              <a:lnSpc>
                <a:spcPct val="70000"/>
              </a:lnSpc>
              <a:buSzPts val="1700"/>
              <a:buNone/>
            </a:pPr>
            <a:r>
              <a:rPr lang="en-US" sz="1400" b="1" dirty="0"/>
              <a:t>Heather Peters, M.Ed, Ph.D</a:t>
            </a:r>
            <a:endParaRPr lang="en-US" sz="2000" dirty="0"/>
          </a:p>
          <a:p>
            <a:pPr marL="228600" lvl="0" indent="-228600" algn="ctr">
              <a:lnSpc>
                <a:spcPct val="60000"/>
              </a:lnSpc>
              <a:buSzPts val="1700"/>
              <a:buNone/>
            </a:pPr>
            <a:r>
              <a:rPr lang="en-US" sz="1400" dirty="0"/>
              <a:t> </a:t>
            </a:r>
            <a:r>
              <a:rPr lang="en-US" sz="1400" u="sng" dirty="0">
                <a:solidFill>
                  <a:schemeClr val="hlink"/>
                </a:solidFill>
                <a:hlinkClick r:id="rId5"/>
              </a:rPr>
              <a:t>heather@partnersinmeded.com</a:t>
            </a:r>
            <a:endParaRPr lang="en-US" sz="1400" dirty="0"/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None/>
            </a:pPr>
            <a:endParaRPr lang="en-US" sz="1530" b="1" dirty="0"/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None/>
            </a:pPr>
            <a:r>
              <a:rPr lang="en-US" sz="1530" b="1" dirty="0"/>
              <a:t>www.PartnersInMedEd.com</a:t>
            </a:r>
            <a:endParaRPr dirty="0"/>
          </a:p>
          <a:p>
            <a:pPr marL="228600" lvl="0" indent="-22860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10"/>
              <a:buFont typeface="Noto Sans Symbols"/>
              <a:buNone/>
            </a:pPr>
            <a:endParaRPr sz="2210" b="1" dirty="0"/>
          </a:p>
        </p:txBody>
      </p:sp>
      <p:pic>
        <p:nvPicPr>
          <p:cNvPr id="327" name="Google Shape;327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1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dirty="0"/>
          </a:p>
        </p:txBody>
      </p:sp>
      <p:sp>
        <p:nvSpPr>
          <p:cNvPr id="6" name="Shape 83">
            <a:extLst>
              <a:ext uri="{FF2B5EF4-FFF2-40B4-BE49-F238E27FC236}">
                <a16:creationId xmlns:a16="http://schemas.microsoft.com/office/drawing/2014/main" id="{0B449BA5-EC24-284A-AC73-3559EF00D28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indent="0">
              <a:buNone/>
            </a:pPr>
            <a:r>
              <a:rPr lang="en-US" sz="2400" dirty="0"/>
              <a:t>Discuss Key Concepts of Change in the following strands of the SI2025 Report:</a:t>
            </a:r>
          </a:p>
          <a:p>
            <a:r>
              <a:rPr lang="en-US" sz="2400" dirty="0"/>
              <a:t>Changing health care needs</a:t>
            </a:r>
          </a:p>
          <a:p>
            <a:r>
              <a:rPr lang="en-US" sz="2400" dirty="0"/>
              <a:t>Changes in health care delivery</a:t>
            </a:r>
          </a:p>
          <a:p>
            <a:r>
              <a:rPr lang="en-US" sz="2400" dirty="0"/>
              <a:t>Evolution in health care systems</a:t>
            </a:r>
          </a:p>
          <a:p>
            <a:r>
              <a:rPr lang="en-US" sz="2400" dirty="0"/>
              <a:t>Evolution in the role of the physician</a:t>
            </a:r>
            <a:br>
              <a:rPr lang="en-US" sz="2400" dirty="0"/>
            </a:br>
            <a:endParaRPr lang="en-US" sz="2400" dirty="0"/>
          </a:p>
          <a:p>
            <a:pPr marL="63500" indent="0">
              <a:buNone/>
            </a:pPr>
            <a:r>
              <a:rPr lang="en-US" sz="2400" dirty="0"/>
              <a:t>Provide guidance for the GME (Sponsoring Institutions and Programs) as they prepare for these changes.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endParaRPr dirty="0"/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Objectives</a:t>
            </a:r>
            <a:endParaRPr dirty="0"/>
          </a:p>
        </p:txBody>
      </p:sp>
      <p:sp>
        <p:nvSpPr>
          <p:cNvPr id="97" name="Google Shape;97;p1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pic>
        <p:nvPicPr>
          <p:cNvPr id="7" name="image222.jpg" descr="http://heartofthematterseminars.files.wordpress.com/2010/04/goals1.jpg">
            <a:extLst>
              <a:ext uri="{FF2B5EF4-FFF2-40B4-BE49-F238E27FC236}">
                <a16:creationId xmlns:a16="http://schemas.microsoft.com/office/drawing/2014/main" id="{31026B44-45D0-4CDE-9209-F22424D92C8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867837" y="2447572"/>
            <a:ext cx="2647513" cy="1699912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446.jpg" descr="http://us.cdn4.123rf.com/168nwm/richwolf/richwolf0808/richwolf080800025/3403202-blue-question-mark.jpg">
            <a:extLst>
              <a:ext uri="{FF2B5EF4-FFF2-40B4-BE49-F238E27FC236}">
                <a16:creationId xmlns:a16="http://schemas.microsoft.com/office/drawing/2014/main" id="{EBE63BC6-7142-4F68-B1DC-5256E04FE7C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425565" y="679895"/>
            <a:ext cx="2096135" cy="2096135"/>
          </a:xfrm>
          <a:prstGeom prst="rect">
            <a:avLst/>
          </a:prstGeom>
          <a:ln/>
        </p:spPr>
      </p:pic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What is SI2025?</a:t>
            </a:r>
            <a:endParaRPr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pic>
        <p:nvPicPr>
          <p:cNvPr id="7" name="image530.png" descr="http://melaniekillingervowell.files.wordpress.com/2012/07/question-mark.png">
            <a:extLst>
              <a:ext uri="{FF2B5EF4-FFF2-40B4-BE49-F238E27FC236}">
                <a16:creationId xmlns:a16="http://schemas.microsoft.com/office/drawing/2014/main" id="{5A3F26AF-26CF-4EDA-A210-EDFE5C24FEE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814433" y="3619471"/>
            <a:ext cx="1877695" cy="1960245"/>
          </a:xfrm>
          <a:prstGeom prst="rect">
            <a:avLst/>
          </a:prstGeom>
          <a:ln/>
        </p:spPr>
      </p:pic>
      <p:pic>
        <p:nvPicPr>
          <p:cNvPr id="8" name="image191.jpg" descr="http://www.mediabistro.com/alltwitter/files/2012/07/shutterstock_85077442-293x300.jpg">
            <a:extLst>
              <a:ext uri="{FF2B5EF4-FFF2-40B4-BE49-F238E27FC236}">
                <a16:creationId xmlns:a16="http://schemas.microsoft.com/office/drawing/2014/main" id="{DBB00ABD-9352-4F84-954F-12489D933AB9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951552" y="3556323"/>
            <a:ext cx="2290445" cy="2345055"/>
          </a:xfrm>
          <a:prstGeom prst="rect">
            <a:avLst/>
          </a:prstGeom>
          <a:ln/>
        </p:spPr>
      </p:pic>
      <p:pic>
        <p:nvPicPr>
          <p:cNvPr id="9" name="image352.jpg" descr="http://4.bp.blogspot.com/--Weknm3kb20/UJEIexyxkrI/AAAAAAAAI_k/mTdLqBMqjek/s1600/question-mark.jpg">
            <a:extLst>
              <a:ext uri="{FF2B5EF4-FFF2-40B4-BE49-F238E27FC236}">
                <a16:creationId xmlns:a16="http://schemas.microsoft.com/office/drawing/2014/main" id="{C50AA7C8-4E00-471B-9BC0-520A1B57ACD6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24461" y="4461763"/>
            <a:ext cx="2272030" cy="1725295"/>
          </a:xfrm>
          <a:prstGeom prst="rect">
            <a:avLst/>
          </a:prstGeom>
          <a:ln/>
        </p:spPr>
      </p:pic>
      <p:pic>
        <p:nvPicPr>
          <p:cNvPr id="10" name="image235.jpg" descr="http://lightingmatters.com.au/images/articles/product_info/green-question-mark.jpg">
            <a:extLst>
              <a:ext uri="{FF2B5EF4-FFF2-40B4-BE49-F238E27FC236}">
                <a16:creationId xmlns:a16="http://schemas.microsoft.com/office/drawing/2014/main" id="{5AAA1035-48FD-45A4-AA9C-EF5BCD24087E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3692128" y="4461763"/>
            <a:ext cx="2167890" cy="1625600"/>
          </a:xfrm>
          <a:prstGeom prst="rect">
            <a:avLst/>
          </a:prstGeom>
          <a:ln/>
        </p:spPr>
      </p:pic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dirty="0"/>
              <a:t>Project initiated by ACGME in 2015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dirty="0"/>
              <a:t>Purpose to develop a future vision for institutions sponsoring graduate medical education programs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dirty="0"/>
              <a:t>SI2025 Task Force appointed by ACGME Board of Directors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000" dirty="0"/>
              <a:t>Facilitated “listening sessions” across the U.S. at existing SIs, which included stakeholders from every part of the </a:t>
            </a:r>
            <a:r>
              <a:rPr lang="en-US" sz="2000" b="1" dirty="0"/>
              <a:t>community-based institutions </a:t>
            </a:r>
            <a:r>
              <a:rPr lang="en-US" sz="2000" dirty="0"/>
              <a:t>and </a:t>
            </a:r>
            <a:r>
              <a:rPr lang="en-US" sz="2000" b="1" dirty="0"/>
              <a:t>academic medical centers</a:t>
            </a:r>
            <a:r>
              <a:rPr lang="en-US" sz="2000" dirty="0"/>
              <a:t>:</a:t>
            </a:r>
          </a:p>
          <a:p>
            <a:pPr marL="685800" lvl="1" indent="-228600">
              <a:spcBef>
                <a:spcPts val="0"/>
              </a:spcBef>
              <a:buSzPts val="2600"/>
            </a:pPr>
            <a:r>
              <a:rPr lang="en-US" sz="1800" i="1" dirty="0"/>
              <a:t>Identify up to 4 aspects of health care delivery in the U.S. in the year 2025 that are most likely to impact GME</a:t>
            </a:r>
          </a:p>
          <a:p>
            <a:pPr marL="685800" lvl="1" indent="-228600">
              <a:spcBef>
                <a:spcPts val="0"/>
              </a:spcBef>
              <a:buSzPts val="2600"/>
            </a:pPr>
            <a:r>
              <a:rPr lang="en-US" sz="1800" i="1" dirty="0"/>
              <a:t>How will these aspects of future health care delivery affect the GME needs of residents and fellows?</a:t>
            </a:r>
          </a:p>
          <a:p>
            <a:pPr marL="685800" lvl="1" indent="-228600">
              <a:spcBef>
                <a:spcPts val="0"/>
              </a:spcBef>
              <a:buSzPts val="2600"/>
            </a:pPr>
            <a:r>
              <a:rPr lang="en-US" sz="1800" i="1" dirty="0"/>
              <a:t>How will these aspects of future care delivery affect the organization of residency and fellowship training?</a:t>
            </a:r>
          </a:p>
          <a:p>
            <a:pPr marL="685800" lvl="1" indent="-228600">
              <a:spcBef>
                <a:spcPts val="0"/>
              </a:spcBef>
              <a:buSzPts val="2600"/>
            </a:pPr>
            <a:endParaRPr lang="en-US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Qualitative Analysis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dirty="0"/>
              <a:t>1000+ participants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dirty="0"/>
              <a:t>Findings reflect “viewpoints expressed by multiple individuals”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dirty="0"/>
              <a:t>Take Home: If the concept is discussed in the report, it means that this was mentioned by a number of participants</a:t>
            </a:r>
            <a:endParaRPr sz="2000" dirty="0"/>
          </a:p>
          <a:p>
            <a:pPr marL="228600" lvl="0" indent="-63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SI2025 Task Force</a:t>
            </a: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p18"/>
          <p:cNvGraphicFramePr/>
          <p:nvPr>
            <p:extLst>
              <p:ext uri="{D42A27DB-BD31-4B8C-83A1-F6EECF244321}">
                <p14:modId xmlns:p14="http://schemas.microsoft.com/office/powerpoint/2010/main" val="2386070103"/>
              </p:ext>
            </p:extLst>
          </p:nvPr>
        </p:nvGraphicFramePr>
        <p:xfrm>
          <a:off x="628650" y="1738313"/>
          <a:ext cx="7496676" cy="33376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52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Theme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Webinar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Changing health care needs</a:t>
                      </a:r>
                      <a:endParaRPr sz="18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SI2025 Part 2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Changes in health care delivery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Evolution in health care systems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Evolution in the role of the physician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Evolution in the role of other health care professionals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SI2025 Part 3</a:t>
                      </a:r>
                      <a:endParaRPr sz="1800" dirty="0"/>
                    </a:p>
                  </a:txBody>
                  <a:tcPr marL="91450" marR="91450" marT="45725" marB="457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Evolution in GME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Uncertainties in models for GME funding</a:t>
                      </a:r>
                      <a:endParaRPr sz="180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Role of GME in continuum of medical education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Task Force Findings</a:t>
            </a:r>
            <a:endParaRPr dirty="0"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779427-7F66-44E3-9F78-FD58DC7294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Digital Native</a:t>
            </a:r>
          </a:p>
          <a:p>
            <a:r>
              <a:rPr lang="en-US" dirty="0"/>
              <a:t>Sponsoring Institution (SI)</a:t>
            </a:r>
          </a:p>
          <a:p>
            <a:r>
              <a:rPr lang="en-US" dirty="0"/>
              <a:t>Health Care Organization (HCO)</a:t>
            </a:r>
          </a:p>
          <a:p>
            <a:r>
              <a:rPr lang="en-US" dirty="0"/>
              <a:t>Community-Based Institution (CBI)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D263C-9742-468F-B151-FBAE2206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E3056-8F74-4506-9A5B-E7B4DDBE55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Google Shape;161;p23">
            <a:extLst>
              <a:ext uri="{FF2B5EF4-FFF2-40B4-BE49-F238E27FC236}">
                <a16:creationId xmlns:a16="http://schemas.microsoft.com/office/drawing/2014/main" id="{6A33F2E4-280A-4AEA-92E2-095D999F1C2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6338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Changing Health Care Needs</a:t>
            </a:r>
            <a:endParaRPr dirty="0"/>
          </a:p>
        </p:txBody>
      </p: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3E063B-E88D-41AC-A46F-442820E465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581679"/>
              </p:ext>
            </p:extLst>
          </p:nvPr>
        </p:nvGraphicFramePr>
        <p:xfrm>
          <a:off x="1812757" y="17380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F410B8-8305-41E6-B6B6-5D2459BBD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994611"/>
            <a:ext cx="6526006" cy="577418"/>
          </a:xfrm>
        </p:spPr>
        <p:txBody>
          <a:bodyPr/>
          <a:lstStyle/>
          <a:p>
            <a:r>
              <a:rPr lang="en-US" sz="3200" dirty="0"/>
              <a:t>Demographics: Baby boomers, Generation X, and Millennials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578D3-C444-4493-9EAC-0B672CEE67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65FF94FC-3986-402A-9294-454CE507206C}"/>
              </a:ext>
            </a:extLst>
          </p:cNvPr>
          <p:cNvSpPr/>
          <p:nvPr/>
        </p:nvSpPr>
        <p:spPr>
          <a:xfrm>
            <a:off x="906380" y="1812758"/>
            <a:ext cx="2277979" cy="3745832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Baby Boomers:</a:t>
            </a:r>
          </a:p>
          <a:p>
            <a:pPr algn="ctr"/>
            <a:endParaRPr lang="en-US" dirty="0"/>
          </a:p>
          <a:p>
            <a:r>
              <a:rPr lang="en-US" sz="1050" dirty="0"/>
              <a:t>1. All will be 65+ by 2025</a:t>
            </a:r>
          </a:p>
          <a:p>
            <a:r>
              <a:rPr lang="en-US" sz="1050" dirty="0"/>
              <a:t>2. Complex and/or chronic health care needs</a:t>
            </a:r>
          </a:p>
          <a:p>
            <a:r>
              <a:rPr lang="en-US" sz="1050" dirty="0"/>
              <a:t>3. Prefer frequent contact and face-to-face health care</a:t>
            </a:r>
          </a:p>
          <a:p>
            <a:r>
              <a:rPr lang="en-US" sz="1050" dirty="0"/>
              <a:t>4. Social support needs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B56DA4FE-8629-43FD-A9EA-0958F917D05F}"/>
              </a:ext>
            </a:extLst>
          </p:cNvPr>
          <p:cNvSpPr/>
          <p:nvPr/>
        </p:nvSpPr>
        <p:spPr>
          <a:xfrm>
            <a:off x="3376864" y="1812758"/>
            <a:ext cx="2277979" cy="3745832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Generation X:</a:t>
            </a:r>
          </a:p>
          <a:p>
            <a:pPr algn="ctr"/>
            <a:endParaRPr lang="en-US" dirty="0"/>
          </a:p>
          <a:p>
            <a:r>
              <a:rPr lang="en-US" sz="1100" dirty="0"/>
              <a:t>1. Prioritize convenience and cost over relationship with health care provider</a:t>
            </a:r>
          </a:p>
          <a:p>
            <a:r>
              <a:rPr lang="en-US" sz="1100" dirty="0"/>
              <a:t>2. “consumer-oriented” mindset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A4EDE6B8-7A62-44E3-8494-57033039F669}"/>
              </a:ext>
            </a:extLst>
          </p:cNvPr>
          <p:cNvSpPr/>
          <p:nvPr/>
        </p:nvSpPr>
        <p:spPr>
          <a:xfrm>
            <a:off x="5847348" y="1812758"/>
            <a:ext cx="2277979" cy="3745832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Millennials:</a:t>
            </a:r>
          </a:p>
          <a:p>
            <a:pPr algn="ctr"/>
            <a:endParaRPr lang="en-US" sz="1200" dirty="0"/>
          </a:p>
          <a:p>
            <a:r>
              <a:rPr lang="en-US" sz="1100" dirty="0"/>
              <a:t>1. Very diverse</a:t>
            </a:r>
          </a:p>
          <a:p>
            <a:r>
              <a:rPr lang="en-US" sz="1100" dirty="0"/>
              <a:t>2. Technically proficient</a:t>
            </a:r>
          </a:p>
          <a:p>
            <a:r>
              <a:rPr lang="en-US" sz="1100" dirty="0"/>
              <a:t>3. Prioritize convenience in health care over costs</a:t>
            </a:r>
          </a:p>
          <a:p>
            <a:r>
              <a:rPr lang="en-US" sz="1100" dirty="0"/>
              <a:t>4. Health Systems will adapt to Millennials (target market)</a:t>
            </a:r>
          </a:p>
          <a:p>
            <a:endParaRPr lang="en-US" sz="1200" dirty="0"/>
          </a:p>
          <a:p>
            <a:pPr algn="ctr"/>
            <a:endParaRPr lang="en-US" sz="1200" dirty="0"/>
          </a:p>
        </p:txBody>
      </p:sp>
      <p:sp>
        <p:nvSpPr>
          <p:cNvPr id="7" name="Google Shape;161;p23">
            <a:extLst>
              <a:ext uri="{FF2B5EF4-FFF2-40B4-BE49-F238E27FC236}">
                <a16:creationId xmlns:a16="http://schemas.microsoft.com/office/drawing/2014/main" id="{2534E227-AB8C-49BC-AD5B-46020B4286A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56154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1454</Words>
  <Application>Microsoft Macintosh PowerPoint</Application>
  <PresentationFormat>On-screen Show (4:3)</PresentationFormat>
  <Paragraphs>364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ＭＳ Ｐゴシック</vt:lpstr>
      <vt:lpstr>Arial</vt:lpstr>
      <vt:lpstr>Calibri</vt:lpstr>
      <vt:lpstr>Comic Sans MS</vt:lpstr>
      <vt:lpstr>Noto Sans Symbols</vt:lpstr>
      <vt:lpstr>Symbol</vt:lpstr>
      <vt:lpstr>Times New Roman</vt:lpstr>
      <vt:lpstr>Wingdings</vt:lpstr>
      <vt:lpstr>PME-2016</vt:lpstr>
      <vt:lpstr>SI2025 Part 2 of 4 :  Changes on the Horizon</vt:lpstr>
      <vt:lpstr>Introducing Your Presenter…</vt:lpstr>
      <vt:lpstr>Objectives</vt:lpstr>
      <vt:lpstr>What is SI2025?</vt:lpstr>
      <vt:lpstr>SI2025 Task Force</vt:lpstr>
      <vt:lpstr>Task Force Findings</vt:lpstr>
      <vt:lpstr>Definitions</vt:lpstr>
      <vt:lpstr>Changing Health Care Needs</vt:lpstr>
      <vt:lpstr>Demographics: Baby boomers, Generation X, and Millennials </vt:lpstr>
      <vt:lpstr>Contact with Health Care Providers</vt:lpstr>
      <vt:lpstr>Access to Patient Care Data</vt:lpstr>
      <vt:lpstr>Changes in Health Care Delivery</vt:lpstr>
      <vt:lpstr>Retail Health Care</vt:lpstr>
      <vt:lpstr>Medical Knowledge and Standardization of Clinical Care</vt:lpstr>
      <vt:lpstr>Evolution in Health Care Systems</vt:lpstr>
      <vt:lpstr>Health System Mergers</vt:lpstr>
      <vt:lpstr>Health Care Payment and Delivery Models</vt:lpstr>
      <vt:lpstr>Strategic Planning</vt:lpstr>
      <vt:lpstr>Evolution in Role of Physician</vt:lpstr>
      <vt:lpstr>Work-Life Balance</vt:lpstr>
      <vt:lpstr>Medical Literature</vt:lpstr>
      <vt:lpstr>Accountability &amp; Compensation for faculty with clinical and educational responsibilities  </vt:lpstr>
      <vt:lpstr>Recommendations</vt:lpstr>
      <vt:lpstr>Resources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SI2025 Part 2:  Changes on the Horizon</dc:title>
  <dc:creator>Heather Harvey</dc:creator>
  <cp:lastModifiedBy>Microsoft Office User</cp:lastModifiedBy>
  <cp:revision>34</cp:revision>
  <dcterms:modified xsi:type="dcterms:W3CDTF">2019-03-01T23:25:28Z</dcterms:modified>
</cp:coreProperties>
</file>