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25"/>
  </p:notesMasterIdLst>
  <p:sldIdLst>
    <p:sldId id="398" r:id="rId2"/>
    <p:sldId id="256" r:id="rId3"/>
    <p:sldId id="257" r:id="rId4"/>
    <p:sldId id="258" r:id="rId5"/>
    <p:sldId id="287" r:id="rId6"/>
    <p:sldId id="259" r:id="rId7"/>
    <p:sldId id="264" r:id="rId8"/>
    <p:sldId id="279" r:id="rId9"/>
    <p:sldId id="260" r:id="rId10"/>
    <p:sldId id="281" r:id="rId11"/>
    <p:sldId id="282" r:id="rId12"/>
    <p:sldId id="280" r:id="rId13"/>
    <p:sldId id="283" r:id="rId14"/>
    <p:sldId id="288" r:id="rId15"/>
    <p:sldId id="289" r:id="rId16"/>
    <p:sldId id="261" r:id="rId17"/>
    <p:sldId id="284" r:id="rId18"/>
    <p:sldId id="285" r:id="rId19"/>
    <p:sldId id="286" r:id="rId20"/>
    <p:sldId id="262" r:id="rId21"/>
    <p:sldId id="263" r:id="rId22"/>
    <p:sldId id="399" r:id="rId23"/>
    <p:sldId id="322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bjectives - Heather" id="{F78346D2-AE06-474C-9385-E63360A1F2F9}">
          <p14:sldIdLst>
            <p14:sldId id="398"/>
            <p14:sldId id="256"/>
            <p14:sldId id="257"/>
          </p14:sldIdLst>
        </p14:section>
        <p14:section name="Purpose - Heather" id="{2D14BA75-DD12-4D70-94C3-8E60893214C8}">
          <p14:sldIdLst>
            <p14:sldId id="258"/>
            <p14:sldId id="287"/>
          </p14:sldIdLst>
        </p14:section>
        <p14:section name="ACGME - Chris" id="{B2A044B8-4F24-4CB7-88F2-B90D639580F9}">
          <p14:sldIdLst>
            <p14:sldId id="259"/>
            <p14:sldId id="264"/>
          </p14:sldIdLst>
        </p14:section>
        <p14:section name="SR Basics - Heather" id="{289D24FA-F280-47D4-8B61-4FE5FDC9093E}">
          <p14:sldIdLst>
            <p14:sldId id="279"/>
            <p14:sldId id="260"/>
            <p14:sldId id="281"/>
            <p14:sldId id="282"/>
            <p14:sldId id="280"/>
          </p14:sldIdLst>
        </p14:section>
        <p14:section name="Aims &amp; Report - Chris" id="{BD181817-90F9-4D69-A917-66B9BE2AC56F}">
          <p14:sldIdLst>
            <p14:sldId id="283"/>
            <p14:sldId id="288"/>
            <p14:sldId id="289"/>
            <p14:sldId id="261"/>
          </p14:sldIdLst>
        </p14:section>
        <p14:section name="GMEC-Close the Loop-Follow-up - Heather" id="{561413EA-3537-4D72-98A1-60AF39E26E84}">
          <p14:sldIdLst>
            <p14:sldId id="284"/>
            <p14:sldId id="285"/>
            <p14:sldId id="286"/>
          </p14:sldIdLst>
        </p14:section>
        <p14:section name="Hand-outs - Heather" id="{7E2C8378-A32F-4C71-9379-1271861195A4}">
          <p14:sldIdLst>
            <p14:sldId id="262"/>
            <p14:sldId id="263"/>
            <p14:sldId id="399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Peters" initials="HP" lastIdx="5" clrIdx="0">
    <p:extLst>
      <p:ext uri="{19B8F6BF-5375-455C-9EA6-DF929625EA0E}">
        <p15:presenceInfo xmlns:p15="http://schemas.microsoft.com/office/powerpoint/2012/main" userId="Heather Pet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B2D34-4648-408F-8A43-742BD17140B6}" v="257" dt="2021-12-08T23:46:20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2"/>
    <p:restoredTop sz="94746"/>
  </p:normalViewPr>
  <p:slideViewPr>
    <p:cSldViewPr snapToGrid="0" snapToObjects="1">
      <p:cViewPr varScale="1">
        <p:scale>
          <a:sx n="79" d="100"/>
          <a:sy n="79" d="100"/>
        </p:scale>
        <p:origin x="3067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47189-924C-4F7C-B6E9-23A530E313F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DD79F3-07B7-489A-9D7B-90721E14134E}">
      <dgm:prSet phldrT="[Text]" custT="1"/>
      <dgm:spPr/>
      <dgm:t>
        <a:bodyPr/>
        <a:lstStyle/>
        <a:p>
          <a:r>
            <a:rPr lang="en-US" sz="1800" dirty="0"/>
            <a:t>Ask open-ended questions</a:t>
          </a:r>
        </a:p>
      </dgm:t>
    </dgm:pt>
    <dgm:pt modelId="{54668D90-B90E-4031-AA5C-00B2953A0CCA}" type="parTrans" cxnId="{C3464254-972F-4FAD-B2E6-DB751364A66B}">
      <dgm:prSet/>
      <dgm:spPr/>
      <dgm:t>
        <a:bodyPr/>
        <a:lstStyle/>
        <a:p>
          <a:endParaRPr lang="en-US"/>
        </a:p>
      </dgm:t>
    </dgm:pt>
    <dgm:pt modelId="{3B9204F2-E5A9-4FDB-9EE2-1B77EA74063A}" type="sibTrans" cxnId="{C3464254-972F-4FAD-B2E6-DB751364A66B}">
      <dgm:prSet/>
      <dgm:spPr/>
      <dgm:t>
        <a:bodyPr/>
        <a:lstStyle/>
        <a:p>
          <a:endParaRPr lang="en-US"/>
        </a:p>
      </dgm:t>
    </dgm:pt>
    <dgm:pt modelId="{2DF421E9-70CC-4967-B2C1-6CE3C1C9E186}">
      <dgm:prSet phldrT="[Text]" custT="1"/>
      <dgm:spPr/>
      <dgm:t>
        <a:bodyPr/>
        <a:lstStyle/>
        <a:p>
          <a:r>
            <a:rPr lang="en-US" sz="1800" dirty="0"/>
            <a:t>Keep suppositions out of your questions</a:t>
          </a:r>
        </a:p>
      </dgm:t>
    </dgm:pt>
    <dgm:pt modelId="{5F38878C-3659-4610-AEDA-FC7F5573B9A2}" type="parTrans" cxnId="{549EE654-D9E6-4CA0-AE16-7FF1261D3D87}">
      <dgm:prSet/>
      <dgm:spPr/>
      <dgm:t>
        <a:bodyPr/>
        <a:lstStyle/>
        <a:p>
          <a:endParaRPr lang="en-US"/>
        </a:p>
      </dgm:t>
    </dgm:pt>
    <dgm:pt modelId="{FA74578D-8867-492B-B2D2-2F29E2D969F5}" type="sibTrans" cxnId="{549EE654-D9E6-4CA0-AE16-7FF1261D3D87}">
      <dgm:prSet/>
      <dgm:spPr/>
      <dgm:t>
        <a:bodyPr/>
        <a:lstStyle/>
        <a:p>
          <a:endParaRPr lang="en-US"/>
        </a:p>
      </dgm:t>
    </dgm:pt>
    <dgm:pt modelId="{D4AF81D0-7136-45E5-9DF6-1C8F51D17FE3}">
      <dgm:prSet phldrT="[Text]" custT="1"/>
      <dgm:spPr/>
      <dgm:t>
        <a:bodyPr/>
        <a:lstStyle/>
        <a:p>
          <a:r>
            <a:rPr lang="en-US" sz="1800" dirty="0"/>
            <a:t>When asking for clarification, try to reframe</a:t>
          </a:r>
        </a:p>
      </dgm:t>
    </dgm:pt>
    <dgm:pt modelId="{124A61B7-D0F2-4D0F-8261-0CAA02275C2D}" type="parTrans" cxnId="{3DE40D92-A9D1-4BA3-A8E5-AF38B141C84A}">
      <dgm:prSet/>
      <dgm:spPr/>
      <dgm:t>
        <a:bodyPr/>
        <a:lstStyle/>
        <a:p>
          <a:endParaRPr lang="en-US"/>
        </a:p>
      </dgm:t>
    </dgm:pt>
    <dgm:pt modelId="{EDAD5314-6C95-4C98-83A2-8F889A78B39E}" type="sibTrans" cxnId="{3DE40D92-A9D1-4BA3-A8E5-AF38B141C84A}">
      <dgm:prSet/>
      <dgm:spPr/>
      <dgm:t>
        <a:bodyPr/>
        <a:lstStyle/>
        <a:p>
          <a:endParaRPr lang="en-US"/>
        </a:p>
      </dgm:t>
    </dgm:pt>
    <dgm:pt modelId="{921EE3CE-44F9-498F-96E4-13D22AC6E7B6}">
      <dgm:prSet phldrT="[Text]" custT="1"/>
      <dgm:spPr/>
      <dgm:t>
        <a:bodyPr/>
        <a:lstStyle/>
        <a:p>
          <a:r>
            <a:rPr lang="en-US" sz="1800" dirty="0"/>
            <a:t>Interviewer should be neutral</a:t>
          </a:r>
        </a:p>
      </dgm:t>
    </dgm:pt>
    <dgm:pt modelId="{10C5C3CB-3F6C-421D-A5FF-C811D555C0D5}" type="parTrans" cxnId="{5D899670-49AA-4A41-BC59-B17F07E91CF8}">
      <dgm:prSet/>
      <dgm:spPr/>
      <dgm:t>
        <a:bodyPr/>
        <a:lstStyle/>
        <a:p>
          <a:endParaRPr lang="en-US"/>
        </a:p>
      </dgm:t>
    </dgm:pt>
    <dgm:pt modelId="{6AED4E05-9912-4075-BC3F-6D6E6B21648F}" type="sibTrans" cxnId="{5D899670-49AA-4A41-BC59-B17F07E91CF8}">
      <dgm:prSet/>
      <dgm:spPr/>
      <dgm:t>
        <a:bodyPr/>
        <a:lstStyle/>
        <a:p>
          <a:endParaRPr lang="en-US"/>
        </a:p>
      </dgm:t>
    </dgm:pt>
    <dgm:pt modelId="{D99DB43F-EF3E-4BDD-A76D-9AFD5895BF8D}" type="pres">
      <dgm:prSet presAssocID="{A3947189-924C-4F7C-B6E9-23A530E313F4}" presName="linear" presStyleCnt="0">
        <dgm:presLayoutVars>
          <dgm:dir/>
          <dgm:animLvl val="lvl"/>
          <dgm:resizeHandles val="exact"/>
        </dgm:presLayoutVars>
      </dgm:prSet>
      <dgm:spPr/>
    </dgm:pt>
    <dgm:pt modelId="{23BEC771-744A-4A0C-A323-FD6CCDAEEC63}" type="pres">
      <dgm:prSet presAssocID="{921EE3CE-44F9-498F-96E4-13D22AC6E7B6}" presName="parentLin" presStyleCnt="0"/>
      <dgm:spPr/>
    </dgm:pt>
    <dgm:pt modelId="{8A8310C0-AF4E-4901-877D-D0D0175977E3}" type="pres">
      <dgm:prSet presAssocID="{921EE3CE-44F9-498F-96E4-13D22AC6E7B6}" presName="parentLeftMargin" presStyleLbl="node1" presStyleIdx="0" presStyleCnt="4"/>
      <dgm:spPr/>
    </dgm:pt>
    <dgm:pt modelId="{DDC5FF96-619A-4F07-BAA4-D08FF3D77F9D}" type="pres">
      <dgm:prSet presAssocID="{921EE3CE-44F9-498F-96E4-13D22AC6E7B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8E67E42-8C58-41CD-A5F6-817E24DDADA3}" type="pres">
      <dgm:prSet presAssocID="{921EE3CE-44F9-498F-96E4-13D22AC6E7B6}" presName="negativeSpace" presStyleCnt="0"/>
      <dgm:spPr/>
    </dgm:pt>
    <dgm:pt modelId="{011340CC-9941-48C1-A450-3E24A3F88D44}" type="pres">
      <dgm:prSet presAssocID="{921EE3CE-44F9-498F-96E4-13D22AC6E7B6}" presName="childText" presStyleLbl="conFgAcc1" presStyleIdx="0" presStyleCnt="4">
        <dgm:presLayoutVars>
          <dgm:bulletEnabled val="1"/>
        </dgm:presLayoutVars>
      </dgm:prSet>
      <dgm:spPr/>
    </dgm:pt>
    <dgm:pt modelId="{CF9E2119-D507-4991-8589-892B8ED439C3}" type="pres">
      <dgm:prSet presAssocID="{6AED4E05-9912-4075-BC3F-6D6E6B21648F}" presName="spaceBetweenRectangles" presStyleCnt="0"/>
      <dgm:spPr/>
    </dgm:pt>
    <dgm:pt modelId="{488D9F12-20B1-4D08-BC58-FE7B4036FC54}" type="pres">
      <dgm:prSet presAssocID="{EADD79F3-07B7-489A-9D7B-90721E14134E}" presName="parentLin" presStyleCnt="0"/>
      <dgm:spPr/>
    </dgm:pt>
    <dgm:pt modelId="{5FF8081E-0DFF-4AEA-96A2-DDB6F31514A2}" type="pres">
      <dgm:prSet presAssocID="{EADD79F3-07B7-489A-9D7B-90721E14134E}" presName="parentLeftMargin" presStyleLbl="node1" presStyleIdx="0" presStyleCnt="4"/>
      <dgm:spPr/>
    </dgm:pt>
    <dgm:pt modelId="{C82B0295-6A82-47DC-AD94-E72CB52E66B0}" type="pres">
      <dgm:prSet presAssocID="{EADD79F3-07B7-489A-9D7B-90721E14134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D698781-BE33-4FF2-A970-126E7E2B80B2}" type="pres">
      <dgm:prSet presAssocID="{EADD79F3-07B7-489A-9D7B-90721E14134E}" presName="negativeSpace" presStyleCnt="0"/>
      <dgm:spPr/>
    </dgm:pt>
    <dgm:pt modelId="{5B6B3796-3693-4ABA-A552-8DA56DFC060B}" type="pres">
      <dgm:prSet presAssocID="{EADD79F3-07B7-489A-9D7B-90721E14134E}" presName="childText" presStyleLbl="conFgAcc1" presStyleIdx="1" presStyleCnt="4">
        <dgm:presLayoutVars>
          <dgm:bulletEnabled val="1"/>
        </dgm:presLayoutVars>
      </dgm:prSet>
      <dgm:spPr/>
    </dgm:pt>
    <dgm:pt modelId="{5FC56057-1151-4B85-8FEA-0554555C7D58}" type="pres">
      <dgm:prSet presAssocID="{3B9204F2-E5A9-4FDB-9EE2-1B77EA74063A}" presName="spaceBetweenRectangles" presStyleCnt="0"/>
      <dgm:spPr/>
    </dgm:pt>
    <dgm:pt modelId="{A7186225-0762-46AE-A9B4-A3FF02F0F885}" type="pres">
      <dgm:prSet presAssocID="{2DF421E9-70CC-4967-B2C1-6CE3C1C9E186}" presName="parentLin" presStyleCnt="0"/>
      <dgm:spPr/>
    </dgm:pt>
    <dgm:pt modelId="{33F5FE95-4111-4AA7-BD42-3DCFFB9AB733}" type="pres">
      <dgm:prSet presAssocID="{2DF421E9-70CC-4967-B2C1-6CE3C1C9E186}" presName="parentLeftMargin" presStyleLbl="node1" presStyleIdx="1" presStyleCnt="4"/>
      <dgm:spPr/>
    </dgm:pt>
    <dgm:pt modelId="{31BD3B8C-9007-461F-842B-70B754360763}" type="pres">
      <dgm:prSet presAssocID="{2DF421E9-70CC-4967-B2C1-6CE3C1C9E18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1908623-86F2-49A2-B144-D8571EDA4F54}" type="pres">
      <dgm:prSet presAssocID="{2DF421E9-70CC-4967-B2C1-6CE3C1C9E186}" presName="negativeSpace" presStyleCnt="0"/>
      <dgm:spPr/>
    </dgm:pt>
    <dgm:pt modelId="{1B8250E0-ABE5-41CF-AC1C-A73BFB044D16}" type="pres">
      <dgm:prSet presAssocID="{2DF421E9-70CC-4967-B2C1-6CE3C1C9E186}" presName="childText" presStyleLbl="conFgAcc1" presStyleIdx="2" presStyleCnt="4">
        <dgm:presLayoutVars>
          <dgm:bulletEnabled val="1"/>
        </dgm:presLayoutVars>
      </dgm:prSet>
      <dgm:spPr/>
    </dgm:pt>
    <dgm:pt modelId="{0D6E536F-8DD9-465C-BE5D-94E7D5ED55B8}" type="pres">
      <dgm:prSet presAssocID="{FA74578D-8867-492B-B2D2-2F29E2D969F5}" presName="spaceBetweenRectangles" presStyleCnt="0"/>
      <dgm:spPr/>
    </dgm:pt>
    <dgm:pt modelId="{BD4C45FC-2994-483C-87E8-3753933B4D59}" type="pres">
      <dgm:prSet presAssocID="{D4AF81D0-7136-45E5-9DF6-1C8F51D17FE3}" presName="parentLin" presStyleCnt="0"/>
      <dgm:spPr/>
    </dgm:pt>
    <dgm:pt modelId="{FDE7E7B5-C99D-4A69-8DC4-94C204E0BBC1}" type="pres">
      <dgm:prSet presAssocID="{D4AF81D0-7136-45E5-9DF6-1C8F51D17FE3}" presName="parentLeftMargin" presStyleLbl="node1" presStyleIdx="2" presStyleCnt="4"/>
      <dgm:spPr/>
    </dgm:pt>
    <dgm:pt modelId="{1CA1136F-7041-420B-B8A7-89746BA4485B}" type="pres">
      <dgm:prSet presAssocID="{D4AF81D0-7136-45E5-9DF6-1C8F51D17FE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54BC05B-0512-42EB-A782-2A1A5C3A9E53}" type="pres">
      <dgm:prSet presAssocID="{D4AF81D0-7136-45E5-9DF6-1C8F51D17FE3}" presName="negativeSpace" presStyleCnt="0"/>
      <dgm:spPr/>
    </dgm:pt>
    <dgm:pt modelId="{24C4A5F0-6BF3-4176-B05E-66C875C499BC}" type="pres">
      <dgm:prSet presAssocID="{D4AF81D0-7136-45E5-9DF6-1C8F51D17FE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3250914-E402-426D-9DEE-13C74835154D}" type="presOf" srcId="{2DF421E9-70CC-4967-B2C1-6CE3C1C9E186}" destId="{33F5FE95-4111-4AA7-BD42-3DCFFB9AB733}" srcOrd="0" destOrd="0" presId="urn:microsoft.com/office/officeart/2005/8/layout/list1"/>
    <dgm:cxn modelId="{E2FC386A-936A-4E98-8DE3-BD85AE1159CD}" type="presOf" srcId="{921EE3CE-44F9-498F-96E4-13D22AC6E7B6}" destId="{8A8310C0-AF4E-4901-877D-D0D0175977E3}" srcOrd="0" destOrd="0" presId="urn:microsoft.com/office/officeart/2005/8/layout/list1"/>
    <dgm:cxn modelId="{5D899670-49AA-4A41-BC59-B17F07E91CF8}" srcId="{A3947189-924C-4F7C-B6E9-23A530E313F4}" destId="{921EE3CE-44F9-498F-96E4-13D22AC6E7B6}" srcOrd="0" destOrd="0" parTransId="{10C5C3CB-3F6C-421D-A5FF-C811D555C0D5}" sibTransId="{6AED4E05-9912-4075-BC3F-6D6E6B21648F}"/>
    <dgm:cxn modelId="{6744D251-4F86-4D4B-8BB8-51FC582D5D68}" type="presOf" srcId="{A3947189-924C-4F7C-B6E9-23A530E313F4}" destId="{D99DB43F-EF3E-4BDD-A76D-9AFD5895BF8D}" srcOrd="0" destOrd="0" presId="urn:microsoft.com/office/officeart/2005/8/layout/list1"/>
    <dgm:cxn modelId="{C3464254-972F-4FAD-B2E6-DB751364A66B}" srcId="{A3947189-924C-4F7C-B6E9-23A530E313F4}" destId="{EADD79F3-07B7-489A-9D7B-90721E14134E}" srcOrd="1" destOrd="0" parTransId="{54668D90-B90E-4031-AA5C-00B2953A0CCA}" sibTransId="{3B9204F2-E5A9-4FDB-9EE2-1B77EA74063A}"/>
    <dgm:cxn modelId="{549EE654-D9E6-4CA0-AE16-7FF1261D3D87}" srcId="{A3947189-924C-4F7C-B6E9-23A530E313F4}" destId="{2DF421E9-70CC-4967-B2C1-6CE3C1C9E186}" srcOrd="2" destOrd="0" parTransId="{5F38878C-3659-4610-AEDA-FC7F5573B9A2}" sibTransId="{FA74578D-8867-492B-B2D2-2F29E2D969F5}"/>
    <dgm:cxn modelId="{4D716B5A-7087-4D09-97C4-9F6D4961D3CA}" type="presOf" srcId="{EADD79F3-07B7-489A-9D7B-90721E14134E}" destId="{5FF8081E-0DFF-4AEA-96A2-DDB6F31514A2}" srcOrd="0" destOrd="0" presId="urn:microsoft.com/office/officeart/2005/8/layout/list1"/>
    <dgm:cxn modelId="{E358458E-7039-48E4-9CA7-8890CF6070BC}" type="presOf" srcId="{D4AF81D0-7136-45E5-9DF6-1C8F51D17FE3}" destId="{1CA1136F-7041-420B-B8A7-89746BA4485B}" srcOrd="1" destOrd="0" presId="urn:microsoft.com/office/officeart/2005/8/layout/list1"/>
    <dgm:cxn modelId="{3DE40D92-A9D1-4BA3-A8E5-AF38B141C84A}" srcId="{A3947189-924C-4F7C-B6E9-23A530E313F4}" destId="{D4AF81D0-7136-45E5-9DF6-1C8F51D17FE3}" srcOrd="3" destOrd="0" parTransId="{124A61B7-D0F2-4D0F-8261-0CAA02275C2D}" sibTransId="{EDAD5314-6C95-4C98-83A2-8F889A78B39E}"/>
    <dgm:cxn modelId="{25C14692-780F-41EC-9F89-B36B4156A952}" type="presOf" srcId="{921EE3CE-44F9-498F-96E4-13D22AC6E7B6}" destId="{DDC5FF96-619A-4F07-BAA4-D08FF3D77F9D}" srcOrd="1" destOrd="0" presId="urn:microsoft.com/office/officeart/2005/8/layout/list1"/>
    <dgm:cxn modelId="{21FCA392-C7A1-4627-8BB0-C03719667DCD}" type="presOf" srcId="{D4AF81D0-7136-45E5-9DF6-1C8F51D17FE3}" destId="{FDE7E7B5-C99D-4A69-8DC4-94C204E0BBC1}" srcOrd="0" destOrd="0" presId="urn:microsoft.com/office/officeart/2005/8/layout/list1"/>
    <dgm:cxn modelId="{12A3B8B3-E647-443F-B9FB-912BCB395528}" type="presOf" srcId="{EADD79F3-07B7-489A-9D7B-90721E14134E}" destId="{C82B0295-6A82-47DC-AD94-E72CB52E66B0}" srcOrd="1" destOrd="0" presId="urn:microsoft.com/office/officeart/2005/8/layout/list1"/>
    <dgm:cxn modelId="{B198F0FB-E293-4458-B2BD-E6106045EE45}" type="presOf" srcId="{2DF421E9-70CC-4967-B2C1-6CE3C1C9E186}" destId="{31BD3B8C-9007-461F-842B-70B754360763}" srcOrd="1" destOrd="0" presId="urn:microsoft.com/office/officeart/2005/8/layout/list1"/>
    <dgm:cxn modelId="{DCC965D9-1B79-48E0-90E0-CA59EEA38752}" type="presParOf" srcId="{D99DB43F-EF3E-4BDD-A76D-9AFD5895BF8D}" destId="{23BEC771-744A-4A0C-A323-FD6CCDAEEC63}" srcOrd="0" destOrd="0" presId="urn:microsoft.com/office/officeart/2005/8/layout/list1"/>
    <dgm:cxn modelId="{268C60C9-6930-4311-91FA-9A8CAC623C03}" type="presParOf" srcId="{23BEC771-744A-4A0C-A323-FD6CCDAEEC63}" destId="{8A8310C0-AF4E-4901-877D-D0D0175977E3}" srcOrd="0" destOrd="0" presId="urn:microsoft.com/office/officeart/2005/8/layout/list1"/>
    <dgm:cxn modelId="{ED2AFA2B-FDA9-460B-9450-3697CA6B1261}" type="presParOf" srcId="{23BEC771-744A-4A0C-A323-FD6CCDAEEC63}" destId="{DDC5FF96-619A-4F07-BAA4-D08FF3D77F9D}" srcOrd="1" destOrd="0" presId="urn:microsoft.com/office/officeart/2005/8/layout/list1"/>
    <dgm:cxn modelId="{1E186DCC-E05F-4434-A688-A8347FE84CDC}" type="presParOf" srcId="{D99DB43F-EF3E-4BDD-A76D-9AFD5895BF8D}" destId="{68E67E42-8C58-41CD-A5F6-817E24DDADA3}" srcOrd="1" destOrd="0" presId="urn:microsoft.com/office/officeart/2005/8/layout/list1"/>
    <dgm:cxn modelId="{636F01AC-245F-42F7-B286-C7CD120D7905}" type="presParOf" srcId="{D99DB43F-EF3E-4BDD-A76D-9AFD5895BF8D}" destId="{011340CC-9941-48C1-A450-3E24A3F88D44}" srcOrd="2" destOrd="0" presId="urn:microsoft.com/office/officeart/2005/8/layout/list1"/>
    <dgm:cxn modelId="{F164001F-D725-4799-BEAB-CDF3EECDD3AF}" type="presParOf" srcId="{D99DB43F-EF3E-4BDD-A76D-9AFD5895BF8D}" destId="{CF9E2119-D507-4991-8589-892B8ED439C3}" srcOrd="3" destOrd="0" presId="urn:microsoft.com/office/officeart/2005/8/layout/list1"/>
    <dgm:cxn modelId="{E2B31700-BD2D-48F5-ABAD-FCC64B854557}" type="presParOf" srcId="{D99DB43F-EF3E-4BDD-A76D-9AFD5895BF8D}" destId="{488D9F12-20B1-4D08-BC58-FE7B4036FC54}" srcOrd="4" destOrd="0" presId="urn:microsoft.com/office/officeart/2005/8/layout/list1"/>
    <dgm:cxn modelId="{06645D3A-5591-42E2-B19E-40621BAF5331}" type="presParOf" srcId="{488D9F12-20B1-4D08-BC58-FE7B4036FC54}" destId="{5FF8081E-0DFF-4AEA-96A2-DDB6F31514A2}" srcOrd="0" destOrd="0" presId="urn:microsoft.com/office/officeart/2005/8/layout/list1"/>
    <dgm:cxn modelId="{4711412B-C649-4D92-BA7C-3B9D3A828B02}" type="presParOf" srcId="{488D9F12-20B1-4D08-BC58-FE7B4036FC54}" destId="{C82B0295-6A82-47DC-AD94-E72CB52E66B0}" srcOrd="1" destOrd="0" presId="urn:microsoft.com/office/officeart/2005/8/layout/list1"/>
    <dgm:cxn modelId="{9F1C0589-5946-47E1-A68C-BAD881AF0291}" type="presParOf" srcId="{D99DB43F-EF3E-4BDD-A76D-9AFD5895BF8D}" destId="{9D698781-BE33-4FF2-A970-126E7E2B80B2}" srcOrd="5" destOrd="0" presId="urn:microsoft.com/office/officeart/2005/8/layout/list1"/>
    <dgm:cxn modelId="{A9D7ED03-F34D-4F37-A6F1-E617245B2FF7}" type="presParOf" srcId="{D99DB43F-EF3E-4BDD-A76D-9AFD5895BF8D}" destId="{5B6B3796-3693-4ABA-A552-8DA56DFC060B}" srcOrd="6" destOrd="0" presId="urn:microsoft.com/office/officeart/2005/8/layout/list1"/>
    <dgm:cxn modelId="{E92D7B7A-4503-4185-A458-1E79108F4F5C}" type="presParOf" srcId="{D99DB43F-EF3E-4BDD-A76D-9AFD5895BF8D}" destId="{5FC56057-1151-4B85-8FEA-0554555C7D58}" srcOrd="7" destOrd="0" presId="urn:microsoft.com/office/officeart/2005/8/layout/list1"/>
    <dgm:cxn modelId="{909614FD-0C03-41AB-98B6-228FD36EA287}" type="presParOf" srcId="{D99DB43F-EF3E-4BDD-A76D-9AFD5895BF8D}" destId="{A7186225-0762-46AE-A9B4-A3FF02F0F885}" srcOrd="8" destOrd="0" presId="urn:microsoft.com/office/officeart/2005/8/layout/list1"/>
    <dgm:cxn modelId="{23DE6FF0-9D72-4514-AB6E-16FCF39B721B}" type="presParOf" srcId="{A7186225-0762-46AE-A9B4-A3FF02F0F885}" destId="{33F5FE95-4111-4AA7-BD42-3DCFFB9AB733}" srcOrd="0" destOrd="0" presId="urn:microsoft.com/office/officeart/2005/8/layout/list1"/>
    <dgm:cxn modelId="{0D586D0E-D22A-4A4E-BC5B-9A10BE1D58B5}" type="presParOf" srcId="{A7186225-0762-46AE-A9B4-A3FF02F0F885}" destId="{31BD3B8C-9007-461F-842B-70B754360763}" srcOrd="1" destOrd="0" presId="urn:microsoft.com/office/officeart/2005/8/layout/list1"/>
    <dgm:cxn modelId="{E14C4486-CDB1-48E2-AD21-9ECE5BEF045A}" type="presParOf" srcId="{D99DB43F-EF3E-4BDD-A76D-9AFD5895BF8D}" destId="{31908623-86F2-49A2-B144-D8571EDA4F54}" srcOrd="9" destOrd="0" presId="urn:microsoft.com/office/officeart/2005/8/layout/list1"/>
    <dgm:cxn modelId="{42DD1FD2-D84B-4628-89AC-6EF5F54C40A3}" type="presParOf" srcId="{D99DB43F-EF3E-4BDD-A76D-9AFD5895BF8D}" destId="{1B8250E0-ABE5-41CF-AC1C-A73BFB044D16}" srcOrd="10" destOrd="0" presId="urn:microsoft.com/office/officeart/2005/8/layout/list1"/>
    <dgm:cxn modelId="{CFDEF166-8CA3-49EC-AD8B-65B2EAB66CC6}" type="presParOf" srcId="{D99DB43F-EF3E-4BDD-A76D-9AFD5895BF8D}" destId="{0D6E536F-8DD9-465C-BE5D-94E7D5ED55B8}" srcOrd="11" destOrd="0" presId="urn:microsoft.com/office/officeart/2005/8/layout/list1"/>
    <dgm:cxn modelId="{DB7252FE-AEB8-4ABF-957C-9481E512F473}" type="presParOf" srcId="{D99DB43F-EF3E-4BDD-A76D-9AFD5895BF8D}" destId="{BD4C45FC-2994-483C-87E8-3753933B4D59}" srcOrd="12" destOrd="0" presId="urn:microsoft.com/office/officeart/2005/8/layout/list1"/>
    <dgm:cxn modelId="{98F96BD8-8A73-4E2E-9D8D-D17EC17BB685}" type="presParOf" srcId="{BD4C45FC-2994-483C-87E8-3753933B4D59}" destId="{FDE7E7B5-C99D-4A69-8DC4-94C204E0BBC1}" srcOrd="0" destOrd="0" presId="urn:microsoft.com/office/officeart/2005/8/layout/list1"/>
    <dgm:cxn modelId="{77B5299A-5BF4-4772-8088-1D3310F2F9B1}" type="presParOf" srcId="{BD4C45FC-2994-483C-87E8-3753933B4D59}" destId="{1CA1136F-7041-420B-B8A7-89746BA4485B}" srcOrd="1" destOrd="0" presId="urn:microsoft.com/office/officeart/2005/8/layout/list1"/>
    <dgm:cxn modelId="{F82B4C32-6D4D-4A42-B33F-B36E2C6748E0}" type="presParOf" srcId="{D99DB43F-EF3E-4BDD-A76D-9AFD5895BF8D}" destId="{854BC05B-0512-42EB-A782-2A1A5C3A9E53}" srcOrd="13" destOrd="0" presId="urn:microsoft.com/office/officeart/2005/8/layout/list1"/>
    <dgm:cxn modelId="{CD413C30-BCA0-40BF-9CD5-D6EC0ADB1F4C}" type="presParOf" srcId="{D99DB43F-EF3E-4BDD-A76D-9AFD5895BF8D}" destId="{24C4A5F0-6BF3-4176-B05E-66C875C499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340CC-9941-48C1-A450-3E24A3F88D44}">
      <dsp:nvSpPr>
        <dsp:cNvPr id="0" name=""/>
        <dsp:cNvSpPr/>
      </dsp:nvSpPr>
      <dsp:spPr>
        <a:xfrm>
          <a:off x="0" y="312945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5FF96-619A-4F07-BAA4-D08FF3D77F9D}">
      <dsp:nvSpPr>
        <dsp:cNvPr id="0" name=""/>
        <dsp:cNvSpPr/>
      </dsp:nvSpPr>
      <dsp:spPr>
        <a:xfrm>
          <a:off x="304800" y="17745"/>
          <a:ext cx="426720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Interviewer should be neutral</a:t>
          </a:r>
        </a:p>
      </dsp:txBody>
      <dsp:txXfrm>
        <a:off x="333621" y="46566"/>
        <a:ext cx="4209558" cy="532758"/>
      </dsp:txXfrm>
    </dsp:sp>
    <dsp:sp modelId="{5B6B3796-3693-4ABA-A552-8DA56DFC060B}">
      <dsp:nvSpPr>
        <dsp:cNvPr id="0" name=""/>
        <dsp:cNvSpPr/>
      </dsp:nvSpPr>
      <dsp:spPr>
        <a:xfrm>
          <a:off x="0" y="1220145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B0295-6A82-47DC-AD94-E72CB52E66B0}">
      <dsp:nvSpPr>
        <dsp:cNvPr id="0" name=""/>
        <dsp:cNvSpPr/>
      </dsp:nvSpPr>
      <dsp:spPr>
        <a:xfrm>
          <a:off x="304800" y="924945"/>
          <a:ext cx="4267200" cy="59040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Ask open-ended questions</a:t>
          </a:r>
        </a:p>
      </dsp:txBody>
      <dsp:txXfrm>
        <a:off x="333621" y="953766"/>
        <a:ext cx="4209558" cy="532758"/>
      </dsp:txXfrm>
    </dsp:sp>
    <dsp:sp modelId="{1B8250E0-ABE5-41CF-AC1C-A73BFB044D16}">
      <dsp:nvSpPr>
        <dsp:cNvPr id="0" name=""/>
        <dsp:cNvSpPr/>
      </dsp:nvSpPr>
      <dsp:spPr>
        <a:xfrm>
          <a:off x="0" y="2127345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D3B8C-9007-461F-842B-70B754360763}">
      <dsp:nvSpPr>
        <dsp:cNvPr id="0" name=""/>
        <dsp:cNvSpPr/>
      </dsp:nvSpPr>
      <dsp:spPr>
        <a:xfrm>
          <a:off x="304800" y="1832145"/>
          <a:ext cx="4267200" cy="59040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Keep suppositions out of your questions</a:t>
          </a:r>
        </a:p>
      </dsp:txBody>
      <dsp:txXfrm>
        <a:off x="333621" y="1860966"/>
        <a:ext cx="4209558" cy="532758"/>
      </dsp:txXfrm>
    </dsp:sp>
    <dsp:sp modelId="{24C4A5F0-6BF3-4176-B05E-66C875C499BC}">
      <dsp:nvSpPr>
        <dsp:cNvPr id="0" name=""/>
        <dsp:cNvSpPr/>
      </dsp:nvSpPr>
      <dsp:spPr>
        <a:xfrm>
          <a:off x="0" y="3034545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1136F-7041-420B-B8A7-89746BA4485B}">
      <dsp:nvSpPr>
        <dsp:cNvPr id="0" name=""/>
        <dsp:cNvSpPr/>
      </dsp:nvSpPr>
      <dsp:spPr>
        <a:xfrm>
          <a:off x="304800" y="2739345"/>
          <a:ext cx="4267200" cy="5904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When asking for clarification, try to reframe</a:t>
          </a:r>
        </a:p>
      </dsp:txBody>
      <dsp:txXfrm>
        <a:off x="333621" y="2768166"/>
        <a:ext cx="420955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974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mailto:Christine@PartnersInMedEd.com" TargetMode="External"/><Relationship Id="rId4" Type="http://schemas.openxmlformats.org/officeDocument/2006/relationships/hyperlink" Target="mailto:Heather@PartnersInMedEd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mtClean="0"/>
              <a:pPr/>
              <a:t>1</a:t>
            </a:fld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your Start Video is OFF when logging into the WebEx platform. </a:t>
            </a: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is what it should look like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NORMAL to not hear any sound until the webinar starts at 12:00 noon EST.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phone line is muted, but you can always chat to the host, BJ Schwartz, if you have any questions or concerns during this time.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Please Note…</a:t>
            </a:r>
            <a:endParaRPr lang="en-US" dirty="0"/>
          </a:p>
        </p:txBody>
      </p:sp>
      <p:pic>
        <p:nvPicPr>
          <p:cNvPr id="7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EBC3FA65-BF65-4CC3-AA15-9AC6B5625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udio, mic, microphone, mute, sound icon - Free download">
            <a:extLst>
              <a:ext uri="{FF2B5EF4-FFF2-40B4-BE49-F238E27FC236}">
                <a16:creationId xmlns:a16="http://schemas.microsoft.com/office/drawing/2014/main" id="{384F8BCF-530F-42B3-8B5C-ABF849B09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4FFF8-AE6F-4240-93F2-6BCFB61D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7" y="2493870"/>
            <a:ext cx="5028571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553279-D8C0-4C9B-A525-F26A1EBE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 Review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B77C3-39E6-46FC-9188-5DF88E0C5E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DF32B-0D4C-45FB-8A5C-5E91957AE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D00661-6133-467C-A4ED-4D49177FDD36}"/>
              </a:ext>
            </a:extLst>
          </p:cNvPr>
          <p:cNvGrpSpPr/>
          <p:nvPr/>
        </p:nvGrpSpPr>
        <p:grpSpPr>
          <a:xfrm>
            <a:off x="6409497" y="246466"/>
            <a:ext cx="2580370" cy="2639297"/>
            <a:chOff x="1568450" y="1685925"/>
            <a:chExt cx="3962400" cy="4052888"/>
          </a:xfrm>
          <a:solidFill>
            <a:schemeClr val="accent6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841A923-2311-489B-B8BF-4AFA31A54B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8450" y="1685925"/>
              <a:ext cx="3962400" cy="4052888"/>
            </a:xfrm>
            <a:custGeom>
              <a:avLst/>
              <a:gdLst>
                <a:gd name="T0" fmla="*/ 1620 w 4993"/>
                <a:gd name="T1" fmla="*/ 235 h 5106"/>
                <a:gd name="T2" fmla="*/ 1887 w 4993"/>
                <a:gd name="T3" fmla="*/ 356 h 5106"/>
                <a:gd name="T4" fmla="*/ 1109 w 4993"/>
                <a:gd name="T5" fmla="*/ 544 h 5106"/>
                <a:gd name="T6" fmla="*/ 1414 w 4993"/>
                <a:gd name="T7" fmla="*/ 555 h 5106"/>
                <a:gd name="T8" fmla="*/ 1152 w 4993"/>
                <a:gd name="T9" fmla="*/ 804 h 5106"/>
                <a:gd name="T10" fmla="*/ 1157 w 4993"/>
                <a:gd name="T11" fmla="*/ 823 h 5106"/>
                <a:gd name="T12" fmla="*/ 571 w 4993"/>
                <a:gd name="T13" fmla="*/ 1123 h 5106"/>
                <a:gd name="T14" fmla="*/ 788 w 4993"/>
                <a:gd name="T15" fmla="*/ 1167 h 5106"/>
                <a:gd name="T16" fmla="*/ 389 w 4993"/>
                <a:gd name="T17" fmla="*/ 1433 h 5106"/>
                <a:gd name="T18" fmla="*/ 699 w 4993"/>
                <a:gd name="T19" fmla="*/ 1412 h 5106"/>
                <a:gd name="T20" fmla="*/ 538 w 4993"/>
                <a:gd name="T21" fmla="*/ 1455 h 5106"/>
                <a:gd name="T22" fmla="*/ 398 w 4993"/>
                <a:gd name="T23" fmla="*/ 1780 h 5106"/>
                <a:gd name="T24" fmla="*/ 395 w 4993"/>
                <a:gd name="T25" fmla="*/ 1813 h 5106"/>
                <a:gd name="T26" fmla="*/ 402 w 4993"/>
                <a:gd name="T27" fmla="*/ 2095 h 5106"/>
                <a:gd name="T28" fmla="*/ 405 w 4993"/>
                <a:gd name="T29" fmla="*/ 2115 h 5106"/>
                <a:gd name="T30" fmla="*/ 216 w 4993"/>
                <a:gd name="T31" fmla="*/ 2448 h 5106"/>
                <a:gd name="T32" fmla="*/ 318 w 4993"/>
                <a:gd name="T33" fmla="*/ 2451 h 5106"/>
                <a:gd name="T34" fmla="*/ 124 w 4993"/>
                <a:gd name="T35" fmla="*/ 2622 h 5106"/>
                <a:gd name="T36" fmla="*/ 363 w 4993"/>
                <a:gd name="T37" fmla="*/ 2771 h 5106"/>
                <a:gd name="T38" fmla="*/ 208 w 4993"/>
                <a:gd name="T39" fmla="*/ 2799 h 5106"/>
                <a:gd name="T40" fmla="*/ 464 w 4993"/>
                <a:gd name="T41" fmla="*/ 3098 h 5106"/>
                <a:gd name="T42" fmla="*/ 464 w 4993"/>
                <a:gd name="T43" fmla="*/ 3118 h 5106"/>
                <a:gd name="T44" fmla="*/ 312 w 4993"/>
                <a:gd name="T45" fmla="*/ 3527 h 5106"/>
                <a:gd name="T46" fmla="*/ 726 w 4993"/>
                <a:gd name="T47" fmla="*/ 3662 h 5106"/>
                <a:gd name="T48" fmla="*/ 726 w 4993"/>
                <a:gd name="T49" fmla="*/ 3682 h 5106"/>
                <a:gd name="T50" fmla="*/ 529 w 4993"/>
                <a:gd name="T51" fmla="*/ 3934 h 5106"/>
                <a:gd name="T52" fmla="*/ 901 w 4993"/>
                <a:gd name="T53" fmla="*/ 3955 h 5106"/>
                <a:gd name="T54" fmla="*/ 541 w 4993"/>
                <a:gd name="T55" fmla="*/ 3951 h 5106"/>
                <a:gd name="T56" fmla="*/ 1186 w 4993"/>
                <a:gd name="T57" fmla="*/ 4220 h 5106"/>
                <a:gd name="T58" fmla="*/ 1189 w 4993"/>
                <a:gd name="T59" fmla="*/ 4240 h 5106"/>
                <a:gd name="T60" fmla="*/ 830 w 4993"/>
                <a:gd name="T61" fmla="*/ 4292 h 5106"/>
                <a:gd name="T62" fmla="*/ 1090 w 4993"/>
                <a:gd name="T63" fmla="*/ 4492 h 5106"/>
                <a:gd name="T64" fmla="*/ 1727 w 4993"/>
                <a:gd name="T65" fmla="*/ 4626 h 5106"/>
                <a:gd name="T66" fmla="*/ 1724 w 4993"/>
                <a:gd name="T67" fmla="*/ 4647 h 5106"/>
                <a:gd name="T68" fmla="*/ 1217 w 4993"/>
                <a:gd name="T69" fmla="*/ 4592 h 5106"/>
                <a:gd name="T70" fmla="*/ 2132 w 4993"/>
                <a:gd name="T71" fmla="*/ 4937 h 5106"/>
                <a:gd name="T72" fmla="*/ 2861 w 4993"/>
                <a:gd name="T73" fmla="*/ 5002 h 5106"/>
                <a:gd name="T74" fmla="*/ 3707 w 4993"/>
                <a:gd name="T75" fmla="*/ 4784 h 5106"/>
                <a:gd name="T76" fmla="*/ 4359 w 4993"/>
                <a:gd name="T77" fmla="*/ 4226 h 5106"/>
                <a:gd name="T78" fmla="*/ 4757 w 4993"/>
                <a:gd name="T79" fmla="*/ 3440 h 5106"/>
                <a:gd name="T80" fmla="*/ 4852 w 4993"/>
                <a:gd name="T81" fmla="*/ 2527 h 5106"/>
                <a:gd name="T82" fmla="*/ 4621 w 4993"/>
                <a:gd name="T83" fmla="*/ 1610 h 5106"/>
                <a:gd name="T84" fmla="*/ 4092 w 4993"/>
                <a:gd name="T85" fmla="*/ 829 h 5106"/>
                <a:gd name="T86" fmla="*/ 3329 w 4993"/>
                <a:gd name="T87" fmla="*/ 319 h 5106"/>
                <a:gd name="T88" fmla="*/ 2453 w 4993"/>
                <a:gd name="T89" fmla="*/ 128 h 5106"/>
                <a:gd name="T90" fmla="*/ 2965 w 4993"/>
                <a:gd name="T91" fmla="*/ 76 h 5106"/>
                <a:gd name="T92" fmla="*/ 3774 w 4993"/>
                <a:gd name="T93" fmla="*/ 393 h 5106"/>
                <a:gd name="T94" fmla="*/ 4478 w 4993"/>
                <a:gd name="T95" fmla="*/ 1086 h 5106"/>
                <a:gd name="T96" fmla="*/ 4903 w 4993"/>
                <a:gd name="T97" fmla="*/ 2017 h 5106"/>
                <a:gd name="T98" fmla="*/ 4976 w 4993"/>
                <a:gd name="T99" fmla="*/ 3037 h 5106"/>
                <a:gd name="T100" fmla="*/ 4687 w 4993"/>
                <a:gd name="T101" fmla="*/ 3965 h 5106"/>
                <a:gd name="T102" fmla="*/ 4096 w 4993"/>
                <a:gd name="T103" fmla="*/ 4669 h 5106"/>
                <a:gd name="T104" fmla="*/ 3284 w 4993"/>
                <a:gd name="T105" fmla="*/ 5061 h 5106"/>
                <a:gd name="T106" fmla="*/ 2321 w 4993"/>
                <a:gd name="T107" fmla="*/ 5098 h 5106"/>
                <a:gd name="T108" fmla="*/ 1357 w 4993"/>
                <a:gd name="T109" fmla="*/ 4830 h 5106"/>
                <a:gd name="T110" fmla="*/ 577 w 4993"/>
                <a:gd name="T111" fmla="*/ 4185 h 5106"/>
                <a:gd name="T112" fmla="*/ 102 w 4993"/>
                <a:gd name="T113" fmla="*/ 3299 h 5106"/>
                <a:gd name="T114" fmla="*/ 19 w 4993"/>
                <a:gd name="T115" fmla="*/ 2267 h 5106"/>
                <a:gd name="T116" fmla="*/ 332 w 4993"/>
                <a:gd name="T117" fmla="*/ 1295 h 5106"/>
                <a:gd name="T118" fmla="*/ 983 w 4993"/>
                <a:gd name="T119" fmla="*/ 489 h 5106"/>
                <a:gd name="T120" fmla="*/ 1726 w 4993"/>
                <a:gd name="T121" fmla="*/ 73 h 5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93" h="5106">
                  <a:moveTo>
                    <a:pt x="2326" y="124"/>
                  </a:moveTo>
                  <a:lnTo>
                    <a:pt x="2199" y="125"/>
                  </a:lnTo>
                  <a:lnTo>
                    <a:pt x="2076" y="131"/>
                  </a:lnTo>
                  <a:lnTo>
                    <a:pt x="1955" y="145"/>
                  </a:lnTo>
                  <a:lnTo>
                    <a:pt x="1842" y="166"/>
                  </a:lnTo>
                  <a:lnTo>
                    <a:pt x="1730" y="197"/>
                  </a:lnTo>
                  <a:lnTo>
                    <a:pt x="1620" y="235"/>
                  </a:lnTo>
                  <a:lnTo>
                    <a:pt x="1513" y="283"/>
                  </a:lnTo>
                  <a:lnTo>
                    <a:pt x="1408" y="339"/>
                  </a:lnTo>
                  <a:lnTo>
                    <a:pt x="1642" y="336"/>
                  </a:lnTo>
                  <a:lnTo>
                    <a:pt x="1875" y="339"/>
                  </a:lnTo>
                  <a:lnTo>
                    <a:pt x="1884" y="342"/>
                  </a:lnTo>
                  <a:lnTo>
                    <a:pt x="1889" y="348"/>
                  </a:lnTo>
                  <a:lnTo>
                    <a:pt x="1887" y="356"/>
                  </a:lnTo>
                  <a:lnTo>
                    <a:pt x="1884" y="364"/>
                  </a:lnTo>
                  <a:lnTo>
                    <a:pt x="1875" y="367"/>
                  </a:lnTo>
                  <a:lnTo>
                    <a:pt x="1619" y="370"/>
                  </a:lnTo>
                  <a:lnTo>
                    <a:pt x="1361" y="367"/>
                  </a:lnTo>
                  <a:lnTo>
                    <a:pt x="1275" y="423"/>
                  </a:lnTo>
                  <a:lnTo>
                    <a:pt x="1189" y="482"/>
                  </a:lnTo>
                  <a:lnTo>
                    <a:pt x="1109" y="544"/>
                  </a:lnTo>
                  <a:lnTo>
                    <a:pt x="1261" y="536"/>
                  </a:lnTo>
                  <a:lnTo>
                    <a:pt x="1414" y="530"/>
                  </a:lnTo>
                  <a:lnTo>
                    <a:pt x="1422" y="531"/>
                  </a:lnTo>
                  <a:lnTo>
                    <a:pt x="1425" y="537"/>
                  </a:lnTo>
                  <a:lnTo>
                    <a:pt x="1425" y="545"/>
                  </a:lnTo>
                  <a:lnTo>
                    <a:pt x="1422" y="551"/>
                  </a:lnTo>
                  <a:lnTo>
                    <a:pt x="1414" y="555"/>
                  </a:lnTo>
                  <a:lnTo>
                    <a:pt x="1244" y="565"/>
                  </a:lnTo>
                  <a:lnTo>
                    <a:pt x="1075" y="572"/>
                  </a:lnTo>
                  <a:lnTo>
                    <a:pt x="988" y="648"/>
                  </a:lnTo>
                  <a:lnTo>
                    <a:pt x="906" y="725"/>
                  </a:lnTo>
                  <a:lnTo>
                    <a:pt x="826" y="806"/>
                  </a:lnTo>
                  <a:lnTo>
                    <a:pt x="989" y="804"/>
                  </a:lnTo>
                  <a:lnTo>
                    <a:pt x="1152" y="804"/>
                  </a:lnTo>
                  <a:lnTo>
                    <a:pt x="1157" y="806"/>
                  </a:lnTo>
                  <a:lnTo>
                    <a:pt x="1158" y="807"/>
                  </a:lnTo>
                  <a:lnTo>
                    <a:pt x="1161" y="810"/>
                  </a:lnTo>
                  <a:lnTo>
                    <a:pt x="1161" y="815"/>
                  </a:lnTo>
                  <a:lnTo>
                    <a:pt x="1161" y="818"/>
                  </a:lnTo>
                  <a:lnTo>
                    <a:pt x="1158" y="821"/>
                  </a:lnTo>
                  <a:lnTo>
                    <a:pt x="1157" y="823"/>
                  </a:lnTo>
                  <a:lnTo>
                    <a:pt x="1152" y="824"/>
                  </a:lnTo>
                  <a:lnTo>
                    <a:pt x="981" y="826"/>
                  </a:lnTo>
                  <a:lnTo>
                    <a:pt x="811" y="823"/>
                  </a:lnTo>
                  <a:lnTo>
                    <a:pt x="743" y="899"/>
                  </a:lnTo>
                  <a:lnTo>
                    <a:pt x="682" y="971"/>
                  </a:lnTo>
                  <a:lnTo>
                    <a:pt x="625" y="1047"/>
                  </a:lnTo>
                  <a:lnTo>
                    <a:pt x="571" y="1123"/>
                  </a:lnTo>
                  <a:lnTo>
                    <a:pt x="643" y="1123"/>
                  </a:lnTo>
                  <a:lnTo>
                    <a:pt x="715" y="1128"/>
                  </a:lnTo>
                  <a:lnTo>
                    <a:pt x="786" y="1140"/>
                  </a:lnTo>
                  <a:lnTo>
                    <a:pt x="794" y="1145"/>
                  </a:lnTo>
                  <a:lnTo>
                    <a:pt x="797" y="1153"/>
                  </a:lnTo>
                  <a:lnTo>
                    <a:pt x="794" y="1160"/>
                  </a:lnTo>
                  <a:lnTo>
                    <a:pt x="788" y="1167"/>
                  </a:lnTo>
                  <a:lnTo>
                    <a:pt x="778" y="1167"/>
                  </a:lnTo>
                  <a:lnTo>
                    <a:pt x="702" y="1157"/>
                  </a:lnTo>
                  <a:lnTo>
                    <a:pt x="626" y="1153"/>
                  </a:lnTo>
                  <a:lnTo>
                    <a:pt x="550" y="1153"/>
                  </a:lnTo>
                  <a:lnTo>
                    <a:pt x="493" y="1244"/>
                  </a:lnTo>
                  <a:lnTo>
                    <a:pt x="439" y="1339"/>
                  </a:lnTo>
                  <a:lnTo>
                    <a:pt x="389" y="1433"/>
                  </a:lnTo>
                  <a:lnTo>
                    <a:pt x="490" y="1433"/>
                  </a:lnTo>
                  <a:lnTo>
                    <a:pt x="589" y="1422"/>
                  </a:lnTo>
                  <a:lnTo>
                    <a:pt x="688" y="1405"/>
                  </a:lnTo>
                  <a:lnTo>
                    <a:pt x="692" y="1405"/>
                  </a:lnTo>
                  <a:lnTo>
                    <a:pt x="696" y="1407"/>
                  </a:lnTo>
                  <a:lnTo>
                    <a:pt x="698" y="1408"/>
                  </a:lnTo>
                  <a:lnTo>
                    <a:pt x="699" y="1412"/>
                  </a:lnTo>
                  <a:lnTo>
                    <a:pt x="701" y="1415"/>
                  </a:lnTo>
                  <a:lnTo>
                    <a:pt x="701" y="1418"/>
                  </a:lnTo>
                  <a:lnTo>
                    <a:pt x="699" y="1421"/>
                  </a:lnTo>
                  <a:lnTo>
                    <a:pt x="698" y="1424"/>
                  </a:lnTo>
                  <a:lnTo>
                    <a:pt x="693" y="1425"/>
                  </a:lnTo>
                  <a:lnTo>
                    <a:pt x="616" y="1444"/>
                  </a:lnTo>
                  <a:lnTo>
                    <a:pt x="538" y="1455"/>
                  </a:lnTo>
                  <a:lnTo>
                    <a:pt x="459" y="1460"/>
                  </a:lnTo>
                  <a:lnTo>
                    <a:pt x="378" y="1456"/>
                  </a:lnTo>
                  <a:lnTo>
                    <a:pt x="330" y="1565"/>
                  </a:lnTo>
                  <a:lnTo>
                    <a:pt x="285" y="1677"/>
                  </a:lnTo>
                  <a:lnTo>
                    <a:pt x="247" y="1790"/>
                  </a:lnTo>
                  <a:lnTo>
                    <a:pt x="323" y="1782"/>
                  </a:lnTo>
                  <a:lnTo>
                    <a:pt x="398" y="1780"/>
                  </a:lnTo>
                  <a:lnTo>
                    <a:pt x="474" y="1783"/>
                  </a:lnTo>
                  <a:lnTo>
                    <a:pt x="484" y="1788"/>
                  </a:lnTo>
                  <a:lnTo>
                    <a:pt x="488" y="1796"/>
                  </a:lnTo>
                  <a:lnTo>
                    <a:pt x="488" y="1804"/>
                  </a:lnTo>
                  <a:lnTo>
                    <a:pt x="484" y="1811"/>
                  </a:lnTo>
                  <a:lnTo>
                    <a:pt x="474" y="1814"/>
                  </a:lnTo>
                  <a:lnTo>
                    <a:pt x="395" y="1813"/>
                  </a:lnTo>
                  <a:lnTo>
                    <a:pt x="316" y="1816"/>
                  </a:lnTo>
                  <a:lnTo>
                    <a:pt x="237" y="1821"/>
                  </a:lnTo>
                  <a:lnTo>
                    <a:pt x="198" y="1965"/>
                  </a:lnTo>
                  <a:lnTo>
                    <a:pt x="166" y="2109"/>
                  </a:lnTo>
                  <a:lnTo>
                    <a:pt x="282" y="2104"/>
                  </a:lnTo>
                  <a:lnTo>
                    <a:pt x="398" y="2095"/>
                  </a:lnTo>
                  <a:lnTo>
                    <a:pt x="402" y="2095"/>
                  </a:lnTo>
                  <a:lnTo>
                    <a:pt x="405" y="2096"/>
                  </a:lnTo>
                  <a:lnTo>
                    <a:pt x="408" y="2100"/>
                  </a:lnTo>
                  <a:lnTo>
                    <a:pt x="409" y="2103"/>
                  </a:lnTo>
                  <a:lnTo>
                    <a:pt x="409" y="2106"/>
                  </a:lnTo>
                  <a:lnTo>
                    <a:pt x="409" y="2110"/>
                  </a:lnTo>
                  <a:lnTo>
                    <a:pt x="408" y="2114"/>
                  </a:lnTo>
                  <a:lnTo>
                    <a:pt x="405" y="2115"/>
                  </a:lnTo>
                  <a:lnTo>
                    <a:pt x="402" y="2117"/>
                  </a:lnTo>
                  <a:lnTo>
                    <a:pt x="321" y="2129"/>
                  </a:lnTo>
                  <a:lnTo>
                    <a:pt x="242" y="2135"/>
                  </a:lnTo>
                  <a:lnTo>
                    <a:pt x="161" y="2137"/>
                  </a:lnTo>
                  <a:lnTo>
                    <a:pt x="140" y="2293"/>
                  </a:lnTo>
                  <a:lnTo>
                    <a:pt x="127" y="2451"/>
                  </a:lnTo>
                  <a:lnTo>
                    <a:pt x="216" y="2448"/>
                  </a:lnTo>
                  <a:lnTo>
                    <a:pt x="304" y="2436"/>
                  </a:lnTo>
                  <a:lnTo>
                    <a:pt x="307" y="2437"/>
                  </a:lnTo>
                  <a:lnTo>
                    <a:pt x="312" y="2437"/>
                  </a:lnTo>
                  <a:lnTo>
                    <a:pt x="315" y="2441"/>
                  </a:lnTo>
                  <a:lnTo>
                    <a:pt x="316" y="2444"/>
                  </a:lnTo>
                  <a:lnTo>
                    <a:pt x="318" y="2448"/>
                  </a:lnTo>
                  <a:lnTo>
                    <a:pt x="318" y="2451"/>
                  </a:lnTo>
                  <a:lnTo>
                    <a:pt x="316" y="2454"/>
                  </a:lnTo>
                  <a:lnTo>
                    <a:pt x="313" y="2458"/>
                  </a:lnTo>
                  <a:lnTo>
                    <a:pt x="310" y="2459"/>
                  </a:lnTo>
                  <a:lnTo>
                    <a:pt x="248" y="2468"/>
                  </a:lnTo>
                  <a:lnTo>
                    <a:pt x="188" y="2473"/>
                  </a:lnTo>
                  <a:lnTo>
                    <a:pt x="126" y="2472"/>
                  </a:lnTo>
                  <a:lnTo>
                    <a:pt x="124" y="2622"/>
                  </a:lnTo>
                  <a:lnTo>
                    <a:pt x="132" y="2771"/>
                  </a:lnTo>
                  <a:lnTo>
                    <a:pt x="242" y="2769"/>
                  </a:lnTo>
                  <a:lnTo>
                    <a:pt x="352" y="2761"/>
                  </a:lnTo>
                  <a:lnTo>
                    <a:pt x="357" y="2763"/>
                  </a:lnTo>
                  <a:lnTo>
                    <a:pt x="360" y="2764"/>
                  </a:lnTo>
                  <a:lnTo>
                    <a:pt x="363" y="2768"/>
                  </a:lnTo>
                  <a:lnTo>
                    <a:pt x="363" y="2771"/>
                  </a:lnTo>
                  <a:lnTo>
                    <a:pt x="364" y="2774"/>
                  </a:lnTo>
                  <a:lnTo>
                    <a:pt x="363" y="2777"/>
                  </a:lnTo>
                  <a:lnTo>
                    <a:pt x="361" y="2781"/>
                  </a:lnTo>
                  <a:lnTo>
                    <a:pt x="360" y="2783"/>
                  </a:lnTo>
                  <a:lnTo>
                    <a:pt x="355" y="2785"/>
                  </a:lnTo>
                  <a:lnTo>
                    <a:pt x="282" y="2795"/>
                  </a:lnTo>
                  <a:lnTo>
                    <a:pt x="208" y="2799"/>
                  </a:lnTo>
                  <a:lnTo>
                    <a:pt x="133" y="2797"/>
                  </a:lnTo>
                  <a:lnTo>
                    <a:pt x="152" y="2950"/>
                  </a:lnTo>
                  <a:lnTo>
                    <a:pt x="178" y="3102"/>
                  </a:lnTo>
                  <a:lnTo>
                    <a:pt x="273" y="3093"/>
                  </a:lnTo>
                  <a:lnTo>
                    <a:pt x="366" y="3090"/>
                  </a:lnTo>
                  <a:lnTo>
                    <a:pt x="459" y="3096"/>
                  </a:lnTo>
                  <a:lnTo>
                    <a:pt x="464" y="3098"/>
                  </a:lnTo>
                  <a:lnTo>
                    <a:pt x="467" y="3099"/>
                  </a:lnTo>
                  <a:lnTo>
                    <a:pt x="468" y="3102"/>
                  </a:lnTo>
                  <a:lnTo>
                    <a:pt x="470" y="3105"/>
                  </a:lnTo>
                  <a:lnTo>
                    <a:pt x="470" y="3110"/>
                  </a:lnTo>
                  <a:lnTo>
                    <a:pt x="468" y="3113"/>
                  </a:lnTo>
                  <a:lnTo>
                    <a:pt x="467" y="3115"/>
                  </a:lnTo>
                  <a:lnTo>
                    <a:pt x="464" y="3118"/>
                  </a:lnTo>
                  <a:lnTo>
                    <a:pt x="459" y="3118"/>
                  </a:lnTo>
                  <a:lnTo>
                    <a:pt x="367" y="3116"/>
                  </a:lnTo>
                  <a:lnTo>
                    <a:pt x="276" y="3119"/>
                  </a:lnTo>
                  <a:lnTo>
                    <a:pt x="183" y="3125"/>
                  </a:lnTo>
                  <a:lnTo>
                    <a:pt x="219" y="3262"/>
                  </a:lnTo>
                  <a:lnTo>
                    <a:pt x="260" y="3395"/>
                  </a:lnTo>
                  <a:lnTo>
                    <a:pt x="312" y="3527"/>
                  </a:lnTo>
                  <a:lnTo>
                    <a:pt x="369" y="3657"/>
                  </a:lnTo>
                  <a:lnTo>
                    <a:pt x="374" y="3663"/>
                  </a:lnTo>
                  <a:lnTo>
                    <a:pt x="377" y="3671"/>
                  </a:lnTo>
                  <a:lnTo>
                    <a:pt x="492" y="3662"/>
                  </a:lnTo>
                  <a:lnTo>
                    <a:pt x="606" y="3659"/>
                  </a:lnTo>
                  <a:lnTo>
                    <a:pt x="721" y="3662"/>
                  </a:lnTo>
                  <a:lnTo>
                    <a:pt x="726" y="3662"/>
                  </a:lnTo>
                  <a:lnTo>
                    <a:pt x="729" y="3665"/>
                  </a:lnTo>
                  <a:lnTo>
                    <a:pt x="730" y="3668"/>
                  </a:lnTo>
                  <a:lnTo>
                    <a:pt x="732" y="3671"/>
                  </a:lnTo>
                  <a:lnTo>
                    <a:pt x="732" y="3674"/>
                  </a:lnTo>
                  <a:lnTo>
                    <a:pt x="730" y="3677"/>
                  </a:lnTo>
                  <a:lnTo>
                    <a:pt x="729" y="3680"/>
                  </a:lnTo>
                  <a:lnTo>
                    <a:pt x="726" y="3682"/>
                  </a:lnTo>
                  <a:lnTo>
                    <a:pt x="721" y="3683"/>
                  </a:lnTo>
                  <a:lnTo>
                    <a:pt x="609" y="3690"/>
                  </a:lnTo>
                  <a:lnTo>
                    <a:pt x="498" y="3691"/>
                  </a:lnTo>
                  <a:lnTo>
                    <a:pt x="386" y="3688"/>
                  </a:lnTo>
                  <a:lnTo>
                    <a:pt x="431" y="3773"/>
                  </a:lnTo>
                  <a:lnTo>
                    <a:pt x="479" y="3855"/>
                  </a:lnTo>
                  <a:lnTo>
                    <a:pt x="529" y="3934"/>
                  </a:lnTo>
                  <a:lnTo>
                    <a:pt x="650" y="3930"/>
                  </a:lnTo>
                  <a:lnTo>
                    <a:pt x="771" y="3933"/>
                  </a:lnTo>
                  <a:lnTo>
                    <a:pt x="890" y="3944"/>
                  </a:lnTo>
                  <a:lnTo>
                    <a:pt x="895" y="3945"/>
                  </a:lnTo>
                  <a:lnTo>
                    <a:pt x="898" y="3947"/>
                  </a:lnTo>
                  <a:lnTo>
                    <a:pt x="899" y="3950"/>
                  </a:lnTo>
                  <a:lnTo>
                    <a:pt x="901" y="3955"/>
                  </a:lnTo>
                  <a:lnTo>
                    <a:pt x="901" y="3958"/>
                  </a:lnTo>
                  <a:lnTo>
                    <a:pt x="899" y="3961"/>
                  </a:lnTo>
                  <a:lnTo>
                    <a:pt x="898" y="3964"/>
                  </a:lnTo>
                  <a:lnTo>
                    <a:pt x="895" y="3965"/>
                  </a:lnTo>
                  <a:lnTo>
                    <a:pt x="890" y="3965"/>
                  </a:lnTo>
                  <a:lnTo>
                    <a:pt x="715" y="3955"/>
                  </a:lnTo>
                  <a:lnTo>
                    <a:pt x="541" y="3951"/>
                  </a:lnTo>
                  <a:lnTo>
                    <a:pt x="600" y="4034"/>
                  </a:lnTo>
                  <a:lnTo>
                    <a:pt x="662" y="4111"/>
                  </a:lnTo>
                  <a:lnTo>
                    <a:pt x="727" y="4185"/>
                  </a:lnTo>
                  <a:lnTo>
                    <a:pt x="842" y="4190"/>
                  </a:lnTo>
                  <a:lnTo>
                    <a:pt x="957" y="4196"/>
                  </a:lnTo>
                  <a:lnTo>
                    <a:pt x="1071" y="4206"/>
                  </a:lnTo>
                  <a:lnTo>
                    <a:pt x="1186" y="4220"/>
                  </a:lnTo>
                  <a:lnTo>
                    <a:pt x="1189" y="4221"/>
                  </a:lnTo>
                  <a:lnTo>
                    <a:pt x="1192" y="4224"/>
                  </a:lnTo>
                  <a:lnTo>
                    <a:pt x="1194" y="4227"/>
                  </a:lnTo>
                  <a:lnTo>
                    <a:pt x="1194" y="4230"/>
                  </a:lnTo>
                  <a:lnTo>
                    <a:pt x="1194" y="4234"/>
                  </a:lnTo>
                  <a:lnTo>
                    <a:pt x="1192" y="4238"/>
                  </a:lnTo>
                  <a:lnTo>
                    <a:pt x="1189" y="4240"/>
                  </a:lnTo>
                  <a:lnTo>
                    <a:pt x="1186" y="4243"/>
                  </a:lnTo>
                  <a:lnTo>
                    <a:pt x="1183" y="4243"/>
                  </a:lnTo>
                  <a:lnTo>
                    <a:pt x="1076" y="4241"/>
                  </a:lnTo>
                  <a:lnTo>
                    <a:pt x="968" y="4235"/>
                  </a:lnTo>
                  <a:lnTo>
                    <a:pt x="859" y="4226"/>
                  </a:lnTo>
                  <a:lnTo>
                    <a:pt x="752" y="4213"/>
                  </a:lnTo>
                  <a:lnTo>
                    <a:pt x="830" y="4292"/>
                  </a:lnTo>
                  <a:lnTo>
                    <a:pt x="910" y="4367"/>
                  </a:lnTo>
                  <a:lnTo>
                    <a:pt x="994" y="4437"/>
                  </a:lnTo>
                  <a:lnTo>
                    <a:pt x="1081" y="4502"/>
                  </a:lnTo>
                  <a:lnTo>
                    <a:pt x="1082" y="4499"/>
                  </a:lnTo>
                  <a:lnTo>
                    <a:pt x="1084" y="4495"/>
                  </a:lnTo>
                  <a:lnTo>
                    <a:pt x="1087" y="4494"/>
                  </a:lnTo>
                  <a:lnTo>
                    <a:pt x="1090" y="4492"/>
                  </a:lnTo>
                  <a:lnTo>
                    <a:pt x="1093" y="4492"/>
                  </a:lnTo>
                  <a:lnTo>
                    <a:pt x="1220" y="4516"/>
                  </a:lnTo>
                  <a:lnTo>
                    <a:pt x="1347" y="4537"/>
                  </a:lnTo>
                  <a:lnTo>
                    <a:pt x="1475" y="4562"/>
                  </a:lnTo>
                  <a:lnTo>
                    <a:pt x="1600" y="4590"/>
                  </a:lnTo>
                  <a:lnTo>
                    <a:pt x="1723" y="4624"/>
                  </a:lnTo>
                  <a:lnTo>
                    <a:pt x="1727" y="4626"/>
                  </a:lnTo>
                  <a:lnTo>
                    <a:pt x="1729" y="4629"/>
                  </a:lnTo>
                  <a:lnTo>
                    <a:pt x="1730" y="4632"/>
                  </a:lnTo>
                  <a:lnTo>
                    <a:pt x="1732" y="4636"/>
                  </a:lnTo>
                  <a:lnTo>
                    <a:pt x="1730" y="4640"/>
                  </a:lnTo>
                  <a:lnTo>
                    <a:pt x="1729" y="4644"/>
                  </a:lnTo>
                  <a:lnTo>
                    <a:pt x="1727" y="4646"/>
                  </a:lnTo>
                  <a:lnTo>
                    <a:pt x="1724" y="4647"/>
                  </a:lnTo>
                  <a:lnTo>
                    <a:pt x="1720" y="4649"/>
                  </a:lnTo>
                  <a:lnTo>
                    <a:pt x="1595" y="4630"/>
                  </a:lnTo>
                  <a:lnTo>
                    <a:pt x="1470" y="4605"/>
                  </a:lnTo>
                  <a:lnTo>
                    <a:pt x="1347" y="4578"/>
                  </a:lnTo>
                  <a:lnTo>
                    <a:pt x="1223" y="4547"/>
                  </a:lnTo>
                  <a:lnTo>
                    <a:pt x="1101" y="4516"/>
                  </a:lnTo>
                  <a:lnTo>
                    <a:pt x="1217" y="4592"/>
                  </a:lnTo>
                  <a:lnTo>
                    <a:pt x="1337" y="4661"/>
                  </a:lnTo>
                  <a:lnTo>
                    <a:pt x="1461" y="4723"/>
                  </a:lnTo>
                  <a:lnTo>
                    <a:pt x="1589" y="4779"/>
                  </a:lnTo>
                  <a:lnTo>
                    <a:pt x="1721" y="4829"/>
                  </a:lnTo>
                  <a:lnTo>
                    <a:pt x="1856" y="4870"/>
                  </a:lnTo>
                  <a:lnTo>
                    <a:pt x="1992" y="4908"/>
                  </a:lnTo>
                  <a:lnTo>
                    <a:pt x="2132" y="4937"/>
                  </a:lnTo>
                  <a:lnTo>
                    <a:pt x="2275" y="4962"/>
                  </a:lnTo>
                  <a:lnTo>
                    <a:pt x="2419" y="4980"/>
                  </a:lnTo>
                  <a:lnTo>
                    <a:pt x="2565" y="4994"/>
                  </a:lnTo>
                  <a:lnTo>
                    <a:pt x="2577" y="4988"/>
                  </a:lnTo>
                  <a:lnTo>
                    <a:pt x="2592" y="4987"/>
                  </a:lnTo>
                  <a:lnTo>
                    <a:pt x="2727" y="4999"/>
                  </a:lnTo>
                  <a:lnTo>
                    <a:pt x="2861" y="5002"/>
                  </a:lnTo>
                  <a:lnTo>
                    <a:pt x="2993" y="4996"/>
                  </a:lnTo>
                  <a:lnTo>
                    <a:pt x="3120" y="4982"/>
                  </a:lnTo>
                  <a:lnTo>
                    <a:pt x="3244" y="4957"/>
                  </a:lnTo>
                  <a:lnTo>
                    <a:pt x="3365" y="4926"/>
                  </a:lnTo>
                  <a:lnTo>
                    <a:pt x="3482" y="4886"/>
                  </a:lnTo>
                  <a:lnTo>
                    <a:pt x="3597" y="4839"/>
                  </a:lnTo>
                  <a:lnTo>
                    <a:pt x="3707" y="4784"/>
                  </a:lnTo>
                  <a:lnTo>
                    <a:pt x="3813" y="4723"/>
                  </a:lnTo>
                  <a:lnTo>
                    <a:pt x="3915" y="4655"/>
                  </a:lnTo>
                  <a:lnTo>
                    <a:pt x="4013" y="4581"/>
                  </a:lnTo>
                  <a:lnTo>
                    <a:pt x="4106" y="4500"/>
                  </a:lnTo>
                  <a:lnTo>
                    <a:pt x="4196" y="4413"/>
                  </a:lnTo>
                  <a:lnTo>
                    <a:pt x="4279" y="4322"/>
                  </a:lnTo>
                  <a:lnTo>
                    <a:pt x="4359" y="4226"/>
                  </a:lnTo>
                  <a:lnTo>
                    <a:pt x="4431" y="4125"/>
                  </a:lnTo>
                  <a:lnTo>
                    <a:pt x="4500" y="4020"/>
                  </a:lnTo>
                  <a:lnTo>
                    <a:pt x="4563" y="3911"/>
                  </a:lnTo>
                  <a:lnTo>
                    <a:pt x="4621" y="3798"/>
                  </a:lnTo>
                  <a:lnTo>
                    <a:pt x="4672" y="3682"/>
                  </a:lnTo>
                  <a:lnTo>
                    <a:pt x="4718" y="3563"/>
                  </a:lnTo>
                  <a:lnTo>
                    <a:pt x="4757" y="3440"/>
                  </a:lnTo>
                  <a:lnTo>
                    <a:pt x="4791" y="3316"/>
                  </a:lnTo>
                  <a:lnTo>
                    <a:pt x="4817" y="3189"/>
                  </a:lnTo>
                  <a:lnTo>
                    <a:pt x="4838" y="3062"/>
                  </a:lnTo>
                  <a:lnTo>
                    <a:pt x="4852" y="2932"/>
                  </a:lnTo>
                  <a:lnTo>
                    <a:pt x="4859" y="2797"/>
                  </a:lnTo>
                  <a:lnTo>
                    <a:pt x="4859" y="2662"/>
                  </a:lnTo>
                  <a:lnTo>
                    <a:pt x="4852" y="2527"/>
                  </a:lnTo>
                  <a:lnTo>
                    <a:pt x="4839" y="2392"/>
                  </a:lnTo>
                  <a:lnTo>
                    <a:pt x="4819" y="2258"/>
                  </a:lnTo>
                  <a:lnTo>
                    <a:pt x="4791" y="2124"/>
                  </a:lnTo>
                  <a:lnTo>
                    <a:pt x="4759" y="1993"/>
                  </a:lnTo>
                  <a:lnTo>
                    <a:pt x="4718" y="1862"/>
                  </a:lnTo>
                  <a:lnTo>
                    <a:pt x="4672" y="1735"/>
                  </a:lnTo>
                  <a:lnTo>
                    <a:pt x="4621" y="1610"/>
                  </a:lnTo>
                  <a:lnTo>
                    <a:pt x="4562" y="1487"/>
                  </a:lnTo>
                  <a:lnTo>
                    <a:pt x="4498" y="1367"/>
                  </a:lnTo>
                  <a:lnTo>
                    <a:pt x="4428" y="1250"/>
                  </a:lnTo>
                  <a:lnTo>
                    <a:pt x="4352" y="1139"/>
                  </a:lnTo>
                  <a:lnTo>
                    <a:pt x="4270" y="1030"/>
                  </a:lnTo>
                  <a:lnTo>
                    <a:pt x="4183" y="926"/>
                  </a:lnTo>
                  <a:lnTo>
                    <a:pt x="4092" y="829"/>
                  </a:lnTo>
                  <a:lnTo>
                    <a:pt x="3994" y="736"/>
                  </a:lnTo>
                  <a:lnTo>
                    <a:pt x="3890" y="648"/>
                  </a:lnTo>
                  <a:lnTo>
                    <a:pt x="3782" y="565"/>
                  </a:lnTo>
                  <a:lnTo>
                    <a:pt x="3669" y="491"/>
                  </a:lnTo>
                  <a:lnTo>
                    <a:pt x="3551" y="421"/>
                  </a:lnTo>
                  <a:lnTo>
                    <a:pt x="3442" y="367"/>
                  </a:lnTo>
                  <a:lnTo>
                    <a:pt x="3329" y="319"/>
                  </a:lnTo>
                  <a:lnTo>
                    <a:pt x="3211" y="276"/>
                  </a:lnTo>
                  <a:lnTo>
                    <a:pt x="3090" y="237"/>
                  </a:lnTo>
                  <a:lnTo>
                    <a:pt x="2965" y="204"/>
                  </a:lnTo>
                  <a:lnTo>
                    <a:pt x="2839" y="176"/>
                  </a:lnTo>
                  <a:lnTo>
                    <a:pt x="2710" y="155"/>
                  </a:lnTo>
                  <a:lnTo>
                    <a:pt x="2582" y="139"/>
                  </a:lnTo>
                  <a:lnTo>
                    <a:pt x="2453" y="128"/>
                  </a:lnTo>
                  <a:lnTo>
                    <a:pt x="2326" y="124"/>
                  </a:lnTo>
                  <a:close/>
                  <a:moveTo>
                    <a:pt x="2329" y="0"/>
                  </a:moveTo>
                  <a:lnTo>
                    <a:pt x="2459" y="6"/>
                  </a:lnTo>
                  <a:lnTo>
                    <a:pt x="2588" y="18"/>
                  </a:lnTo>
                  <a:lnTo>
                    <a:pt x="2715" y="32"/>
                  </a:lnTo>
                  <a:lnTo>
                    <a:pt x="2841" y="51"/>
                  </a:lnTo>
                  <a:lnTo>
                    <a:pt x="2965" y="76"/>
                  </a:lnTo>
                  <a:lnTo>
                    <a:pt x="3087" y="104"/>
                  </a:lnTo>
                  <a:lnTo>
                    <a:pt x="3206" y="136"/>
                  </a:lnTo>
                  <a:lnTo>
                    <a:pt x="3326" y="175"/>
                  </a:lnTo>
                  <a:lnTo>
                    <a:pt x="3441" y="220"/>
                  </a:lnTo>
                  <a:lnTo>
                    <a:pt x="3555" y="271"/>
                  </a:lnTo>
                  <a:lnTo>
                    <a:pt x="3665" y="330"/>
                  </a:lnTo>
                  <a:lnTo>
                    <a:pt x="3774" y="393"/>
                  </a:lnTo>
                  <a:lnTo>
                    <a:pt x="3881" y="466"/>
                  </a:lnTo>
                  <a:lnTo>
                    <a:pt x="3983" y="545"/>
                  </a:lnTo>
                  <a:lnTo>
                    <a:pt x="4095" y="643"/>
                  </a:lnTo>
                  <a:lnTo>
                    <a:pt x="4200" y="745"/>
                  </a:lnTo>
                  <a:lnTo>
                    <a:pt x="4300" y="854"/>
                  </a:lnTo>
                  <a:lnTo>
                    <a:pt x="4391" y="967"/>
                  </a:lnTo>
                  <a:lnTo>
                    <a:pt x="4478" y="1086"/>
                  </a:lnTo>
                  <a:lnTo>
                    <a:pt x="4559" y="1209"/>
                  </a:lnTo>
                  <a:lnTo>
                    <a:pt x="4633" y="1336"/>
                  </a:lnTo>
                  <a:lnTo>
                    <a:pt x="4700" y="1466"/>
                  </a:lnTo>
                  <a:lnTo>
                    <a:pt x="4762" y="1599"/>
                  </a:lnTo>
                  <a:lnTo>
                    <a:pt x="4814" y="1737"/>
                  </a:lnTo>
                  <a:lnTo>
                    <a:pt x="4862" y="1876"/>
                  </a:lnTo>
                  <a:lnTo>
                    <a:pt x="4903" y="2017"/>
                  </a:lnTo>
                  <a:lnTo>
                    <a:pt x="4935" y="2160"/>
                  </a:lnTo>
                  <a:lnTo>
                    <a:pt x="4960" y="2306"/>
                  </a:lnTo>
                  <a:lnTo>
                    <a:pt x="4979" y="2451"/>
                  </a:lnTo>
                  <a:lnTo>
                    <a:pt x="4990" y="2597"/>
                  </a:lnTo>
                  <a:lnTo>
                    <a:pt x="4993" y="2744"/>
                  </a:lnTo>
                  <a:lnTo>
                    <a:pt x="4988" y="2890"/>
                  </a:lnTo>
                  <a:lnTo>
                    <a:pt x="4976" y="3037"/>
                  </a:lnTo>
                  <a:lnTo>
                    <a:pt x="4955" y="3181"/>
                  </a:lnTo>
                  <a:lnTo>
                    <a:pt x="4928" y="3325"/>
                  </a:lnTo>
                  <a:lnTo>
                    <a:pt x="4892" y="3468"/>
                  </a:lnTo>
                  <a:lnTo>
                    <a:pt x="4850" y="3598"/>
                  </a:lnTo>
                  <a:lnTo>
                    <a:pt x="4802" y="3724"/>
                  </a:lnTo>
                  <a:lnTo>
                    <a:pt x="4748" y="3846"/>
                  </a:lnTo>
                  <a:lnTo>
                    <a:pt x="4687" y="3965"/>
                  </a:lnTo>
                  <a:lnTo>
                    <a:pt x="4619" y="4080"/>
                  </a:lnTo>
                  <a:lnTo>
                    <a:pt x="4546" y="4192"/>
                  </a:lnTo>
                  <a:lnTo>
                    <a:pt x="4467" y="4297"/>
                  </a:lnTo>
                  <a:lnTo>
                    <a:pt x="4382" y="4398"/>
                  </a:lnTo>
                  <a:lnTo>
                    <a:pt x="4292" y="4494"/>
                  </a:lnTo>
                  <a:lnTo>
                    <a:pt x="4197" y="4585"/>
                  </a:lnTo>
                  <a:lnTo>
                    <a:pt x="4096" y="4669"/>
                  </a:lnTo>
                  <a:lnTo>
                    <a:pt x="3993" y="4746"/>
                  </a:lnTo>
                  <a:lnTo>
                    <a:pt x="3884" y="4818"/>
                  </a:lnTo>
                  <a:lnTo>
                    <a:pt x="3771" y="4883"/>
                  </a:lnTo>
                  <a:lnTo>
                    <a:pt x="3655" y="4939"/>
                  </a:lnTo>
                  <a:lnTo>
                    <a:pt x="3534" y="4988"/>
                  </a:lnTo>
                  <a:lnTo>
                    <a:pt x="3411" y="5029"/>
                  </a:lnTo>
                  <a:lnTo>
                    <a:pt x="3284" y="5061"/>
                  </a:lnTo>
                  <a:lnTo>
                    <a:pt x="3155" y="5086"/>
                  </a:lnTo>
                  <a:lnTo>
                    <a:pt x="3022" y="5100"/>
                  </a:lnTo>
                  <a:lnTo>
                    <a:pt x="2889" y="5106"/>
                  </a:lnTo>
                  <a:lnTo>
                    <a:pt x="2752" y="5101"/>
                  </a:lnTo>
                  <a:lnTo>
                    <a:pt x="2614" y="5087"/>
                  </a:lnTo>
                  <a:lnTo>
                    <a:pt x="2467" y="5098"/>
                  </a:lnTo>
                  <a:lnTo>
                    <a:pt x="2321" y="5098"/>
                  </a:lnTo>
                  <a:lnTo>
                    <a:pt x="2175" y="5089"/>
                  </a:lnTo>
                  <a:lnTo>
                    <a:pt x="2033" y="5069"/>
                  </a:lnTo>
                  <a:lnTo>
                    <a:pt x="1892" y="5039"/>
                  </a:lnTo>
                  <a:lnTo>
                    <a:pt x="1754" y="4999"/>
                  </a:lnTo>
                  <a:lnTo>
                    <a:pt x="1619" y="4951"/>
                  </a:lnTo>
                  <a:lnTo>
                    <a:pt x="1485" y="4895"/>
                  </a:lnTo>
                  <a:lnTo>
                    <a:pt x="1357" y="4830"/>
                  </a:lnTo>
                  <a:lnTo>
                    <a:pt x="1231" y="4759"/>
                  </a:lnTo>
                  <a:lnTo>
                    <a:pt x="1109" y="4680"/>
                  </a:lnTo>
                  <a:lnTo>
                    <a:pt x="992" y="4593"/>
                  </a:lnTo>
                  <a:lnTo>
                    <a:pt x="881" y="4500"/>
                  </a:lnTo>
                  <a:lnTo>
                    <a:pt x="774" y="4401"/>
                  </a:lnTo>
                  <a:lnTo>
                    <a:pt x="673" y="4297"/>
                  </a:lnTo>
                  <a:lnTo>
                    <a:pt x="577" y="4185"/>
                  </a:lnTo>
                  <a:lnTo>
                    <a:pt x="488" y="4071"/>
                  </a:lnTo>
                  <a:lnTo>
                    <a:pt x="405" y="3951"/>
                  </a:lnTo>
                  <a:lnTo>
                    <a:pt x="329" y="3828"/>
                  </a:lnTo>
                  <a:lnTo>
                    <a:pt x="260" y="3700"/>
                  </a:lnTo>
                  <a:lnTo>
                    <a:pt x="200" y="3570"/>
                  </a:lnTo>
                  <a:lnTo>
                    <a:pt x="147" y="3435"/>
                  </a:lnTo>
                  <a:lnTo>
                    <a:pt x="102" y="3299"/>
                  </a:lnTo>
                  <a:lnTo>
                    <a:pt x="64" y="3152"/>
                  </a:lnTo>
                  <a:lnTo>
                    <a:pt x="34" y="3005"/>
                  </a:lnTo>
                  <a:lnTo>
                    <a:pt x="14" y="2857"/>
                  </a:lnTo>
                  <a:lnTo>
                    <a:pt x="3" y="2709"/>
                  </a:lnTo>
                  <a:lnTo>
                    <a:pt x="0" y="2561"/>
                  </a:lnTo>
                  <a:lnTo>
                    <a:pt x="5" y="2414"/>
                  </a:lnTo>
                  <a:lnTo>
                    <a:pt x="19" y="2267"/>
                  </a:lnTo>
                  <a:lnTo>
                    <a:pt x="40" y="2123"/>
                  </a:lnTo>
                  <a:lnTo>
                    <a:pt x="70" y="1979"/>
                  </a:lnTo>
                  <a:lnTo>
                    <a:pt x="107" y="1838"/>
                  </a:lnTo>
                  <a:lnTo>
                    <a:pt x="152" y="1698"/>
                  </a:lnTo>
                  <a:lnTo>
                    <a:pt x="205" y="1560"/>
                  </a:lnTo>
                  <a:lnTo>
                    <a:pt x="264" y="1427"/>
                  </a:lnTo>
                  <a:lnTo>
                    <a:pt x="332" y="1295"/>
                  </a:lnTo>
                  <a:lnTo>
                    <a:pt x="405" y="1168"/>
                  </a:lnTo>
                  <a:lnTo>
                    <a:pt x="485" y="1044"/>
                  </a:lnTo>
                  <a:lnTo>
                    <a:pt x="572" y="923"/>
                  </a:lnTo>
                  <a:lnTo>
                    <a:pt x="665" y="807"/>
                  </a:lnTo>
                  <a:lnTo>
                    <a:pt x="766" y="696"/>
                  </a:lnTo>
                  <a:lnTo>
                    <a:pt x="871" y="590"/>
                  </a:lnTo>
                  <a:lnTo>
                    <a:pt x="983" y="489"/>
                  </a:lnTo>
                  <a:lnTo>
                    <a:pt x="1085" y="406"/>
                  </a:lnTo>
                  <a:lnTo>
                    <a:pt x="1188" y="331"/>
                  </a:lnTo>
                  <a:lnTo>
                    <a:pt x="1292" y="263"/>
                  </a:lnTo>
                  <a:lnTo>
                    <a:pt x="1397" y="204"/>
                  </a:lnTo>
                  <a:lnTo>
                    <a:pt x="1506" y="153"/>
                  </a:lnTo>
                  <a:lnTo>
                    <a:pt x="1614" y="110"/>
                  </a:lnTo>
                  <a:lnTo>
                    <a:pt x="1726" y="73"/>
                  </a:lnTo>
                  <a:lnTo>
                    <a:pt x="1840" y="43"/>
                  </a:lnTo>
                  <a:lnTo>
                    <a:pt x="1957" y="21"/>
                  </a:lnTo>
                  <a:lnTo>
                    <a:pt x="2078" y="7"/>
                  </a:lnTo>
                  <a:lnTo>
                    <a:pt x="2200" y="0"/>
                  </a:lnTo>
                  <a:lnTo>
                    <a:pt x="2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F83D2F2-0F84-4887-8150-46D7B98DF1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3738" y="1982788"/>
              <a:ext cx="3176588" cy="3413125"/>
            </a:xfrm>
            <a:custGeom>
              <a:avLst/>
              <a:gdLst>
                <a:gd name="T0" fmla="*/ 1569 w 4002"/>
                <a:gd name="T1" fmla="*/ 130 h 4299"/>
                <a:gd name="T2" fmla="*/ 1149 w 4002"/>
                <a:gd name="T3" fmla="*/ 276 h 4299"/>
                <a:gd name="T4" fmla="*/ 789 w 4002"/>
                <a:gd name="T5" fmla="*/ 527 h 4299"/>
                <a:gd name="T6" fmla="*/ 497 w 4002"/>
                <a:gd name="T7" fmla="*/ 858 h 4299"/>
                <a:gd name="T8" fmla="*/ 279 w 4002"/>
                <a:gd name="T9" fmla="*/ 1250 h 4299"/>
                <a:gd name="T10" fmla="*/ 142 w 4002"/>
                <a:gd name="T11" fmla="*/ 1680 h 4299"/>
                <a:gd name="T12" fmla="*/ 96 w 4002"/>
                <a:gd name="T13" fmla="*/ 2123 h 4299"/>
                <a:gd name="T14" fmla="*/ 150 w 4002"/>
                <a:gd name="T15" fmla="*/ 2577 h 4299"/>
                <a:gd name="T16" fmla="*/ 321 w 4002"/>
                <a:gd name="T17" fmla="*/ 3048 h 4299"/>
                <a:gd name="T18" fmla="*/ 597 w 4002"/>
                <a:gd name="T19" fmla="*/ 3466 h 4299"/>
                <a:gd name="T20" fmla="*/ 964 w 4002"/>
                <a:gd name="T21" fmla="*/ 3806 h 4299"/>
                <a:gd name="T22" fmla="*/ 1383 w 4002"/>
                <a:gd name="T23" fmla="*/ 4032 h 4299"/>
                <a:gd name="T24" fmla="*/ 1832 w 4002"/>
                <a:gd name="T25" fmla="*/ 4158 h 4299"/>
                <a:gd name="T26" fmla="*/ 2312 w 4002"/>
                <a:gd name="T27" fmla="*/ 4209 h 4299"/>
                <a:gd name="T28" fmla="*/ 2602 w 4002"/>
                <a:gd name="T29" fmla="*/ 4086 h 4299"/>
                <a:gd name="T30" fmla="*/ 3076 w 4002"/>
                <a:gd name="T31" fmla="*/ 3795 h 4299"/>
                <a:gd name="T32" fmla="*/ 3462 w 4002"/>
                <a:gd name="T33" fmla="*/ 3408 h 4299"/>
                <a:gd name="T34" fmla="*/ 3673 w 4002"/>
                <a:gd name="T35" fmla="*/ 3064 h 4299"/>
                <a:gd name="T36" fmla="*/ 3572 w 4002"/>
                <a:gd name="T37" fmla="*/ 3000 h 4299"/>
                <a:gd name="T38" fmla="*/ 3443 w 4002"/>
                <a:gd name="T39" fmla="*/ 2881 h 4299"/>
                <a:gd name="T40" fmla="*/ 3468 w 4002"/>
                <a:gd name="T41" fmla="*/ 2833 h 4299"/>
                <a:gd name="T42" fmla="*/ 3583 w 4002"/>
                <a:gd name="T43" fmla="*/ 2899 h 4299"/>
                <a:gd name="T44" fmla="*/ 3704 w 4002"/>
                <a:gd name="T45" fmla="*/ 3008 h 4299"/>
                <a:gd name="T46" fmla="*/ 3839 w 4002"/>
                <a:gd name="T47" fmla="*/ 2636 h 4299"/>
                <a:gd name="T48" fmla="*/ 3895 w 4002"/>
                <a:gd name="T49" fmla="*/ 2095 h 4299"/>
                <a:gd name="T50" fmla="*/ 3808 w 4002"/>
                <a:gd name="T51" fmla="*/ 1568 h 4299"/>
                <a:gd name="T52" fmla="*/ 3605 w 4002"/>
                <a:gd name="T53" fmla="*/ 1100 h 4299"/>
                <a:gd name="T54" fmla="*/ 3299 w 4002"/>
                <a:gd name="T55" fmla="*/ 700 h 4299"/>
                <a:gd name="T56" fmla="*/ 2909 w 4002"/>
                <a:gd name="T57" fmla="*/ 387 h 4299"/>
                <a:gd name="T58" fmla="*/ 2448 w 4002"/>
                <a:gd name="T59" fmla="*/ 181 h 4299"/>
                <a:gd name="T60" fmla="*/ 1933 w 4002"/>
                <a:gd name="T61" fmla="*/ 101 h 4299"/>
                <a:gd name="T62" fmla="*/ 2263 w 4002"/>
                <a:gd name="T63" fmla="*/ 28 h 4299"/>
                <a:gd name="T64" fmla="*/ 2718 w 4002"/>
                <a:gd name="T65" fmla="*/ 162 h 4299"/>
                <a:gd name="T66" fmla="*/ 3140 w 4002"/>
                <a:gd name="T67" fmla="*/ 404 h 4299"/>
                <a:gd name="T68" fmla="*/ 3498 w 4002"/>
                <a:gd name="T69" fmla="*/ 744 h 4299"/>
                <a:gd name="T70" fmla="*/ 3764 w 4002"/>
                <a:gd name="T71" fmla="*/ 1154 h 4299"/>
                <a:gd name="T72" fmla="*/ 3935 w 4002"/>
                <a:gd name="T73" fmla="*/ 1616 h 4299"/>
                <a:gd name="T74" fmla="*/ 4002 w 4002"/>
                <a:gd name="T75" fmla="*/ 2103 h 4299"/>
                <a:gd name="T76" fmla="*/ 3957 w 4002"/>
                <a:gd name="T77" fmla="*/ 2592 h 4299"/>
                <a:gd name="T78" fmla="*/ 3777 w 4002"/>
                <a:gd name="T79" fmla="*/ 3102 h 4299"/>
                <a:gd name="T80" fmla="*/ 3479 w 4002"/>
                <a:gd name="T81" fmla="*/ 3552 h 4299"/>
                <a:gd name="T82" fmla="*/ 3085 w 4002"/>
                <a:gd name="T83" fmla="*/ 3922 h 4299"/>
                <a:gd name="T84" fmla="*/ 2619 w 4002"/>
                <a:gd name="T85" fmla="*/ 4192 h 4299"/>
                <a:gd name="T86" fmla="*/ 2338 w 4002"/>
                <a:gd name="T87" fmla="*/ 4285 h 4299"/>
                <a:gd name="T88" fmla="*/ 1925 w 4002"/>
                <a:gd name="T89" fmla="*/ 4289 h 4299"/>
                <a:gd name="T90" fmla="*/ 1398 w 4002"/>
                <a:gd name="T91" fmla="*/ 4158 h 4299"/>
                <a:gd name="T92" fmla="*/ 922 w 4002"/>
                <a:gd name="T93" fmla="*/ 3890 h 4299"/>
                <a:gd name="T94" fmla="*/ 521 w 4002"/>
                <a:gd name="T95" fmla="*/ 3514 h 4299"/>
                <a:gd name="T96" fmla="*/ 220 w 4002"/>
                <a:gd name="T97" fmla="*/ 3059 h 4299"/>
                <a:gd name="T98" fmla="*/ 43 w 4002"/>
                <a:gd name="T99" fmla="*/ 2544 h 4299"/>
                <a:gd name="T100" fmla="*/ 3 w 4002"/>
                <a:gd name="T101" fmla="*/ 2010 h 4299"/>
                <a:gd name="T102" fmla="*/ 93 w 4002"/>
                <a:gd name="T103" fmla="*/ 1484 h 4299"/>
                <a:gd name="T104" fmla="*/ 305 w 4002"/>
                <a:gd name="T105" fmla="*/ 995 h 4299"/>
                <a:gd name="T106" fmla="*/ 631 w 4002"/>
                <a:gd name="T107" fmla="*/ 564 h 4299"/>
                <a:gd name="T108" fmla="*/ 1026 w 4002"/>
                <a:gd name="T109" fmla="*/ 249 h 4299"/>
                <a:gd name="T110" fmla="*/ 1459 w 4002"/>
                <a:gd name="T111" fmla="*/ 65 h 4299"/>
                <a:gd name="T112" fmla="*/ 1916 w 4002"/>
                <a:gd name="T113" fmla="*/ 0 h 4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02" h="4299">
                  <a:moveTo>
                    <a:pt x="1933" y="101"/>
                  </a:moveTo>
                  <a:lnTo>
                    <a:pt x="1798" y="102"/>
                  </a:lnTo>
                  <a:lnTo>
                    <a:pt x="1682" y="111"/>
                  </a:lnTo>
                  <a:lnTo>
                    <a:pt x="1569" y="130"/>
                  </a:lnTo>
                  <a:lnTo>
                    <a:pt x="1459" y="155"/>
                  </a:lnTo>
                  <a:lnTo>
                    <a:pt x="1352" y="189"/>
                  </a:lnTo>
                  <a:lnTo>
                    <a:pt x="1248" y="229"/>
                  </a:lnTo>
                  <a:lnTo>
                    <a:pt x="1149" y="276"/>
                  </a:lnTo>
                  <a:lnTo>
                    <a:pt x="1054" y="330"/>
                  </a:lnTo>
                  <a:lnTo>
                    <a:pt x="961" y="390"/>
                  </a:lnTo>
                  <a:lnTo>
                    <a:pt x="873" y="455"/>
                  </a:lnTo>
                  <a:lnTo>
                    <a:pt x="789" y="527"/>
                  </a:lnTo>
                  <a:lnTo>
                    <a:pt x="710" y="603"/>
                  </a:lnTo>
                  <a:lnTo>
                    <a:pt x="634" y="683"/>
                  </a:lnTo>
                  <a:lnTo>
                    <a:pt x="564" y="770"/>
                  </a:lnTo>
                  <a:lnTo>
                    <a:pt x="497" y="858"/>
                  </a:lnTo>
                  <a:lnTo>
                    <a:pt x="435" y="951"/>
                  </a:lnTo>
                  <a:lnTo>
                    <a:pt x="378" y="1049"/>
                  </a:lnTo>
                  <a:lnTo>
                    <a:pt x="327" y="1148"/>
                  </a:lnTo>
                  <a:lnTo>
                    <a:pt x="279" y="1250"/>
                  </a:lnTo>
                  <a:lnTo>
                    <a:pt x="237" y="1356"/>
                  </a:lnTo>
                  <a:lnTo>
                    <a:pt x="200" y="1461"/>
                  </a:lnTo>
                  <a:lnTo>
                    <a:pt x="169" y="1570"/>
                  </a:lnTo>
                  <a:lnTo>
                    <a:pt x="142" y="1680"/>
                  </a:lnTo>
                  <a:lnTo>
                    <a:pt x="122" y="1790"/>
                  </a:lnTo>
                  <a:lnTo>
                    <a:pt x="108" y="1901"/>
                  </a:lnTo>
                  <a:lnTo>
                    <a:pt x="99" y="2013"/>
                  </a:lnTo>
                  <a:lnTo>
                    <a:pt x="96" y="2123"/>
                  </a:lnTo>
                  <a:lnTo>
                    <a:pt x="101" y="2234"/>
                  </a:lnTo>
                  <a:lnTo>
                    <a:pt x="110" y="2344"/>
                  </a:lnTo>
                  <a:lnTo>
                    <a:pt x="125" y="2453"/>
                  </a:lnTo>
                  <a:lnTo>
                    <a:pt x="150" y="2577"/>
                  </a:lnTo>
                  <a:lnTo>
                    <a:pt x="183" y="2698"/>
                  </a:lnTo>
                  <a:lnTo>
                    <a:pt x="221" y="2817"/>
                  </a:lnTo>
                  <a:lnTo>
                    <a:pt x="268" y="2933"/>
                  </a:lnTo>
                  <a:lnTo>
                    <a:pt x="321" y="3048"/>
                  </a:lnTo>
                  <a:lnTo>
                    <a:pt x="381" y="3158"/>
                  </a:lnTo>
                  <a:lnTo>
                    <a:pt x="446" y="3265"/>
                  </a:lnTo>
                  <a:lnTo>
                    <a:pt x="519" y="3367"/>
                  </a:lnTo>
                  <a:lnTo>
                    <a:pt x="597" y="3466"/>
                  </a:lnTo>
                  <a:lnTo>
                    <a:pt x="680" y="3559"/>
                  </a:lnTo>
                  <a:lnTo>
                    <a:pt x="770" y="3648"/>
                  </a:lnTo>
                  <a:lnTo>
                    <a:pt x="866" y="3730"/>
                  </a:lnTo>
                  <a:lnTo>
                    <a:pt x="964" y="3806"/>
                  </a:lnTo>
                  <a:lnTo>
                    <a:pt x="1066" y="3872"/>
                  </a:lnTo>
                  <a:lnTo>
                    <a:pt x="1170" y="3933"/>
                  </a:lnTo>
                  <a:lnTo>
                    <a:pt x="1276" y="3986"/>
                  </a:lnTo>
                  <a:lnTo>
                    <a:pt x="1383" y="4032"/>
                  </a:lnTo>
                  <a:lnTo>
                    <a:pt x="1493" y="4072"/>
                  </a:lnTo>
                  <a:lnTo>
                    <a:pt x="1605" y="4106"/>
                  </a:lnTo>
                  <a:lnTo>
                    <a:pt x="1718" y="4134"/>
                  </a:lnTo>
                  <a:lnTo>
                    <a:pt x="1832" y="4158"/>
                  </a:lnTo>
                  <a:lnTo>
                    <a:pt x="1950" y="4176"/>
                  </a:lnTo>
                  <a:lnTo>
                    <a:pt x="2070" y="4192"/>
                  </a:lnTo>
                  <a:lnTo>
                    <a:pt x="2189" y="4203"/>
                  </a:lnTo>
                  <a:lnTo>
                    <a:pt x="2312" y="4209"/>
                  </a:lnTo>
                  <a:lnTo>
                    <a:pt x="2322" y="4198"/>
                  </a:lnTo>
                  <a:lnTo>
                    <a:pt x="2338" y="4189"/>
                  </a:lnTo>
                  <a:lnTo>
                    <a:pt x="2471" y="4141"/>
                  </a:lnTo>
                  <a:lnTo>
                    <a:pt x="2602" y="4086"/>
                  </a:lnTo>
                  <a:lnTo>
                    <a:pt x="2727" y="4023"/>
                  </a:lnTo>
                  <a:lnTo>
                    <a:pt x="2848" y="3955"/>
                  </a:lnTo>
                  <a:lnTo>
                    <a:pt x="2964" y="3877"/>
                  </a:lnTo>
                  <a:lnTo>
                    <a:pt x="3076" y="3795"/>
                  </a:lnTo>
                  <a:lnTo>
                    <a:pt x="3181" y="3707"/>
                  </a:lnTo>
                  <a:lnTo>
                    <a:pt x="3281" y="3612"/>
                  </a:lnTo>
                  <a:lnTo>
                    <a:pt x="3375" y="3513"/>
                  </a:lnTo>
                  <a:lnTo>
                    <a:pt x="3462" y="3408"/>
                  </a:lnTo>
                  <a:lnTo>
                    <a:pt x="3541" y="3298"/>
                  </a:lnTo>
                  <a:lnTo>
                    <a:pt x="3614" y="3183"/>
                  </a:lnTo>
                  <a:lnTo>
                    <a:pt x="3679" y="3064"/>
                  </a:lnTo>
                  <a:lnTo>
                    <a:pt x="3673" y="3064"/>
                  </a:lnTo>
                  <a:lnTo>
                    <a:pt x="3667" y="3062"/>
                  </a:lnTo>
                  <a:lnTo>
                    <a:pt x="3659" y="3059"/>
                  </a:lnTo>
                  <a:lnTo>
                    <a:pt x="3614" y="3031"/>
                  </a:lnTo>
                  <a:lnTo>
                    <a:pt x="3572" y="3000"/>
                  </a:lnTo>
                  <a:lnTo>
                    <a:pt x="3532" y="2964"/>
                  </a:lnTo>
                  <a:lnTo>
                    <a:pt x="3492" y="2929"/>
                  </a:lnTo>
                  <a:lnTo>
                    <a:pt x="3453" y="2893"/>
                  </a:lnTo>
                  <a:lnTo>
                    <a:pt x="3443" y="2881"/>
                  </a:lnTo>
                  <a:lnTo>
                    <a:pt x="3442" y="2867"/>
                  </a:lnTo>
                  <a:lnTo>
                    <a:pt x="3447" y="2851"/>
                  </a:lnTo>
                  <a:lnTo>
                    <a:pt x="3456" y="2840"/>
                  </a:lnTo>
                  <a:lnTo>
                    <a:pt x="3468" y="2833"/>
                  </a:lnTo>
                  <a:lnTo>
                    <a:pt x="3482" y="2831"/>
                  </a:lnTo>
                  <a:lnTo>
                    <a:pt x="3496" y="2837"/>
                  </a:lnTo>
                  <a:lnTo>
                    <a:pt x="3540" y="2868"/>
                  </a:lnTo>
                  <a:lnTo>
                    <a:pt x="3583" y="2899"/>
                  </a:lnTo>
                  <a:lnTo>
                    <a:pt x="3625" y="2932"/>
                  </a:lnTo>
                  <a:lnTo>
                    <a:pt x="3665" y="2966"/>
                  </a:lnTo>
                  <a:lnTo>
                    <a:pt x="3702" y="3005"/>
                  </a:lnTo>
                  <a:lnTo>
                    <a:pt x="3704" y="3008"/>
                  </a:lnTo>
                  <a:lnTo>
                    <a:pt x="3705" y="3011"/>
                  </a:lnTo>
                  <a:lnTo>
                    <a:pt x="3758" y="2888"/>
                  </a:lnTo>
                  <a:lnTo>
                    <a:pt x="3802" y="2764"/>
                  </a:lnTo>
                  <a:lnTo>
                    <a:pt x="3839" y="2636"/>
                  </a:lnTo>
                  <a:lnTo>
                    <a:pt x="3865" y="2504"/>
                  </a:lnTo>
                  <a:lnTo>
                    <a:pt x="3885" y="2371"/>
                  </a:lnTo>
                  <a:lnTo>
                    <a:pt x="3895" y="2233"/>
                  </a:lnTo>
                  <a:lnTo>
                    <a:pt x="3895" y="2095"/>
                  </a:lnTo>
                  <a:lnTo>
                    <a:pt x="3885" y="1954"/>
                  </a:lnTo>
                  <a:lnTo>
                    <a:pt x="3867" y="1822"/>
                  </a:lnTo>
                  <a:lnTo>
                    <a:pt x="3842" y="1694"/>
                  </a:lnTo>
                  <a:lnTo>
                    <a:pt x="3808" y="1568"/>
                  </a:lnTo>
                  <a:lnTo>
                    <a:pt x="3767" y="1446"/>
                  </a:lnTo>
                  <a:lnTo>
                    <a:pt x="3721" y="1326"/>
                  </a:lnTo>
                  <a:lnTo>
                    <a:pt x="3665" y="1212"/>
                  </a:lnTo>
                  <a:lnTo>
                    <a:pt x="3605" y="1100"/>
                  </a:lnTo>
                  <a:lnTo>
                    <a:pt x="3538" y="993"/>
                  </a:lnTo>
                  <a:lnTo>
                    <a:pt x="3464" y="889"/>
                  </a:lnTo>
                  <a:lnTo>
                    <a:pt x="3385" y="792"/>
                  </a:lnTo>
                  <a:lnTo>
                    <a:pt x="3299" y="700"/>
                  </a:lnTo>
                  <a:lnTo>
                    <a:pt x="3209" y="613"/>
                  </a:lnTo>
                  <a:lnTo>
                    <a:pt x="3113" y="531"/>
                  </a:lnTo>
                  <a:lnTo>
                    <a:pt x="3014" y="457"/>
                  </a:lnTo>
                  <a:lnTo>
                    <a:pt x="2909" y="387"/>
                  </a:lnTo>
                  <a:lnTo>
                    <a:pt x="2798" y="325"/>
                  </a:lnTo>
                  <a:lnTo>
                    <a:pt x="2685" y="269"/>
                  </a:lnTo>
                  <a:lnTo>
                    <a:pt x="2569" y="221"/>
                  </a:lnTo>
                  <a:lnTo>
                    <a:pt x="2448" y="181"/>
                  </a:lnTo>
                  <a:lnTo>
                    <a:pt x="2324" y="149"/>
                  </a:lnTo>
                  <a:lnTo>
                    <a:pt x="2197" y="124"/>
                  </a:lnTo>
                  <a:lnTo>
                    <a:pt x="2067" y="108"/>
                  </a:lnTo>
                  <a:lnTo>
                    <a:pt x="1933" y="101"/>
                  </a:lnTo>
                  <a:close/>
                  <a:moveTo>
                    <a:pt x="1916" y="0"/>
                  </a:moveTo>
                  <a:lnTo>
                    <a:pt x="2032" y="1"/>
                  </a:lnTo>
                  <a:lnTo>
                    <a:pt x="2149" y="11"/>
                  </a:lnTo>
                  <a:lnTo>
                    <a:pt x="2263" y="28"/>
                  </a:lnTo>
                  <a:lnTo>
                    <a:pt x="2380" y="51"/>
                  </a:lnTo>
                  <a:lnTo>
                    <a:pt x="2493" y="80"/>
                  </a:lnTo>
                  <a:lnTo>
                    <a:pt x="2606" y="118"/>
                  </a:lnTo>
                  <a:lnTo>
                    <a:pt x="2718" y="162"/>
                  </a:lnTo>
                  <a:lnTo>
                    <a:pt x="2826" y="212"/>
                  </a:lnTo>
                  <a:lnTo>
                    <a:pt x="2933" y="269"/>
                  </a:lnTo>
                  <a:lnTo>
                    <a:pt x="3039" y="335"/>
                  </a:lnTo>
                  <a:lnTo>
                    <a:pt x="3140" y="404"/>
                  </a:lnTo>
                  <a:lnTo>
                    <a:pt x="3237" y="480"/>
                  </a:lnTo>
                  <a:lnTo>
                    <a:pt x="3329" y="562"/>
                  </a:lnTo>
                  <a:lnTo>
                    <a:pt x="3416" y="651"/>
                  </a:lnTo>
                  <a:lnTo>
                    <a:pt x="3498" y="744"/>
                  </a:lnTo>
                  <a:lnTo>
                    <a:pt x="3572" y="840"/>
                  </a:lnTo>
                  <a:lnTo>
                    <a:pt x="3642" y="940"/>
                  </a:lnTo>
                  <a:lnTo>
                    <a:pt x="3707" y="1046"/>
                  </a:lnTo>
                  <a:lnTo>
                    <a:pt x="3764" y="1154"/>
                  </a:lnTo>
                  <a:lnTo>
                    <a:pt x="3817" y="1266"/>
                  </a:lnTo>
                  <a:lnTo>
                    <a:pt x="3862" y="1381"/>
                  </a:lnTo>
                  <a:lnTo>
                    <a:pt x="3902" y="1497"/>
                  </a:lnTo>
                  <a:lnTo>
                    <a:pt x="3935" y="1616"/>
                  </a:lnTo>
                  <a:lnTo>
                    <a:pt x="3961" y="1735"/>
                  </a:lnTo>
                  <a:lnTo>
                    <a:pt x="3981" y="1858"/>
                  </a:lnTo>
                  <a:lnTo>
                    <a:pt x="3995" y="1980"/>
                  </a:lnTo>
                  <a:lnTo>
                    <a:pt x="4002" y="2103"/>
                  </a:lnTo>
                  <a:lnTo>
                    <a:pt x="4002" y="2225"/>
                  </a:lnTo>
                  <a:lnTo>
                    <a:pt x="3994" y="2349"/>
                  </a:lnTo>
                  <a:lnTo>
                    <a:pt x="3978" y="2470"/>
                  </a:lnTo>
                  <a:lnTo>
                    <a:pt x="3957" y="2592"/>
                  </a:lnTo>
                  <a:lnTo>
                    <a:pt x="3924" y="2724"/>
                  </a:lnTo>
                  <a:lnTo>
                    <a:pt x="3882" y="2853"/>
                  </a:lnTo>
                  <a:lnTo>
                    <a:pt x="3833" y="2980"/>
                  </a:lnTo>
                  <a:lnTo>
                    <a:pt x="3777" y="3102"/>
                  </a:lnTo>
                  <a:lnTo>
                    <a:pt x="3712" y="3222"/>
                  </a:lnTo>
                  <a:lnTo>
                    <a:pt x="3640" y="3336"/>
                  </a:lnTo>
                  <a:lnTo>
                    <a:pt x="3563" y="3446"/>
                  </a:lnTo>
                  <a:lnTo>
                    <a:pt x="3479" y="3552"/>
                  </a:lnTo>
                  <a:lnTo>
                    <a:pt x="3389" y="3652"/>
                  </a:lnTo>
                  <a:lnTo>
                    <a:pt x="3293" y="3748"/>
                  </a:lnTo>
                  <a:lnTo>
                    <a:pt x="3191" y="3838"/>
                  </a:lnTo>
                  <a:lnTo>
                    <a:pt x="3085" y="3922"/>
                  </a:lnTo>
                  <a:lnTo>
                    <a:pt x="2975" y="4000"/>
                  </a:lnTo>
                  <a:lnTo>
                    <a:pt x="2859" y="4071"/>
                  </a:lnTo>
                  <a:lnTo>
                    <a:pt x="2741" y="4134"/>
                  </a:lnTo>
                  <a:lnTo>
                    <a:pt x="2619" y="4192"/>
                  </a:lnTo>
                  <a:lnTo>
                    <a:pt x="2493" y="4241"/>
                  </a:lnTo>
                  <a:lnTo>
                    <a:pt x="2364" y="4285"/>
                  </a:lnTo>
                  <a:lnTo>
                    <a:pt x="2350" y="4286"/>
                  </a:lnTo>
                  <a:lnTo>
                    <a:pt x="2338" y="4285"/>
                  </a:lnTo>
                  <a:lnTo>
                    <a:pt x="2338" y="4285"/>
                  </a:lnTo>
                  <a:lnTo>
                    <a:pt x="2200" y="4297"/>
                  </a:lnTo>
                  <a:lnTo>
                    <a:pt x="2062" y="4299"/>
                  </a:lnTo>
                  <a:lnTo>
                    <a:pt x="1925" y="4289"/>
                  </a:lnTo>
                  <a:lnTo>
                    <a:pt x="1791" y="4271"/>
                  </a:lnTo>
                  <a:lnTo>
                    <a:pt x="1657" y="4241"/>
                  </a:lnTo>
                  <a:lnTo>
                    <a:pt x="1527" y="4204"/>
                  </a:lnTo>
                  <a:lnTo>
                    <a:pt x="1398" y="4158"/>
                  </a:lnTo>
                  <a:lnTo>
                    <a:pt x="1274" y="4102"/>
                  </a:lnTo>
                  <a:lnTo>
                    <a:pt x="1152" y="4038"/>
                  </a:lnTo>
                  <a:lnTo>
                    <a:pt x="1035" y="3967"/>
                  </a:lnTo>
                  <a:lnTo>
                    <a:pt x="922" y="3890"/>
                  </a:lnTo>
                  <a:lnTo>
                    <a:pt x="814" y="3804"/>
                  </a:lnTo>
                  <a:lnTo>
                    <a:pt x="710" y="3714"/>
                  </a:lnTo>
                  <a:lnTo>
                    <a:pt x="612" y="3617"/>
                  </a:lnTo>
                  <a:lnTo>
                    <a:pt x="521" y="3514"/>
                  </a:lnTo>
                  <a:lnTo>
                    <a:pt x="434" y="3408"/>
                  </a:lnTo>
                  <a:lnTo>
                    <a:pt x="355" y="3294"/>
                  </a:lnTo>
                  <a:lnTo>
                    <a:pt x="283" y="3178"/>
                  </a:lnTo>
                  <a:lnTo>
                    <a:pt x="220" y="3059"/>
                  </a:lnTo>
                  <a:lnTo>
                    <a:pt x="163" y="2935"/>
                  </a:lnTo>
                  <a:lnTo>
                    <a:pt x="114" y="2809"/>
                  </a:lnTo>
                  <a:lnTo>
                    <a:pt x="74" y="2678"/>
                  </a:lnTo>
                  <a:lnTo>
                    <a:pt x="43" y="2544"/>
                  </a:lnTo>
                  <a:lnTo>
                    <a:pt x="20" y="2411"/>
                  </a:lnTo>
                  <a:lnTo>
                    <a:pt x="6" y="2278"/>
                  </a:lnTo>
                  <a:lnTo>
                    <a:pt x="0" y="2143"/>
                  </a:lnTo>
                  <a:lnTo>
                    <a:pt x="3" y="2010"/>
                  </a:lnTo>
                  <a:lnTo>
                    <a:pt x="14" y="1876"/>
                  </a:lnTo>
                  <a:lnTo>
                    <a:pt x="32" y="1745"/>
                  </a:lnTo>
                  <a:lnTo>
                    <a:pt x="59" y="1615"/>
                  </a:lnTo>
                  <a:lnTo>
                    <a:pt x="93" y="1484"/>
                  </a:lnTo>
                  <a:lnTo>
                    <a:pt x="135" y="1359"/>
                  </a:lnTo>
                  <a:lnTo>
                    <a:pt x="184" y="1233"/>
                  </a:lnTo>
                  <a:lnTo>
                    <a:pt x="242" y="1112"/>
                  </a:lnTo>
                  <a:lnTo>
                    <a:pt x="305" y="995"/>
                  </a:lnTo>
                  <a:lnTo>
                    <a:pt x="376" y="880"/>
                  </a:lnTo>
                  <a:lnTo>
                    <a:pt x="454" y="770"/>
                  </a:lnTo>
                  <a:lnTo>
                    <a:pt x="539" y="665"/>
                  </a:lnTo>
                  <a:lnTo>
                    <a:pt x="631" y="564"/>
                  </a:lnTo>
                  <a:lnTo>
                    <a:pt x="730" y="469"/>
                  </a:lnTo>
                  <a:lnTo>
                    <a:pt x="825" y="387"/>
                  </a:lnTo>
                  <a:lnTo>
                    <a:pt x="924" y="314"/>
                  </a:lnTo>
                  <a:lnTo>
                    <a:pt x="1026" y="249"/>
                  </a:lnTo>
                  <a:lnTo>
                    <a:pt x="1130" y="192"/>
                  </a:lnTo>
                  <a:lnTo>
                    <a:pt x="1237" y="142"/>
                  </a:lnTo>
                  <a:lnTo>
                    <a:pt x="1347" y="99"/>
                  </a:lnTo>
                  <a:lnTo>
                    <a:pt x="1459" y="65"/>
                  </a:lnTo>
                  <a:lnTo>
                    <a:pt x="1570" y="37"/>
                  </a:lnTo>
                  <a:lnTo>
                    <a:pt x="1685" y="17"/>
                  </a:lnTo>
                  <a:lnTo>
                    <a:pt x="1800" y="4"/>
                  </a:lnTo>
                  <a:lnTo>
                    <a:pt x="19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14B8F9B-3782-48C3-B234-27BCAA95F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2076450"/>
              <a:ext cx="104775" cy="315913"/>
            </a:xfrm>
            <a:custGeom>
              <a:avLst/>
              <a:gdLst>
                <a:gd name="T0" fmla="*/ 65 w 132"/>
                <a:gd name="T1" fmla="*/ 0 h 400"/>
                <a:gd name="T2" fmla="*/ 84 w 132"/>
                <a:gd name="T3" fmla="*/ 3 h 400"/>
                <a:gd name="T4" fmla="*/ 101 w 132"/>
                <a:gd name="T5" fmla="*/ 12 h 400"/>
                <a:gd name="T6" fmla="*/ 113 w 132"/>
                <a:gd name="T7" fmla="*/ 26 h 400"/>
                <a:gd name="T8" fmla="*/ 126 w 132"/>
                <a:gd name="T9" fmla="*/ 59 h 400"/>
                <a:gd name="T10" fmla="*/ 132 w 132"/>
                <a:gd name="T11" fmla="*/ 93 h 400"/>
                <a:gd name="T12" fmla="*/ 131 w 132"/>
                <a:gd name="T13" fmla="*/ 127 h 400"/>
                <a:gd name="T14" fmla="*/ 127 w 132"/>
                <a:gd name="T15" fmla="*/ 161 h 400"/>
                <a:gd name="T16" fmla="*/ 124 w 132"/>
                <a:gd name="T17" fmla="*/ 195 h 400"/>
                <a:gd name="T18" fmla="*/ 117 w 132"/>
                <a:gd name="T19" fmla="*/ 284 h 400"/>
                <a:gd name="T20" fmla="*/ 106 w 132"/>
                <a:gd name="T21" fmla="*/ 370 h 400"/>
                <a:gd name="T22" fmla="*/ 100 w 132"/>
                <a:gd name="T23" fmla="*/ 386 h 400"/>
                <a:gd name="T24" fmla="*/ 89 w 132"/>
                <a:gd name="T25" fmla="*/ 395 h 400"/>
                <a:gd name="T26" fmla="*/ 73 w 132"/>
                <a:gd name="T27" fmla="*/ 400 h 400"/>
                <a:gd name="T28" fmla="*/ 58 w 132"/>
                <a:gd name="T29" fmla="*/ 400 h 400"/>
                <a:gd name="T30" fmla="*/ 44 w 132"/>
                <a:gd name="T31" fmla="*/ 395 h 400"/>
                <a:gd name="T32" fmla="*/ 33 w 132"/>
                <a:gd name="T33" fmla="*/ 386 h 400"/>
                <a:gd name="T34" fmla="*/ 27 w 132"/>
                <a:gd name="T35" fmla="*/ 370 h 400"/>
                <a:gd name="T36" fmla="*/ 16 w 132"/>
                <a:gd name="T37" fmla="*/ 284 h 400"/>
                <a:gd name="T38" fmla="*/ 8 w 132"/>
                <a:gd name="T39" fmla="*/ 195 h 400"/>
                <a:gd name="T40" fmla="*/ 5 w 132"/>
                <a:gd name="T41" fmla="*/ 161 h 400"/>
                <a:gd name="T42" fmla="*/ 0 w 132"/>
                <a:gd name="T43" fmla="*/ 127 h 400"/>
                <a:gd name="T44" fmla="*/ 0 w 132"/>
                <a:gd name="T45" fmla="*/ 93 h 400"/>
                <a:gd name="T46" fmla="*/ 5 w 132"/>
                <a:gd name="T47" fmla="*/ 59 h 400"/>
                <a:gd name="T48" fmla="*/ 19 w 132"/>
                <a:gd name="T49" fmla="*/ 26 h 400"/>
                <a:gd name="T50" fmla="*/ 31 w 132"/>
                <a:gd name="T51" fmla="*/ 12 h 400"/>
                <a:gd name="T52" fmla="*/ 47 w 132"/>
                <a:gd name="T53" fmla="*/ 3 h 400"/>
                <a:gd name="T54" fmla="*/ 65 w 132"/>
                <a:gd name="T5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2" h="400">
                  <a:moveTo>
                    <a:pt x="65" y="0"/>
                  </a:moveTo>
                  <a:lnTo>
                    <a:pt x="84" y="3"/>
                  </a:lnTo>
                  <a:lnTo>
                    <a:pt x="101" y="12"/>
                  </a:lnTo>
                  <a:lnTo>
                    <a:pt x="113" y="26"/>
                  </a:lnTo>
                  <a:lnTo>
                    <a:pt x="126" y="59"/>
                  </a:lnTo>
                  <a:lnTo>
                    <a:pt x="132" y="93"/>
                  </a:lnTo>
                  <a:lnTo>
                    <a:pt x="131" y="127"/>
                  </a:lnTo>
                  <a:lnTo>
                    <a:pt x="127" y="161"/>
                  </a:lnTo>
                  <a:lnTo>
                    <a:pt x="124" y="195"/>
                  </a:lnTo>
                  <a:lnTo>
                    <a:pt x="117" y="284"/>
                  </a:lnTo>
                  <a:lnTo>
                    <a:pt x="106" y="370"/>
                  </a:lnTo>
                  <a:lnTo>
                    <a:pt x="100" y="386"/>
                  </a:lnTo>
                  <a:lnTo>
                    <a:pt x="89" y="395"/>
                  </a:lnTo>
                  <a:lnTo>
                    <a:pt x="73" y="400"/>
                  </a:lnTo>
                  <a:lnTo>
                    <a:pt x="58" y="400"/>
                  </a:lnTo>
                  <a:lnTo>
                    <a:pt x="44" y="395"/>
                  </a:lnTo>
                  <a:lnTo>
                    <a:pt x="33" y="386"/>
                  </a:lnTo>
                  <a:lnTo>
                    <a:pt x="27" y="370"/>
                  </a:lnTo>
                  <a:lnTo>
                    <a:pt x="16" y="284"/>
                  </a:lnTo>
                  <a:lnTo>
                    <a:pt x="8" y="195"/>
                  </a:lnTo>
                  <a:lnTo>
                    <a:pt x="5" y="161"/>
                  </a:lnTo>
                  <a:lnTo>
                    <a:pt x="0" y="127"/>
                  </a:lnTo>
                  <a:lnTo>
                    <a:pt x="0" y="93"/>
                  </a:lnTo>
                  <a:lnTo>
                    <a:pt x="5" y="59"/>
                  </a:lnTo>
                  <a:lnTo>
                    <a:pt x="19" y="26"/>
                  </a:lnTo>
                  <a:lnTo>
                    <a:pt x="31" y="12"/>
                  </a:lnTo>
                  <a:lnTo>
                    <a:pt x="47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834AB59-69FE-42EC-8A08-32448D9B2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4929188"/>
              <a:ext cx="127000" cy="323850"/>
            </a:xfrm>
            <a:custGeom>
              <a:avLst/>
              <a:gdLst>
                <a:gd name="T0" fmla="*/ 52 w 161"/>
                <a:gd name="T1" fmla="*/ 0 h 408"/>
                <a:gd name="T2" fmla="*/ 68 w 161"/>
                <a:gd name="T3" fmla="*/ 0 h 408"/>
                <a:gd name="T4" fmla="*/ 83 w 161"/>
                <a:gd name="T5" fmla="*/ 5 h 408"/>
                <a:gd name="T6" fmla="*/ 96 w 161"/>
                <a:gd name="T7" fmla="*/ 16 h 408"/>
                <a:gd name="T8" fmla="*/ 103 w 161"/>
                <a:gd name="T9" fmla="*/ 31 h 408"/>
                <a:gd name="T10" fmla="*/ 124 w 161"/>
                <a:gd name="T11" fmla="*/ 123 h 408"/>
                <a:gd name="T12" fmla="*/ 142 w 161"/>
                <a:gd name="T13" fmla="*/ 214 h 408"/>
                <a:gd name="T14" fmla="*/ 148 w 161"/>
                <a:gd name="T15" fmla="*/ 244 h 408"/>
                <a:gd name="T16" fmla="*/ 155 w 161"/>
                <a:gd name="T17" fmla="*/ 271 h 408"/>
                <a:gd name="T18" fmla="*/ 159 w 161"/>
                <a:gd name="T19" fmla="*/ 298 h 408"/>
                <a:gd name="T20" fmla="*/ 161 w 161"/>
                <a:gd name="T21" fmla="*/ 324 h 408"/>
                <a:gd name="T22" fmla="*/ 158 w 161"/>
                <a:gd name="T23" fmla="*/ 351 h 408"/>
                <a:gd name="T24" fmla="*/ 147 w 161"/>
                <a:gd name="T25" fmla="*/ 380 h 408"/>
                <a:gd name="T26" fmla="*/ 136 w 161"/>
                <a:gd name="T27" fmla="*/ 395 h 408"/>
                <a:gd name="T28" fmla="*/ 121 w 161"/>
                <a:gd name="T29" fmla="*/ 403 h 408"/>
                <a:gd name="T30" fmla="*/ 103 w 161"/>
                <a:gd name="T31" fmla="*/ 408 h 408"/>
                <a:gd name="T32" fmla="*/ 86 w 161"/>
                <a:gd name="T33" fmla="*/ 406 h 408"/>
                <a:gd name="T34" fmla="*/ 69 w 161"/>
                <a:gd name="T35" fmla="*/ 400 h 408"/>
                <a:gd name="T36" fmla="*/ 54 w 161"/>
                <a:gd name="T37" fmla="*/ 391 h 408"/>
                <a:gd name="T38" fmla="*/ 35 w 161"/>
                <a:gd name="T39" fmla="*/ 372 h 408"/>
                <a:gd name="T40" fmla="*/ 23 w 161"/>
                <a:gd name="T41" fmla="*/ 351 h 408"/>
                <a:gd name="T42" fmla="*/ 14 w 161"/>
                <a:gd name="T43" fmla="*/ 326 h 408"/>
                <a:gd name="T44" fmla="*/ 9 w 161"/>
                <a:gd name="T45" fmla="*/ 301 h 408"/>
                <a:gd name="T46" fmla="*/ 6 w 161"/>
                <a:gd name="T47" fmla="*/ 275 h 408"/>
                <a:gd name="T48" fmla="*/ 3 w 161"/>
                <a:gd name="T49" fmla="*/ 247 h 408"/>
                <a:gd name="T50" fmla="*/ 1 w 161"/>
                <a:gd name="T51" fmla="*/ 222 h 408"/>
                <a:gd name="T52" fmla="*/ 0 w 161"/>
                <a:gd name="T53" fmla="*/ 157 h 408"/>
                <a:gd name="T54" fmla="*/ 4 w 161"/>
                <a:gd name="T55" fmla="*/ 95 h 408"/>
                <a:gd name="T56" fmla="*/ 17 w 161"/>
                <a:gd name="T57" fmla="*/ 31 h 408"/>
                <a:gd name="T58" fmla="*/ 24 w 161"/>
                <a:gd name="T59" fmla="*/ 16 h 408"/>
                <a:gd name="T60" fmla="*/ 37 w 161"/>
                <a:gd name="T61" fmla="*/ 5 h 408"/>
                <a:gd name="T62" fmla="*/ 52 w 161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408">
                  <a:moveTo>
                    <a:pt x="52" y="0"/>
                  </a:moveTo>
                  <a:lnTo>
                    <a:pt x="68" y="0"/>
                  </a:lnTo>
                  <a:lnTo>
                    <a:pt x="83" y="5"/>
                  </a:lnTo>
                  <a:lnTo>
                    <a:pt x="96" y="16"/>
                  </a:lnTo>
                  <a:lnTo>
                    <a:pt x="103" y="31"/>
                  </a:lnTo>
                  <a:lnTo>
                    <a:pt x="124" y="123"/>
                  </a:lnTo>
                  <a:lnTo>
                    <a:pt x="142" y="214"/>
                  </a:lnTo>
                  <a:lnTo>
                    <a:pt x="148" y="244"/>
                  </a:lnTo>
                  <a:lnTo>
                    <a:pt x="155" y="271"/>
                  </a:lnTo>
                  <a:lnTo>
                    <a:pt x="159" y="298"/>
                  </a:lnTo>
                  <a:lnTo>
                    <a:pt x="161" y="324"/>
                  </a:lnTo>
                  <a:lnTo>
                    <a:pt x="158" y="351"/>
                  </a:lnTo>
                  <a:lnTo>
                    <a:pt x="147" y="380"/>
                  </a:lnTo>
                  <a:lnTo>
                    <a:pt x="136" y="395"/>
                  </a:lnTo>
                  <a:lnTo>
                    <a:pt x="121" y="403"/>
                  </a:lnTo>
                  <a:lnTo>
                    <a:pt x="103" y="408"/>
                  </a:lnTo>
                  <a:lnTo>
                    <a:pt x="86" y="406"/>
                  </a:lnTo>
                  <a:lnTo>
                    <a:pt x="69" y="400"/>
                  </a:lnTo>
                  <a:lnTo>
                    <a:pt x="54" y="391"/>
                  </a:lnTo>
                  <a:lnTo>
                    <a:pt x="35" y="372"/>
                  </a:lnTo>
                  <a:lnTo>
                    <a:pt x="23" y="351"/>
                  </a:lnTo>
                  <a:lnTo>
                    <a:pt x="14" y="326"/>
                  </a:lnTo>
                  <a:lnTo>
                    <a:pt x="9" y="301"/>
                  </a:lnTo>
                  <a:lnTo>
                    <a:pt x="6" y="275"/>
                  </a:lnTo>
                  <a:lnTo>
                    <a:pt x="3" y="247"/>
                  </a:lnTo>
                  <a:lnTo>
                    <a:pt x="1" y="222"/>
                  </a:lnTo>
                  <a:lnTo>
                    <a:pt x="0" y="157"/>
                  </a:lnTo>
                  <a:lnTo>
                    <a:pt x="4" y="95"/>
                  </a:lnTo>
                  <a:lnTo>
                    <a:pt x="17" y="31"/>
                  </a:lnTo>
                  <a:lnTo>
                    <a:pt x="24" y="16"/>
                  </a:lnTo>
                  <a:lnTo>
                    <a:pt x="37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E59D690-8C14-4498-8E75-E3C1400C9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3605213"/>
              <a:ext cx="319088" cy="127000"/>
            </a:xfrm>
            <a:custGeom>
              <a:avLst/>
              <a:gdLst>
                <a:gd name="T0" fmla="*/ 310 w 403"/>
                <a:gd name="T1" fmla="*/ 0 h 159"/>
                <a:gd name="T2" fmla="*/ 336 w 403"/>
                <a:gd name="T3" fmla="*/ 1 h 159"/>
                <a:gd name="T4" fmla="*/ 361 w 403"/>
                <a:gd name="T5" fmla="*/ 11 h 159"/>
                <a:gd name="T6" fmla="*/ 386 w 403"/>
                <a:gd name="T7" fmla="*/ 28 h 159"/>
                <a:gd name="T8" fmla="*/ 395 w 403"/>
                <a:gd name="T9" fmla="*/ 40 h 159"/>
                <a:gd name="T10" fmla="*/ 400 w 403"/>
                <a:gd name="T11" fmla="*/ 54 h 159"/>
                <a:gd name="T12" fmla="*/ 403 w 403"/>
                <a:gd name="T13" fmla="*/ 70 h 159"/>
                <a:gd name="T14" fmla="*/ 401 w 403"/>
                <a:gd name="T15" fmla="*/ 85 h 159"/>
                <a:gd name="T16" fmla="*/ 395 w 403"/>
                <a:gd name="T17" fmla="*/ 97 h 159"/>
                <a:gd name="T18" fmla="*/ 376 w 403"/>
                <a:gd name="T19" fmla="*/ 118 h 159"/>
                <a:gd name="T20" fmla="*/ 356 w 403"/>
                <a:gd name="T21" fmla="*/ 133 h 159"/>
                <a:gd name="T22" fmla="*/ 334 w 403"/>
                <a:gd name="T23" fmla="*/ 142 h 159"/>
                <a:gd name="T24" fmla="*/ 311 w 403"/>
                <a:gd name="T25" fmla="*/ 147 h 159"/>
                <a:gd name="T26" fmla="*/ 286 w 403"/>
                <a:gd name="T27" fmla="*/ 150 h 159"/>
                <a:gd name="T28" fmla="*/ 260 w 403"/>
                <a:gd name="T29" fmla="*/ 152 h 159"/>
                <a:gd name="T30" fmla="*/ 232 w 403"/>
                <a:gd name="T31" fmla="*/ 153 h 159"/>
                <a:gd name="T32" fmla="*/ 169 w 403"/>
                <a:gd name="T33" fmla="*/ 156 h 159"/>
                <a:gd name="T34" fmla="*/ 103 w 403"/>
                <a:gd name="T35" fmla="*/ 159 h 159"/>
                <a:gd name="T36" fmla="*/ 38 w 403"/>
                <a:gd name="T37" fmla="*/ 155 h 159"/>
                <a:gd name="T38" fmla="*/ 21 w 403"/>
                <a:gd name="T39" fmla="*/ 149 h 159"/>
                <a:gd name="T40" fmla="*/ 10 w 403"/>
                <a:gd name="T41" fmla="*/ 139 h 159"/>
                <a:gd name="T42" fmla="*/ 3 w 403"/>
                <a:gd name="T43" fmla="*/ 127 h 159"/>
                <a:gd name="T44" fmla="*/ 0 w 403"/>
                <a:gd name="T45" fmla="*/ 111 h 159"/>
                <a:gd name="T46" fmla="*/ 1 w 403"/>
                <a:gd name="T47" fmla="*/ 96 h 159"/>
                <a:gd name="T48" fmla="*/ 6 w 403"/>
                <a:gd name="T49" fmla="*/ 80 h 159"/>
                <a:gd name="T50" fmla="*/ 13 w 403"/>
                <a:gd name="T51" fmla="*/ 66 h 159"/>
                <a:gd name="T52" fmla="*/ 26 w 403"/>
                <a:gd name="T53" fmla="*/ 56 h 159"/>
                <a:gd name="T54" fmla="*/ 38 w 403"/>
                <a:gd name="T55" fmla="*/ 48 h 159"/>
                <a:gd name="T56" fmla="*/ 83 w 403"/>
                <a:gd name="T57" fmla="*/ 34 h 159"/>
                <a:gd name="T58" fmla="*/ 131 w 403"/>
                <a:gd name="T59" fmla="*/ 25 h 159"/>
                <a:gd name="T60" fmla="*/ 178 w 403"/>
                <a:gd name="T61" fmla="*/ 17 h 159"/>
                <a:gd name="T62" fmla="*/ 224 w 403"/>
                <a:gd name="T63" fmla="*/ 11 h 159"/>
                <a:gd name="T64" fmla="*/ 254 w 403"/>
                <a:gd name="T65" fmla="*/ 6 h 159"/>
                <a:gd name="T66" fmla="*/ 282 w 403"/>
                <a:gd name="T67" fmla="*/ 1 h 159"/>
                <a:gd name="T68" fmla="*/ 310 w 403"/>
                <a:gd name="T6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3" h="159">
                  <a:moveTo>
                    <a:pt x="310" y="0"/>
                  </a:moveTo>
                  <a:lnTo>
                    <a:pt x="336" y="1"/>
                  </a:lnTo>
                  <a:lnTo>
                    <a:pt x="361" y="11"/>
                  </a:lnTo>
                  <a:lnTo>
                    <a:pt x="386" y="28"/>
                  </a:lnTo>
                  <a:lnTo>
                    <a:pt x="395" y="40"/>
                  </a:lnTo>
                  <a:lnTo>
                    <a:pt x="400" y="54"/>
                  </a:lnTo>
                  <a:lnTo>
                    <a:pt x="403" y="70"/>
                  </a:lnTo>
                  <a:lnTo>
                    <a:pt x="401" y="85"/>
                  </a:lnTo>
                  <a:lnTo>
                    <a:pt x="395" y="97"/>
                  </a:lnTo>
                  <a:lnTo>
                    <a:pt x="376" y="118"/>
                  </a:lnTo>
                  <a:lnTo>
                    <a:pt x="356" y="133"/>
                  </a:lnTo>
                  <a:lnTo>
                    <a:pt x="334" y="142"/>
                  </a:lnTo>
                  <a:lnTo>
                    <a:pt x="311" y="147"/>
                  </a:lnTo>
                  <a:lnTo>
                    <a:pt x="286" y="150"/>
                  </a:lnTo>
                  <a:lnTo>
                    <a:pt x="260" y="152"/>
                  </a:lnTo>
                  <a:lnTo>
                    <a:pt x="232" y="153"/>
                  </a:lnTo>
                  <a:lnTo>
                    <a:pt x="169" y="156"/>
                  </a:lnTo>
                  <a:lnTo>
                    <a:pt x="103" y="159"/>
                  </a:lnTo>
                  <a:lnTo>
                    <a:pt x="38" y="155"/>
                  </a:lnTo>
                  <a:lnTo>
                    <a:pt x="21" y="149"/>
                  </a:lnTo>
                  <a:lnTo>
                    <a:pt x="10" y="139"/>
                  </a:lnTo>
                  <a:lnTo>
                    <a:pt x="3" y="127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6" y="80"/>
                  </a:lnTo>
                  <a:lnTo>
                    <a:pt x="13" y="66"/>
                  </a:lnTo>
                  <a:lnTo>
                    <a:pt x="26" y="56"/>
                  </a:lnTo>
                  <a:lnTo>
                    <a:pt x="38" y="48"/>
                  </a:lnTo>
                  <a:lnTo>
                    <a:pt x="83" y="34"/>
                  </a:lnTo>
                  <a:lnTo>
                    <a:pt x="131" y="25"/>
                  </a:lnTo>
                  <a:lnTo>
                    <a:pt x="178" y="17"/>
                  </a:lnTo>
                  <a:lnTo>
                    <a:pt x="224" y="11"/>
                  </a:lnTo>
                  <a:lnTo>
                    <a:pt x="254" y="6"/>
                  </a:lnTo>
                  <a:lnTo>
                    <a:pt x="282" y="1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ED5420B-7781-4E05-8274-25A73C6AA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579813"/>
              <a:ext cx="273050" cy="139700"/>
            </a:xfrm>
            <a:custGeom>
              <a:avLst/>
              <a:gdLst>
                <a:gd name="T0" fmla="*/ 212 w 344"/>
                <a:gd name="T1" fmla="*/ 0 h 177"/>
                <a:gd name="T2" fmla="*/ 249 w 344"/>
                <a:gd name="T3" fmla="*/ 2 h 177"/>
                <a:gd name="T4" fmla="*/ 283 w 344"/>
                <a:gd name="T5" fmla="*/ 10 h 177"/>
                <a:gd name="T6" fmla="*/ 305 w 344"/>
                <a:gd name="T7" fmla="*/ 19 h 177"/>
                <a:gd name="T8" fmla="*/ 322 w 344"/>
                <a:gd name="T9" fmla="*/ 33 h 177"/>
                <a:gd name="T10" fmla="*/ 335 w 344"/>
                <a:gd name="T11" fmla="*/ 50 h 177"/>
                <a:gd name="T12" fmla="*/ 341 w 344"/>
                <a:gd name="T13" fmla="*/ 70 h 177"/>
                <a:gd name="T14" fmla="*/ 344 w 344"/>
                <a:gd name="T15" fmla="*/ 92 h 177"/>
                <a:gd name="T16" fmla="*/ 342 w 344"/>
                <a:gd name="T17" fmla="*/ 112 h 177"/>
                <a:gd name="T18" fmla="*/ 335 w 344"/>
                <a:gd name="T19" fmla="*/ 132 h 177"/>
                <a:gd name="T20" fmla="*/ 324 w 344"/>
                <a:gd name="T21" fmla="*/ 149 h 177"/>
                <a:gd name="T22" fmla="*/ 307 w 344"/>
                <a:gd name="T23" fmla="*/ 161 h 177"/>
                <a:gd name="T24" fmla="*/ 283 w 344"/>
                <a:gd name="T25" fmla="*/ 171 h 177"/>
                <a:gd name="T26" fmla="*/ 243 w 344"/>
                <a:gd name="T27" fmla="*/ 177 h 177"/>
                <a:gd name="T28" fmla="*/ 203 w 344"/>
                <a:gd name="T29" fmla="*/ 177 h 177"/>
                <a:gd name="T30" fmla="*/ 161 w 344"/>
                <a:gd name="T31" fmla="*/ 174 h 177"/>
                <a:gd name="T32" fmla="*/ 103 w 344"/>
                <a:gd name="T33" fmla="*/ 172 h 177"/>
                <a:gd name="T34" fmla="*/ 45 w 344"/>
                <a:gd name="T35" fmla="*/ 165 h 177"/>
                <a:gd name="T36" fmla="*/ 28 w 344"/>
                <a:gd name="T37" fmla="*/ 158 h 177"/>
                <a:gd name="T38" fmla="*/ 14 w 344"/>
                <a:gd name="T39" fmla="*/ 146 h 177"/>
                <a:gd name="T40" fmla="*/ 4 w 344"/>
                <a:gd name="T41" fmla="*/ 130 h 177"/>
                <a:gd name="T42" fmla="*/ 0 w 344"/>
                <a:gd name="T43" fmla="*/ 113 h 177"/>
                <a:gd name="T44" fmla="*/ 1 w 344"/>
                <a:gd name="T45" fmla="*/ 95 h 177"/>
                <a:gd name="T46" fmla="*/ 6 w 344"/>
                <a:gd name="T47" fmla="*/ 76 h 177"/>
                <a:gd name="T48" fmla="*/ 15 w 344"/>
                <a:gd name="T49" fmla="*/ 61 h 177"/>
                <a:gd name="T50" fmla="*/ 31 w 344"/>
                <a:gd name="T51" fmla="*/ 50 h 177"/>
                <a:gd name="T52" fmla="*/ 62 w 344"/>
                <a:gd name="T53" fmla="*/ 34 h 177"/>
                <a:gd name="T54" fmla="*/ 97 w 344"/>
                <a:gd name="T55" fmla="*/ 20 h 177"/>
                <a:gd name="T56" fmla="*/ 134 w 344"/>
                <a:gd name="T57" fmla="*/ 11 h 177"/>
                <a:gd name="T58" fmla="*/ 173 w 344"/>
                <a:gd name="T59" fmla="*/ 3 h 177"/>
                <a:gd name="T60" fmla="*/ 212 w 344"/>
                <a:gd name="T6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177">
                  <a:moveTo>
                    <a:pt x="212" y="0"/>
                  </a:moveTo>
                  <a:lnTo>
                    <a:pt x="249" y="2"/>
                  </a:lnTo>
                  <a:lnTo>
                    <a:pt x="283" y="10"/>
                  </a:lnTo>
                  <a:lnTo>
                    <a:pt x="305" y="19"/>
                  </a:lnTo>
                  <a:lnTo>
                    <a:pt x="322" y="33"/>
                  </a:lnTo>
                  <a:lnTo>
                    <a:pt x="335" y="50"/>
                  </a:lnTo>
                  <a:lnTo>
                    <a:pt x="341" y="70"/>
                  </a:lnTo>
                  <a:lnTo>
                    <a:pt x="344" y="92"/>
                  </a:lnTo>
                  <a:lnTo>
                    <a:pt x="342" y="112"/>
                  </a:lnTo>
                  <a:lnTo>
                    <a:pt x="335" y="132"/>
                  </a:lnTo>
                  <a:lnTo>
                    <a:pt x="324" y="149"/>
                  </a:lnTo>
                  <a:lnTo>
                    <a:pt x="307" y="161"/>
                  </a:lnTo>
                  <a:lnTo>
                    <a:pt x="283" y="171"/>
                  </a:lnTo>
                  <a:lnTo>
                    <a:pt x="243" y="177"/>
                  </a:lnTo>
                  <a:lnTo>
                    <a:pt x="203" y="177"/>
                  </a:lnTo>
                  <a:lnTo>
                    <a:pt x="161" y="174"/>
                  </a:lnTo>
                  <a:lnTo>
                    <a:pt x="103" y="172"/>
                  </a:lnTo>
                  <a:lnTo>
                    <a:pt x="45" y="165"/>
                  </a:lnTo>
                  <a:lnTo>
                    <a:pt x="28" y="158"/>
                  </a:lnTo>
                  <a:lnTo>
                    <a:pt x="14" y="146"/>
                  </a:lnTo>
                  <a:lnTo>
                    <a:pt x="4" y="130"/>
                  </a:lnTo>
                  <a:lnTo>
                    <a:pt x="0" y="113"/>
                  </a:lnTo>
                  <a:lnTo>
                    <a:pt x="1" y="95"/>
                  </a:lnTo>
                  <a:lnTo>
                    <a:pt x="6" y="76"/>
                  </a:lnTo>
                  <a:lnTo>
                    <a:pt x="15" y="61"/>
                  </a:lnTo>
                  <a:lnTo>
                    <a:pt x="31" y="50"/>
                  </a:lnTo>
                  <a:lnTo>
                    <a:pt x="62" y="34"/>
                  </a:lnTo>
                  <a:lnTo>
                    <a:pt x="97" y="20"/>
                  </a:lnTo>
                  <a:lnTo>
                    <a:pt x="134" y="11"/>
                  </a:lnTo>
                  <a:lnTo>
                    <a:pt x="173" y="3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FEDFC2-7D9B-498C-9FF6-F49C59F14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2960688"/>
              <a:ext cx="203200" cy="131763"/>
            </a:xfrm>
            <a:custGeom>
              <a:avLst/>
              <a:gdLst>
                <a:gd name="T0" fmla="*/ 39 w 258"/>
                <a:gd name="T1" fmla="*/ 0 h 168"/>
                <a:gd name="T2" fmla="*/ 53 w 258"/>
                <a:gd name="T3" fmla="*/ 5 h 168"/>
                <a:gd name="T4" fmla="*/ 110 w 258"/>
                <a:gd name="T5" fmla="*/ 33 h 168"/>
                <a:gd name="T6" fmla="*/ 168 w 258"/>
                <a:gd name="T7" fmla="*/ 58 h 168"/>
                <a:gd name="T8" fmla="*/ 227 w 258"/>
                <a:gd name="T9" fmla="*/ 79 h 168"/>
                <a:gd name="T10" fmla="*/ 242 w 258"/>
                <a:gd name="T11" fmla="*/ 87 h 168"/>
                <a:gd name="T12" fmla="*/ 253 w 258"/>
                <a:gd name="T13" fmla="*/ 99 h 168"/>
                <a:gd name="T14" fmla="*/ 258 w 258"/>
                <a:gd name="T15" fmla="*/ 113 h 168"/>
                <a:gd name="T16" fmla="*/ 258 w 258"/>
                <a:gd name="T17" fmla="*/ 129 h 168"/>
                <a:gd name="T18" fmla="*/ 253 w 258"/>
                <a:gd name="T19" fmla="*/ 143 h 168"/>
                <a:gd name="T20" fmla="*/ 245 w 258"/>
                <a:gd name="T21" fmla="*/ 155 h 168"/>
                <a:gd name="T22" fmla="*/ 234 w 258"/>
                <a:gd name="T23" fmla="*/ 165 h 168"/>
                <a:gd name="T24" fmla="*/ 220 w 258"/>
                <a:gd name="T25" fmla="*/ 168 h 168"/>
                <a:gd name="T26" fmla="*/ 203 w 258"/>
                <a:gd name="T27" fmla="*/ 165 h 168"/>
                <a:gd name="T28" fmla="*/ 138 w 258"/>
                <a:gd name="T29" fmla="*/ 138 h 168"/>
                <a:gd name="T30" fmla="*/ 76 w 258"/>
                <a:gd name="T31" fmla="*/ 106 h 168"/>
                <a:gd name="T32" fmla="*/ 17 w 258"/>
                <a:gd name="T33" fmla="*/ 68 h 168"/>
                <a:gd name="T34" fmla="*/ 5 w 258"/>
                <a:gd name="T35" fmla="*/ 58 h 168"/>
                <a:gd name="T36" fmla="*/ 0 w 258"/>
                <a:gd name="T37" fmla="*/ 45 h 168"/>
                <a:gd name="T38" fmla="*/ 0 w 258"/>
                <a:gd name="T39" fmla="*/ 31 h 168"/>
                <a:gd name="T40" fmla="*/ 5 w 258"/>
                <a:gd name="T41" fmla="*/ 19 h 168"/>
                <a:gd name="T42" fmla="*/ 13 w 258"/>
                <a:gd name="T43" fmla="*/ 10 h 168"/>
                <a:gd name="T44" fmla="*/ 25 w 258"/>
                <a:gd name="T45" fmla="*/ 2 h 168"/>
                <a:gd name="T46" fmla="*/ 39 w 258"/>
                <a:gd name="T4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168">
                  <a:moveTo>
                    <a:pt x="39" y="0"/>
                  </a:moveTo>
                  <a:lnTo>
                    <a:pt x="53" y="5"/>
                  </a:lnTo>
                  <a:lnTo>
                    <a:pt x="110" y="33"/>
                  </a:lnTo>
                  <a:lnTo>
                    <a:pt x="168" y="58"/>
                  </a:lnTo>
                  <a:lnTo>
                    <a:pt x="227" y="79"/>
                  </a:lnTo>
                  <a:lnTo>
                    <a:pt x="242" y="87"/>
                  </a:lnTo>
                  <a:lnTo>
                    <a:pt x="253" y="99"/>
                  </a:lnTo>
                  <a:lnTo>
                    <a:pt x="258" y="113"/>
                  </a:lnTo>
                  <a:lnTo>
                    <a:pt x="258" y="129"/>
                  </a:lnTo>
                  <a:lnTo>
                    <a:pt x="253" y="143"/>
                  </a:lnTo>
                  <a:lnTo>
                    <a:pt x="245" y="155"/>
                  </a:lnTo>
                  <a:lnTo>
                    <a:pt x="234" y="165"/>
                  </a:lnTo>
                  <a:lnTo>
                    <a:pt x="220" y="168"/>
                  </a:lnTo>
                  <a:lnTo>
                    <a:pt x="203" y="165"/>
                  </a:lnTo>
                  <a:lnTo>
                    <a:pt x="138" y="138"/>
                  </a:lnTo>
                  <a:lnTo>
                    <a:pt x="76" y="106"/>
                  </a:lnTo>
                  <a:lnTo>
                    <a:pt x="17" y="68"/>
                  </a:lnTo>
                  <a:lnTo>
                    <a:pt x="5" y="58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5" y="19"/>
                  </a:lnTo>
                  <a:lnTo>
                    <a:pt x="13" y="10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7E8916E-AFD7-405C-864A-8531E03D3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0" y="2509838"/>
              <a:ext cx="165100" cy="142875"/>
            </a:xfrm>
            <a:custGeom>
              <a:avLst/>
              <a:gdLst>
                <a:gd name="T0" fmla="*/ 41 w 210"/>
                <a:gd name="T1" fmla="*/ 0 h 180"/>
                <a:gd name="T2" fmla="*/ 56 w 210"/>
                <a:gd name="T3" fmla="*/ 5 h 180"/>
                <a:gd name="T4" fmla="*/ 129 w 210"/>
                <a:gd name="T5" fmla="*/ 47 h 180"/>
                <a:gd name="T6" fmla="*/ 154 w 210"/>
                <a:gd name="T7" fmla="*/ 62 h 180"/>
                <a:gd name="T8" fmla="*/ 177 w 210"/>
                <a:gd name="T9" fmla="*/ 78 h 180"/>
                <a:gd name="T10" fmla="*/ 197 w 210"/>
                <a:gd name="T11" fmla="*/ 99 h 180"/>
                <a:gd name="T12" fmla="*/ 207 w 210"/>
                <a:gd name="T13" fmla="*/ 116 h 180"/>
                <a:gd name="T14" fmla="*/ 210 w 210"/>
                <a:gd name="T15" fmla="*/ 136 h 180"/>
                <a:gd name="T16" fmla="*/ 204 w 210"/>
                <a:gd name="T17" fmla="*/ 157 h 180"/>
                <a:gd name="T18" fmla="*/ 194 w 210"/>
                <a:gd name="T19" fmla="*/ 167 h 180"/>
                <a:gd name="T20" fmla="*/ 180 w 210"/>
                <a:gd name="T21" fmla="*/ 177 h 180"/>
                <a:gd name="T22" fmla="*/ 166 w 210"/>
                <a:gd name="T23" fmla="*/ 180 h 180"/>
                <a:gd name="T24" fmla="*/ 151 w 210"/>
                <a:gd name="T25" fmla="*/ 178 h 180"/>
                <a:gd name="T26" fmla="*/ 118 w 210"/>
                <a:gd name="T27" fmla="*/ 161 h 180"/>
                <a:gd name="T28" fmla="*/ 89 w 210"/>
                <a:gd name="T29" fmla="*/ 140 h 180"/>
                <a:gd name="T30" fmla="*/ 62 w 210"/>
                <a:gd name="T31" fmla="*/ 116 h 180"/>
                <a:gd name="T32" fmla="*/ 36 w 210"/>
                <a:gd name="T33" fmla="*/ 90 h 180"/>
                <a:gd name="T34" fmla="*/ 11 w 210"/>
                <a:gd name="T35" fmla="*/ 62 h 180"/>
                <a:gd name="T36" fmla="*/ 2 w 210"/>
                <a:gd name="T37" fmla="*/ 48 h 180"/>
                <a:gd name="T38" fmla="*/ 0 w 210"/>
                <a:gd name="T39" fmla="*/ 34 h 180"/>
                <a:gd name="T40" fmla="*/ 5 w 210"/>
                <a:gd name="T41" fmla="*/ 20 h 180"/>
                <a:gd name="T42" fmla="*/ 13 w 210"/>
                <a:gd name="T43" fmla="*/ 9 h 180"/>
                <a:gd name="T44" fmla="*/ 25 w 210"/>
                <a:gd name="T45" fmla="*/ 2 h 180"/>
                <a:gd name="T46" fmla="*/ 41 w 210"/>
                <a:gd name="T4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80">
                  <a:moveTo>
                    <a:pt x="41" y="0"/>
                  </a:moveTo>
                  <a:lnTo>
                    <a:pt x="56" y="5"/>
                  </a:lnTo>
                  <a:lnTo>
                    <a:pt x="129" y="47"/>
                  </a:lnTo>
                  <a:lnTo>
                    <a:pt x="154" y="62"/>
                  </a:lnTo>
                  <a:lnTo>
                    <a:pt x="177" y="78"/>
                  </a:lnTo>
                  <a:lnTo>
                    <a:pt x="197" y="99"/>
                  </a:lnTo>
                  <a:lnTo>
                    <a:pt x="207" y="116"/>
                  </a:lnTo>
                  <a:lnTo>
                    <a:pt x="210" y="136"/>
                  </a:lnTo>
                  <a:lnTo>
                    <a:pt x="204" y="157"/>
                  </a:lnTo>
                  <a:lnTo>
                    <a:pt x="194" y="167"/>
                  </a:lnTo>
                  <a:lnTo>
                    <a:pt x="180" y="177"/>
                  </a:lnTo>
                  <a:lnTo>
                    <a:pt x="166" y="180"/>
                  </a:lnTo>
                  <a:lnTo>
                    <a:pt x="151" y="178"/>
                  </a:lnTo>
                  <a:lnTo>
                    <a:pt x="118" y="161"/>
                  </a:lnTo>
                  <a:lnTo>
                    <a:pt x="89" y="140"/>
                  </a:lnTo>
                  <a:lnTo>
                    <a:pt x="62" y="116"/>
                  </a:lnTo>
                  <a:lnTo>
                    <a:pt x="36" y="90"/>
                  </a:lnTo>
                  <a:lnTo>
                    <a:pt x="11" y="62"/>
                  </a:lnTo>
                  <a:lnTo>
                    <a:pt x="2" y="48"/>
                  </a:lnTo>
                  <a:lnTo>
                    <a:pt x="0" y="34"/>
                  </a:lnTo>
                  <a:lnTo>
                    <a:pt x="5" y="20"/>
                  </a:lnTo>
                  <a:lnTo>
                    <a:pt x="13" y="9"/>
                  </a:lnTo>
                  <a:lnTo>
                    <a:pt x="25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BAC30EE-14BD-4593-B923-EF7528C6E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4391025"/>
              <a:ext cx="155575" cy="160338"/>
            </a:xfrm>
            <a:custGeom>
              <a:avLst/>
              <a:gdLst>
                <a:gd name="T0" fmla="*/ 157 w 196"/>
                <a:gd name="T1" fmla="*/ 0 h 203"/>
                <a:gd name="T2" fmla="*/ 172 w 196"/>
                <a:gd name="T3" fmla="*/ 6 h 203"/>
                <a:gd name="T4" fmla="*/ 186 w 196"/>
                <a:gd name="T5" fmla="*/ 17 h 203"/>
                <a:gd name="T6" fmla="*/ 194 w 196"/>
                <a:gd name="T7" fmla="*/ 31 h 203"/>
                <a:gd name="T8" fmla="*/ 196 w 196"/>
                <a:gd name="T9" fmla="*/ 48 h 203"/>
                <a:gd name="T10" fmla="*/ 190 w 196"/>
                <a:gd name="T11" fmla="*/ 65 h 203"/>
                <a:gd name="T12" fmla="*/ 176 w 196"/>
                <a:gd name="T13" fmla="*/ 83 h 203"/>
                <a:gd name="T14" fmla="*/ 159 w 196"/>
                <a:gd name="T15" fmla="*/ 97 h 203"/>
                <a:gd name="T16" fmla="*/ 141 w 196"/>
                <a:gd name="T17" fmla="*/ 113 h 203"/>
                <a:gd name="T18" fmla="*/ 123 w 196"/>
                <a:gd name="T19" fmla="*/ 127 h 203"/>
                <a:gd name="T20" fmla="*/ 92 w 196"/>
                <a:gd name="T21" fmla="*/ 158 h 203"/>
                <a:gd name="T22" fmla="*/ 62 w 196"/>
                <a:gd name="T23" fmla="*/ 190 h 203"/>
                <a:gd name="T24" fmla="*/ 48 w 196"/>
                <a:gd name="T25" fmla="*/ 201 h 203"/>
                <a:gd name="T26" fmla="*/ 34 w 196"/>
                <a:gd name="T27" fmla="*/ 203 h 203"/>
                <a:gd name="T28" fmla="*/ 22 w 196"/>
                <a:gd name="T29" fmla="*/ 198 h 203"/>
                <a:gd name="T30" fmla="*/ 11 w 196"/>
                <a:gd name="T31" fmla="*/ 189 h 203"/>
                <a:gd name="T32" fmla="*/ 3 w 196"/>
                <a:gd name="T33" fmla="*/ 176 h 203"/>
                <a:gd name="T34" fmla="*/ 0 w 196"/>
                <a:gd name="T35" fmla="*/ 161 h 203"/>
                <a:gd name="T36" fmla="*/ 3 w 196"/>
                <a:gd name="T37" fmla="*/ 145 h 203"/>
                <a:gd name="T38" fmla="*/ 17 w 196"/>
                <a:gd name="T39" fmla="*/ 117 h 203"/>
                <a:gd name="T40" fmla="*/ 36 w 196"/>
                <a:gd name="T41" fmla="*/ 88 h 203"/>
                <a:gd name="T42" fmla="*/ 58 w 196"/>
                <a:gd name="T43" fmla="*/ 58 h 203"/>
                <a:gd name="T44" fmla="*/ 83 w 196"/>
                <a:gd name="T45" fmla="*/ 32 h 203"/>
                <a:gd name="T46" fmla="*/ 110 w 196"/>
                <a:gd name="T47" fmla="*/ 12 h 203"/>
                <a:gd name="T48" fmla="*/ 140 w 196"/>
                <a:gd name="T49" fmla="*/ 0 h 203"/>
                <a:gd name="T50" fmla="*/ 157 w 196"/>
                <a:gd name="T5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203">
                  <a:moveTo>
                    <a:pt x="157" y="0"/>
                  </a:moveTo>
                  <a:lnTo>
                    <a:pt x="172" y="6"/>
                  </a:lnTo>
                  <a:lnTo>
                    <a:pt x="186" y="17"/>
                  </a:lnTo>
                  <a:lnTo>
                    <a:pt x="194" y="31"/>
                  </a:lnTo>
                  <a:lnTo>
                    <a:pt x="196" y="48"/>
                  </a:lnTo>
                  <a:lnTo>
                    <a:pt x="190" y="65"/>
                  </a:lnTo>
                  <a:lnTo>
                    <a:pt x="176" y="83"/>
                  </a:lnTo>
                  <a:lnTo>
                    <a:pt x="159" y="97"/>
                  </a:lnTo>
                  <a:lnTo>
                    <a:pt x="141" y="113"/>
                  </a:lnTo>
                  <a:lnTo>
                    <a:pt x="123" y="127"/>
                  </a:lnTo>
                  <a:lnTo>
                    <a:pt x="92" y="158"/>
                  </a:lnTo>
                  <a:lnTo>
                    <a:pt x="62" y="190"/>
                  </a:lnTo>
                  <a:lnTo>
                    <a:pt x="48" y="201"/>
                  </a:lnTo>
                  <a:lnTo>
                    <a:pt x="34" y="203"/>
                  </a:lnTo>
                  <a:lnTo>
                    <a:pt x="22" y="198"/>
                  </a:lnTo>
                  <a:lnTo>
                    <a:pt x="11" y="189"/>
                  </a:lnTo>
                  <a:lnTo>
                    <a:pt x="3" y="176"/>
                  </a:lnTo>
                  <a:lnTo>
                    <a:pt x="0" y="161"/>
                  </a:lnTo>
                  <a:lnTo>
                    <a:pt x="3" y="145"/>
                  </a:lnTo>
                  <a:lnTo>
                    <a:pt x="17" y="117"/>
                  </a:lnTo>
                  <a:lnTo>
                    <a:pt x="36" y="88"/>
                  </a:lnTo>
                  <a:lnTo>
                    <a:pt x="58" y="58"/>
                  </a:lnTo>
                  <a:lnTo>
                    <a:pt x="83" y="32"/>
                  </a:lnTo>
                  <a:lnTo>
                    <a:pt x="110" y="12"/>
                  </a:lnTo>
                  <a:lnTo>
                    <a:pt x="140" y="0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090249-F88F-4DDC-A6A7-B08C77587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4799013"/>
              <a:ext cx="138113" cy="165100"/>
            </a:xfrm>
            <a:custGeom>
              <a:avLst/>
              <a:gdLst>
                <a:gd name="T0" fmla="*/ 130 w 173"/>
                <a:gd name="T1" fmla="*/ 0 h 208"/>
                <a:gd name="T2" fmla="*/ 147 w 173"/>
                <a:gd name="T3" fmla="*/ 5 h 208"/>
                <a:gd name="T4" fmla="*/ 159 w 173"/>
                <a:gd name="T5" fmla="*/ 14 h 208"/>
                <a:gd name="T6" fmla="*/ 169 w 173"/>
                <a:gd name="T7" fmla="*/ 29 h 208"/>
                <a:gd name="T8" fmla="*/ 173 w 173"/>
                <a:gd name="T9" fmla="*/ 45 h 208"/>
                <a:gd name="T10" fmla="*/ 173 w 173"/>
                <a:gd name="T11" fmla="*/ 64 h 208"/>
                <a:gd name="T12" fmla="*/ 165 w 173"/>
                <a:gd name="T13" fmla="*/ 84 h 208"/>
                <a:gd name="T14" fmla="*/ 155 w 173"/>
                <a:gd name="T15" fmla="*/ 101 h 208"/>
                <a:gd name="T16" fmla="*/ 142 w 173"/>
                <a:gd name="T17" fmla="*/ 118 h 208"/>
                <a:gd name="T18" fmla="*/ 128 w 173"/>
                <a:gd name="T19" fmla="*/ 133 h 208"/>
                <a:gd name="T20" fmla="*/ 103 w 173"/>
                <a:gd name="T21" fmla="*/ 163 h 208"/>
                <a:gd name="T22" fmla="*/ 82 w 173"/>
                <a:gd name="T23" fmla="*/ 192 h 208"/>
                <a:gd name="T24" fmla="*/ 69 w 173"/>
                <a:gd name="T25" fmla="*/ 203 h 208"/>
                <a:gd name="T26" fmla="*/ 54 w 173"/>
                <a:gd name="T27" fmla="*/ 208 h 208"/>
                <a:gd name="T28" fmla="*/ 38 w 173"/>
                <a:gd name="T29" fmla="*/ 206 h 208"/>
                <a:gd name="T30" fmla="*/ 24 w 173"/>
                <a:gd name="T31" fmla="*/ 200 h 208"/>
                <a:gd name="T32" fmla="*/ 12 w 173"/>
                <a:gd name="T33" fmla="*/ 191 h 208"/>
                <a:gd name="T34" fmla="*/ 3 w 173"/>
                <a:gd name="T35" fmla="*/ 177 h 208"/>
                <a:gd name="T36" fmla="*/ 0 w 173"/>
                <a:gd name="T37" fmla="*/ 163 h 208"/>
                <a:gd name="T38" fmla="*/ 1 w 173"/>
                <a:gd name="T39" fmla="*/ 146 h 208"/>
                <a:gd name="T40" fmla="*/ 10 w 173"/>
                <a:gd name="T41" fmla="*/ 122 h 208"/>
                <a:gd name="T42" fmla="*/ 21 w 173"/>
                <a:gd name="T43" fmla="*/ 98 h 208"/>
                <a:gd name="T44" fmla="*/ 35 w 173"/>
                <a:gd name="T45" fmla="*/ 73 h 208"/>
                <a:gd name="T46" fmla="*/ 51 w 173"/>
                <a:gd name="T47" fmla="*/ 50 h 208"/>
                <a:gd name="T48" fmla="*/ 68 w 173"/>
                <a:gd name="T49" fmla="*/ 29 h 208"/>
                <a:gd name="T50" fmla="*/ 88 w 173"/>
                <a:gd name="T51" fmla="*/ 12 h 208"/>
                <a:gd name="T52" fmla="*/ 111 w 173"/>
                <a:gd name="T53" fmla="*/ 2 h 208"/>
                <a:gd name="T54" fmla="*/ 130 w 173"/>
                <a:gd name="T5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3" h="208">
                  <a:moveTo>
                    <a:pt x="130" y="0"/>
                  </a:moveTo>
                  <a:lnTo>
                    <a:pt x="147" y="5"/>
                  </a:lnTo>
                  <a:lnTo>
                    <a:pt x="159" y="14"/>
                  </a:lnTo>
                  <a:lnTo>
                    <a:pt x="169" y="29"/>
                  </a:lnTo>
                  <a:lnTo>
                    <a:pt x="173" y="45"/>
                  </a:lnTo>
                  <a:lnTo>
                    <a:pt x="173" y="64"/>
                  </a:lnTo>
                  <a:lnTo>
                    <a:pt x="165" y="84"/>
                  </a:lnTo>
                  <a:lnTo>
                    <a:pt x="155" y="101"/>
                  </a:lnTo>
                  <a:lnTo>
                    <a:pt x="142" y="118"/>
                  </a:lnTo>
                  <a:lnTo>
                    <a:pt x="128" y="133"/>
                  </a:lnTo>
                  <a:lnTo>
                    <a:pt x="103" y="163"/>
                  </a:lnTo>
                  <a:lnTo>
                    <a:pt x="82" y="192"/>
                  </a:lnTo>
                  <a:lnTo>
                    <a:pt x="69" y="203"/>
                  </a:lnTo>
                  <a:lnTo>
                    <a:pt x="54" y="208"/>
                  </a:lnTo>
                  <a:lnTo>
                    <a:pt x="38" y="206"/>
                  </a:lnTo>
                  <a:lnTo>
                    <a:pt x="24" y="200"/>
                  </a:lnTo>
                  <a:lnTo>
                    <a:pt x="12" y="191"/>
                  </a:lnTo>
                  <a:lnTo>
                    <a:pt x="3" y="177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10" y="122"/>
                  </a:lnTo>
                  <a:lnTo>
                    <a:pt x="21" y="98"/>
                  </a:lnTo>
                  <a:lnTo>
                    <a:pt x="35" y="73"/>
                  </a:lnTo>
                  <a:lnTo>
                    <a:pt x="51" y="50"/>
                  </a:lnTo>
                  <a:lnTo>
                    <a:pt x="68" y="29"/>
                  </a:lnTo>
                  <a:lnTo>
                    <a:pt x="88" y="12"/>
                  </a:lnTo>
                  <a:lnTo>
                    <a:pt x="111" y="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00E03F7-D4E6-49C1-A8A5-6B0A5E072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0" y="2401888"/>
              <a:ext cx="184150" cy="192088"/>
            </a:xfrm>
            <a:custGeom>
              <a:avLst/>
              <a:gdLst>
                <a:gd name="T0" fmla="*/ 181 w 231"/>
                <a:gd name="T1" fmla="*/ 0 h 241"/>
                <a:gd name="T2" fmla="*/ 198 w 231"/>
                <a:gd name="T3" fmla="*/ 1 h 241"/>
                <a:gd name="T4" fmla="*/ 214 w 231"/>
                <a:gd name="T5" fmla="*/ 9 h 241"/>
                <a:gd name="T6" fmla="*/ 224 w 231"/>
                <a:gd name="T7" fmla="*/ 23 h 241"/>
                <a:gd name="T8" fmla="*/ 231 w 231"/>
                <a:gd name="T9" fmla="*/ 40 h 241"/>
                <a:gd name="T10" fmla="*/ 231 w 231"/>
                <a:gd name="T11" fmla="*/ 59 h 241"/>
                <a:gd name="T12" fmla="*/ 220 w 231"/>
                <a:gd name="T13" fmla="*/ 90 h 241"/>
                <a:gd name="T14" fmla="*/ 204 w 231"/>
                <a:gd name="T15" fmla="*/ 121 h 241"/>
                <a:gd name="T16" fmla="*/ 182 w 231"/>
                <a:gd name="T17" fmla="*/ 147 h 241"/>
                <a:gd name="T18" fmla="*/ 159 w 231"/>
                <a:gd name="T19" fmla="*/ 172 h 241"/>
                <a:gd name="T20" fmla="*/ 131 w 231"/>
                <a:gd name="T21" fmla="*/ 193 h 241"/>
                <a:gd name="T22" fmla="*/ 105 w 231"/>
                <a:gd name="T23" fmla="*/ 214 h 241"/>
                <a:gd name="T24" fmla="*/ 77 w 231"/>
                <a:gd name="T25" fmla="*/ 234 h 241"/>
                <a:gd name="T26" fmla="*/ 60 w 231"/>
                <a:gd name="T27" fmla="*/ 240 h 241"/>
                <a:gd name="T28" fmla="*/ 45 w 231"/>
                <a:gd name="T29" fmla="*/ 241 h 241"/>
                <a:gd name="T30" fmla="*/ 29 w 231"/>
                <a:gd name="T31" fmla="*/ 235 h 241"/>
                <a:gd name="T32" fmla="*/ 17 w 231"/>
                <a:gd name="T33" fmla="*/ 226 h 241"/>
                <a:gd name="T34" fmla="*/ 6 w 231"/>
                <a:gd name="T35" fmla="*/ 214 h 241"/>
                <a:gd name="T36" fmla="*/ 0 w 231"/>
                <a:gd name="T37" fmla="*/ 198 h 241"/>
                <a:gd name="T38" fmla="*/ 0 w 231"/>
                <a:gd name="T39" fmla="*/ 183 h 241"/>
                <a:gd name="T40" fmla="*/ 3 w 231"/>
                <a:gd name="T41" fmla="*/ 167 h 241"/>
                <a:gd name="T42" fmla="*/ 13 w 231"/>
                <a:gd name="T43" fmla="*/ 152 h 241"/>
                <a:gd name="T44" fmla="*/ 43 w 231"/>
                <a:gd name="T45" fmla="*/ 122 h 241"/>
                <a:gd name="T46" fmla="*/ 71 w 231"/>
                <a:gd name="T47" fmla="*/ 91 h 241"/>
                <a:gd name="T48" fmla="*/ 99 w 231"/>
                <a:gd name="T49" fmla="*/ 60 h 241"/>
                <a:gd name="T50" fmla="*/ 128 w 231"/>
                <a:gd name="T51" fmla="*/ 31 h 241"/>
                <a:gd name="T52" fmla="*/ 162 w 231"/>
                <a:gd name="T53" fmla="*/ 6 h 241"/>
                <a:gd name="T54" fmla="*/ 181 w 231"/>
                <a:gd name="T5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1" h="241">
                  <a:moveTo>
                    <a:pt x="181" y="0"/>
                  </a:moveTo>
                  <a:lnTo>
                    <a:pt x="198" y="1"/>
                  </a:lnTo>
                  <a:lnTo>
                    <a:pt x="214" y="9"/>
                  </a:lnTo>
                  <a:lnTo>
                    <a:pt x="224" y="23"/>
                  </a:lnTo>
                  <a:lnTo>
                    <a:pt x="231" y="40"/>
                  </a:lnTo>
                  <a:lnTo>
                    <a:pt x="231" y="59"/>
                  </a:lnTo>
                  <a:lnTo>
                    <a:pt x="220" y="90"/>
                  </a:lnTo>
                  <a:lnTo>
                    <a:pt x="204" y="121"/>
                  </a:lnTo>
                  <a:lnTo>
                    <a:pt x="182" y="147"/>
                  </a:lnTo>
                  <a:lnTo>
                    <a:pt x="159" y="172"/>
                  </a:lnTo>
                  <a:lnTo>
                    <a:pt x="131" y="193"/>
                  </a:lnTo>
                  <a:lnTo>
                    <a:pt x="105" y="214"/>
                  </a:lnTo>
                  <a:lnTo>
                    <a:pt x="77" y="234"/>
                  </a:lnTo>
                  <a:lnTo>
                    <a:pt x="60" y="240"/>
                  </a:lnTo>
                  <a:lnTo>
                    <a:pt x="45" y="241"/>
                  </a:lnTo>
                  <a:lnTo>
                    <a:pt x="29" y="235"/>
                  </a:lnTo>
                  <a:lnTo>
                    <a:pt x="17" y="226"/>
                  </a:lnTo>
                  <a:lnTo>
                    <a:pt x="6" y="214"/>
                  </a:lnTo>
                  <a:lnTo>
                    <a:pt x="0" y="198"/>
                  </a:lnTo>
                  <a:lnTo>
                    <a:pt x="0" y="183"/>
                  </a:lnTo>
                  <a:lnTo>
                    <a:pt x="3" y="167"/>
                  </a:lnTo>
                  <a:lnTo>
                    <a:pt x="13" y="152"/>
                  </a:lnTo>
                  <a:lnTo>
                    <a:pt x="43" y="122"/>
                  </a:lnTo>
                  <a:lnTo>
                    <a:pt x="71" y="91"/>
                  </a:lnTo>
                  <a:lnTo>
                    <a:pt x="99" y="60"/>
                  </a:lnTo>
                  <a:lnTo>
                    <a:pt x="128" y="31"/>
                  </a:lnTo>
                  <a:lnTo>
                    <a:pt x="162" y="6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D83573B-CBC9-4B49-BEAD-83693239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3" y="2808288"/>
              <a:ext cx="160338" cy="161925"/>
            </a:xfrm>
            <a:custGeom>
              <a:avLst/>
              <a:gdLst>
                <a:gd name="T0" fmla="*/ 150 w 201"/>
                <a:gd name="T1" fmla="*/ 0 h 205"/>
                <a:gd name="T2" fmla="*/ 164 w 201"/>
                <a:gd name="T3" fmla="*/ 0 h 205"/>
                <a:gd name="T4" fmla="*/ 178 w 201"/>
                <a:gd name="T5" fmla="*/ 5 h 205"/>
                <a:gd name="T6" fmla="*/ 190 w 201"/>
                <a:gd name="T7" fmla="*/ 12 h 205"/>
                <a:gd name="T8" fmla="*/ 198 w 201"/>
                <a:gd name="T9" fmla="*/ 22 h 205"/>
                <a:gd name="T10" fmla="*/ 201 w 201"/>
                <a:gd name="T11" fmla="*/ 36 h 205"/>
                <a:gd name="T12" fmla="*/ 198 w 201"/>
                <a:gd name="T13" fmla="*/ 51 h 205"/>
                <a:gd name="T14" fmla="*/ 184 w 201"/>
                <a:gd name="T15" fmla="*/ 79 h 205"/>
                <a:gd name="T16" fmla="*/ 166 w 201"/>
                <a:gd name="T17" fmla="*/ 104 h 205"/>
                <a:gd name="T18" fmla="*/ 142 w 201"/>
                <a:gd name="T19" fmla="*/ 127 h 205"/>
                <a:gd name="T20" fmla="*/ 74 w 201"/>
                <a:gd name="T21" fmla="*/ 192 h 205"/>
                <a:gd name="T22" fmla="*/ 57 w 201"/>
                <a:gd name="T23" fmla="*/ 203 h 205"/>
                <a:gd name="T24" fmla="*/ 42 w 201"/>
                <a:gd name="T25" fmla="*/ 205 h 205"/>
                <a:gd name="T26" fmla="*/ 26 w 201"/>
                <a:gd name="T27" fmla="*/ 202 h 205"/>
                <a:gd name="T28" fmla="*/ 14 w 201"/>
                <a:gd name="T29" fmla="*/ 192 h 205"/>
                <a:gd name="T30" fmla="*/ 4 w 201"/>
                <a:gd name="T31" fmla="*/ 178 h 205"/>
                <a:gd name="T32" fmla="*/ 0 w 201"/>
                <a:gd name="T33" fmla="*/ 163 h 205"/>
                <a:gd name="T34" fmla="*/ 1 w 201"/>
                <a:gd name="T35" fmla="*/ 146 h 205"/>
                <a:gd name="T36" fmla="*/ 11 w 201"/>
                <a:gd name="T37" fmla="*/ 129 h 205"/>
                <a:gd name="T38" fmla="*/ 34 w 201"/>
                <a:gd name="T39" fmla="*/ 102 h 205"/>
                <a:gd name="T40" fmla="*/ 56 w 201"/>
                <a:gd name="T41" fmla="*/ 73 h 205"/>
                <a:gd name="T42" fmla="*/ 80 w 201"/>
                <a:gd name="T43" fmla="*/ 45 h 205"/>
                <a:gd name="T44" fmla="*/ 107 w 201"/>
                <a:gd name="T45" fmla="*/ 22 h 205"/>
                <a:gd name="T46" fmla="*/ 136 w 201"/>
                <a:gd name="T47" fmla="*/ 3 h 205"/>
                <a:gd name="T48" fmla="*/ 150 w 201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1" h="205">
                  <a:moveTo>
                    <a:pt x="150" y="0"/>
                  </a:moveTo>
                  <a:lnTo>
                    <a:pt x="164" y="0"/>
                  </a:lnTo>
                  <a:lnTo>
                    <a:pt x="178" y="5"/>
                  </a:lnTo>
                  <a:lnTo>
                    <a:pt x="190" y="12"/>
                  </a:lnTo>
                  <a:lnTo>
                    <a:pt x="198" y="22"/>
                  </a:lnTo>
                  <a:lnTo>
                    <a:pt x="201" y="36"/>
                  </a:lnTo>
                  <a:lnTo>
                    <a:pt x="198" y="51"/>
                  </a:lnTo>
                  <a:lnTo>
                    <a:pt x="184" y="79"/>
                  </a:lnTo>
                  <a:lnTo>
                    <a:pt x="166" y="104"/>
                  </a:lnTo>
                  <a:lnTo>
                    <a:pt x="142" y="127"/>
                  </a:lnTo>
                  <a:lnTo>
                    <a:pt x="74" y="192"/>
                  </a:lnTo>
                  <a:lnTo>
                    <a:pt x="57" y="203"/>
                  </a:lnTo>
                  <a:lnTo>
                    <a:pt x="42" y="205"/>
                  </a:lnTo>
                  <a:lnTo>
                    <a:pt x="26" y="202"/>
                  </a:lnTo>
                  <a:lnTo>
                    <a:pt x="14" y="192"/>
                  </a:lnTo>
                  <a:lnTo>
                    <a:pt x="4" y="178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11" y="129"/>
                  </a:lnTo>
                  <a:lnTo>
                    <a:pt x="34" y="102"/>
                  </a:lnTo>
                  <a:lnTo>
                    <a:pt x="56" y="73"/>
                  </a:lnTo>
                  <a:lnTo>
                    <a:pt x="80" y="45"/>
                  </a:lnTo>
                  <a:lnTo>
                    <a:pt x="107" y="22"/>
                  </a:lnTo>
                  <a:lnTo>
                    <a:pt x="136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773451B-7497-4992-9396-25112992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4700588"/>
              <a:ext cx="144463" cy="155575"/>
            </a:xfrm>
            <a:custGeom>
              <a:avLst/>
              <a:gdLst>
                <a:gd name="T0" fmla="*/ 37 w 183"/>
                <a:gd name="T1" fmla="*/ 0 h 195"/>
                <a:gd name="T2" fmla="*/ 53 w 183"/>
                <a:gd name="T3" fmla="*/ 5 h 195"/>
                <a:gd name="T4" fmla="*/ 90 w 183"/>
                <a:gd name="T5" fmla="*/ 30 h 195"/>
                <a:gd name="T6" fmla="*/ 122 w 183"/>
                <a:gd name="T7" fmla="*/ 60 h 195"/>
                <a:gd name="T8" fmla="*/ 152 w 183"/>
                <a:gd name="T9" fmla="*/ 95 h 195"/>
                <a:gd name="T10" fmla="*/ 178 w 183"/>
                <a:gd name="T11" fmla="*/ 130 h 195"/>
                <a:gd name="T12" fmla="*/ 183 w 183"/>
                <a:gd name="T13" fmla="*/ 146 h 195"/>
                <a:gd name="T14" fmla="*/ 181 w 183"/>
                <a:gd name="T15" fmla="*/ 161 h 195"/>
                <a:gd name="T16" fmla="*/ 175 w 183"/>
                <a:gd name="T17" fmla="*/ 175 h 195"/>
                <a:gd name="T18" fmla="*/ 164 w 183"/>
                <a:gd name="T19" fmla="*/ 188 h 195"/>
                <a:gd name="T20" fmla="*/ 150 w 183"/>
                <a:gd name="T21" fmla="*/ 194 h 195"/>
                <a:gd name="T22" fmla="*/ 135 w 183"/>
                <a:gd name="T23" fmla="*/ 195 h 195"/>
                <a:gd name="T24" fmla="*/ 121 w 183"/>
                <a:gd name="T25" fmla="*/ 188 h 195"/>
                <a:gd name="T26" fmla="*/ 96 w 183"/>
                <a:gd name="T27" fmla="*/ 169 h 195"/>
                <a:gd name="T28" fmla="*/ 74 w 183"/>
                <a:gd name="T29" fmla="*/ 149 h 195"/>
                <a:gd name="T30" fmla="*/ 56 w 183"/>
                <a:gd name="T31" fmla="*/ 127 h 195"/>
                <a:gd name="T32" fmla="*/ 37 w 183"/>
                <a:gd name="T33" fmla="*/ 104 h 195"/>
                <a:gd name="T34" fmla="*/ 19 w 183"/>
                <a:gd name="T35" fmla="*/ 81 h 195"/>
                <a:gd name="T36" fmla="*/ 3 w 183"/>
                <a:gd name="T37" fmla="*/ 54 h 195"/>
                <a:gd name="T38" fmla="*/ 0 w 183"/>
                <a:gd name="T39" fmla="*/ 39 h 195"/>
                <a:gd name="T40" fmla="*/ 3 w 183"/>
                <a:gd name="T41" fmla="*/ 23 h 195"/>
                <a:gd name="T42" fmla="*/ 11 w 183"/>
                <a:gd name="T43" fmla="*/ 11 h 195"/>
                <a:gd name="T44" fmla="*/ 22 w 183"/>
                <a:gd name="T45" fmla="*/ 3 h 195"/>
                <a:gd name="T46" fmla="*/ 37 w 183"/>
                <a:gd name="T4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" h="195">
                  <a:moveTo>
                    <a:pt x="37" y="0"/>
                  </a:moveTo>
                  <a:lnTo>
                    <a:pt x="53" y="5"/>
                  </a:lnTo>
                  <a:lnTo>
                    <a:pt x="90" y="30"/>
                  </a:lnTo>
                  <a:lnTo>
                    <a:pt x="122" y="60"/>
                  </a:lnTo>
                  <a:lnTo>
                    <a:pt x="152" y="95"/>
                  </a:lnTo>
                  <a:lnTo>
                    <a:pt x="178" y="130"/>
                  </a:lnTo>
                  <a:lnTo>
                    <a:pt x="183" y="146"/>
                  </a:lnTo>
                  <a:lnTo>
                    <a:pt x="181" y="161"/>
                  </a:lnTo>
                  <a:lnTo>
                    <a:pt x="175" y="175"/>
                  </a:lnTo>
                  <a:lnTo>
                    <a:pt x="164" y="188"/>
                  </a:lnTo>
                  <a:lnTo>
                    <a:pt x="150" y="194"/>
                  </a:lnTo>
                  <a:lnTo>
                    <a:pt x="135" y="195"/>
                  </a:lnTo>
                  <a:lnTo>
                    <a:pt x="121" y="188"/>
                  </a:lnTo>
                  <a:lnTo>
                    <a:pt x="96" y="169"/>
                  </a:lnTo>
                  <a:lnTo>
                    <a:pt x="74" y="149"/>
                  </a:lnTo>
                  <a:lnTo>
                    <a:pt x="56" y="127"/>
                  </a:lnTo>
                  <a:lnTo>
                    <a:pt x="37" y="104"/>
                  </a:lnTo>
                  <a:lnTo>
                    <a:pt x="19" y="81"/>
                  </a:lnTo>
                  <a:lnTo>
                    <a:pt x="3" y="54"/>
                  </a:lnTo>
                  <a:lnTo>
                    <a:pt x="0" y="39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BDA0167-E96A-40E9-9C6F-9AE498B9E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5475" y="2397125"/>
              <a:ext cx="606425" cy="2312988"/>
            </a:xfrm>
            <a:custGeom>
              <a:avLst/>
              <a:gdLst>
                <a:gd name="T0" fmla="*/ 215 w 764"/>
                <a:gd name="T1" fmla="*/ 2268 h 2915"/>
                <a:gd name="T2" fmla="*/ 324 w 764"/>
                <a:gd name="T3" fmla="*/ 2168 h 2915"/>
                <a:gd name="T4" fmla="*/ 293 w 764"/>
                <a:gd name="T5" fmla="*/ 2026 h 2915"/>
                <a:gd name="T6" fmla="*/ 451 w 764"/>
                <a:gd name="T7" fmla="*/ 1504 h 2915"/>
                <a:gd name="T8" fmla="*/ 384 w 764"/>
                <a:gd name="T9" fmla="*/ 1525 h 2915"/>
                <a:gd name="T10" fmla="*/ 299 w 764"/>
                <a:gd name="T11" fmla="*/ 1572 h 2915"/>
                <a:gd name="T12" fmla="*/ 240 w 764"/>
                <a:gd name="T13" fmla="*/ 1646 h 2915"/>
                <a:gd name="T14" fmla="*/ 231 w 764"/>
                <a:gd name="T15" fmla="*/ 1755 h 2915"/>
                <a:gd name="T16" fmla="*/ 288 w 764"/>
                <a:gd name="T17" fmla="*/ 1860 h 2915"/>
                <a:gd name="T18" fmla="*/ 390 w 764"/>
                <a:gd name="T19" fmla="*/ 1921 h 2915"/>
                <a:gd name="T20" fmla="*/ 513 w 764"/>
                <a:gd name="T21" fmla="*/ 1904 h 2915"/>
                <a:gd name="T22" fmla="*/ 601 w 764"/>
                <a:gd name="T23" fmla="*/ 1815 h 2915"/>
                <a:gd name="T24" fmla="*/ 621 w 764"/>
                <a:gd name="T25" fmla="*/ 1693 h 2915"/>
                <a:gd name="T26" fmla="*/ 572 w 764"/>
                <a:gd name="T27" fmla="*/ 1594 h 2915"/>
                <a:gd name="T28" fmla="*/ 485 w 764"/>
                <a:gd name="T29" fmla="*/ 1522 h 2915"/>
                <a:gd name="T30" fmla="*/ 381 w 764"/>
                <a:gd name="T31" fmla="*/ 476 h 2915"/>
                <a:gd name="T32" fmla="*/ 339 w 764"/>
                <a:gd name="T33" fmla="*/ 1051 h 2915"/>
                <a:gd name="T34" fmla="*/ 348 w 764"/>
                <a:gd name="T35" fmla="*/ 1415 h 2915"/>
                <a:gd name="T36" fmla="*/ 455 w 764"/>
                <a:gd name="T37" fmla="*/ 1414 h 2915"/>
                <a:gd name="T38" fmla="*/ 511 w 764"/>
                <a:gd name="T39" fmla="*/ 1422 h 2915"/>
                <a:gd name="T40" fmla="*/ 510 w 764"/>
                <a:gd name="T41" fmla="*/ 969 h 2915"/>
                <a:gd name="T42" fmla="*/ 398 w 764"/>
                <a:gd name="T43" fmla="*/ 286 h 2915"/>
                <a:gd name="T44" fmla="*/ 412 w 764"/>
                <a:gd name="T45" fmla="*/ 5 h 2915"/>
                <a:gd name="T46" fmla="*/ 486 w 764"/>
                <a:gd name="T47" fmla="*/ 269 h 2915"/>
                <a:gd name="T48" fmla="*/ 607 w 764"/>
                <a:gd name="T49" fmla="*/ 997 h 2915"/>
                <a:gd name="T50" fmla="*/ 686 w 764"/>
                <a:gd name="T51" fmla="*/ 1519 h 2915"/>
                <a:gd name="T52" fmla="*/ 753 w 764"/>
                <a:gd name="T53" fmla="*/ 1646 h 2915"/>
                <a:gd name="T54" fmla="*/ 756 w 764"/>
                <a:gd name="T55" fmla="*/ 1793 h 2915"/>
                <a:gd name="T56" fmla="*/ 688 w 764"/>
                <a:gd name="T57" fmla="*/ 1928 h 2915"/>
                <a:gd name="T58" fmla="*/ 567 w 764"/>
                <a:gd name="T59" fmla="*/ 2023 h 2915"/>
                <a:gd name="T60" fmla="*/ 513 w 764"/>
                <a:gd name="T61" fmla="*/ 2069 h 2915"/>
                <a:gd name="T62" fmla="*/ 240 w 764"/>
                <a:gd name="T63" fmla="*/ 2548 h 2915"/>
                <a:gd name="T64" fmla="*/ 82 w 764"/>
                <a:gd name="T65" fmla="*/ 2898 h 2915"/>
                <a:gd name="T66" fmla="*/ 40 w 764"/>
                <a:gd name="T67" fmla="*/ 2915 h 2915"/>
                <a:gd name="T68" fmla="*/ 4 w 764"/>
                <a:gd name="T69" fmla="*/ 2892 h 2915"/>
                <a:gd name="T70" fmla="*/ 24 w 764"/>
                <a:gd name="T71" fmla="*/ 2728 h 2915"/>
                <a:gd name="T72" fmla="*/ 93 w 764"/>
                <a:gd name="T73" fmla="*/ 2334 h 2915"/>
                <a:gd name="T74" fmla="*/ 187 w 764"/>
                <a:gd name="T75" fmla="*/ 1947 h 2915"/>
                <a:gd name="T76" fmla="*/ 111 w 764"/>
                <a:gd name="T77" fmla="*/ 1811 h 2915"/>
                <a:gd name="T78" fmla="*/ 108 w 764"/>
                <a:gd name="T79" fmla="*/ 1659 h 2915"/>
                <a:gd name="T80" fmla="*/ 172 w 764"/>
                <a:gd name="T81" fmla="*/ 1532 h 2915"/>
                <a:gd name="T82" fmla="*/ 240 w 764"/>
                <a:gd name="T83" fmla="*/ 1462 h 2915"/>
                <a:gd name="T84" fmla="*/ 266 w 764"/>
                <a:gd name="T85" fmla="*/ 1053 h 2915"/>
                <a:gd name="T86" fmla="*/ 328 w 764"/>
                <a:gd name="T87" fmla="*/ 445 h 2915"/>
                <a:gd name="T88" fmla="*/ 352 w 764"/>
                <a:gd name="T89" fmla="*/ 24 h 2915"/>
                <a:gd name="T90" fmla="*/ 386 w 764"/>
                <a:gd name="T91" fmla="*/ 0 h 2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4" h="2915">
                  <a:moveTo>
                    <a:pt x="246" y="1998"/>
                  </a:moveTo>
                  <a:lnTo>
                    <a:pt x="234" y="2133"/>
                  </a:lnTo>
                  <a:lnTo>
                    <a:pt x="215" y="2268"/>
                  </a:lnTo>
                  <a:lnTo>
                    <a:pt x="192" y="2403"/>
                  </a:lnTo>
                  <a:lnTo>
                    <a:pt x="255" y="2285"/>
                  </a:lnTo>
                  <a:lnTo>
                    <a:pt x="324" y="2168"/>
                  </a:lnTo>
                  <a:lnTo>
                    <a:pt x="398" y="2055"/>
                  </a:lnTo>
                  <a:lnTo>
                    <a:pt x="344" y="2045"/>
                  </a:lnTo>
                  <a:lnTo>
                    <a:pt x="293" y="2026"/>
                  </a:lnTo>
                  <a:lnTo>
                    <a:pt x="246" y="1998"/>
                  </a:lnTo>
                  <a:close/>
                  <a:moveTo>
                    <a:pt x="452" y="1504"/>
                  </a:moveTo>
                  <a:lnTo>
                    <a:pt x="451" y="1504"/>
                  </a:lnTo>
                  <a:lnTo>
                    <a:pt x="449" y="1505"/>
                  </a:lnTo>
                  <a:lnTo>
                    <a:pt x="417" y="1515"/>
                  </a:lnTo>
                  <a:lnTo>
                    <a:pt x="384" y="1525"/>
                  </a:lnTo>
                  <a:lnTo>
                    <a:pt x="355" y="1538"/>
                  </a:lnTo>
                  <a:lnTo>
                    <a:pt x="325" y="1553"/>
                  </a:lnTo>
                  <a:lnTo>
                    <a:pt x="299" y="1572"/>
                  </a:lnTo>
                  <a:lnTo>
                    <a:pt x="276" y="1594"/>
                  </a:lnTo>
                  <a:lnTo>
                    <a:pt x="255" y="1618"/>
                  </a:lnTo>
                  <a:lnTo>
                    <a:pt x="240" y="1646"/>
                  </a:lnTo>
                  <a:lnTo>
                    <a:pt x="231" y="1679"/>
                  </a:lnTo>
                  <a:lnTo>
                    <a:pt x="228" y="1714"/>
                  </a:lnTo>
                  <a:lnTo>
                    <a:pt x="231" y="1755"/>
                  </a:lnTo>
                  <a:lnTo>
                    <a:pt x="243" y="1792"/>
                  </a:lnTo>
                  <a:lnTo>
                    <a:pt x="262" y="1828"/>
                  </a:lnTo>
                  <a:lnTo>
                    <a:pt x="288" y="1860"/>
                  </a:lnTo>
                  <a:lnTo>
                    <a:pt x="317" y="1886"/>
                  </a:lnTo>
                  <a:lnTo>
                    <a:pt x="353" y="1907"/>
                  </a:lnTo>
                  <a:lnTo>
                    <a:pt x="390" y="1921"/>
                  </a:lnTo>
                  <a:lnTo>
                    <a:pt x="431" y="1924"/>
                  </a:lnTo>
                  <a:lnTo>
                    <a:pt x="472" y="1919"/>
                  </a:lnTo>
                  <a:lnTo>
                    <a:pt x="513" y="1904"/>
                  </a:lnTo>
                  <a:lnTo>
                    <a:pt x="547" y="1880"/>
                  </a:lnTo>
                  <a:lnTo>
                    <a:pt x="578" y="1851"/>
                  </a:lnTo>
                  <a:lnTo>
                    <a:pt x="601" y="1815"/>
                  </a:lnTo>
                  <a:lnTo>
                    <a:pt x="618" y="1776"/>
                  </a:lnTo>
                  <a:lnTo>
                    <a:pt x="624" y="1735"/>
                  </a:lnTo>
                  <a:lnTo>
                    <a:pt x="621" y="1693"/>
                  </a:lnTo>
                  <a:lnTo>
                    <a:pt x="610" y="1656"/>
                  </a:lnTo>
                  <a:lnTo>
                    <a:pt x="593" y="1623"/>
                  </a:lnTo>
                  <a:lnTo>
                    <a:pt x="572" y="1594"/>
                  </a:lnTo>
                  <a:lnTo>
                    <a:pt x="545" y="1567"/>
                  </a:lnTo>
                  <a:lnTo>
                    <a:pt x="516" y="1544"/>
                  </a:lnTo>
                  <a:lnTo>
                    <a:pt x="485" y="1522"/>
                  </a:lnTo>
                  <a:lnTo>
                    <a:pt x="452" y="1504"/>
                  </a:lnTo>
                  <a:close/>
                  <a:moveTo>
                    <a:pt x="398" y="286"/>
                  </a:moveTo>
                  <a:lnTo>
                    <a:pt x="381" y="476"/>
                  </a:lnTo>
                  <a:lnTo>
                    <a:pt x="366" y="667"/>
                  </a:lnTo>
                  <a:lnTo>
                    <a:pt x="353" y="859"/>
                  </a:lnTo>
                  <a:lnTo>
                    <a:pt x="339" y="1051"/>
                  </a:lnTo>
                  <a:lnTo>
                    <a:pt x="324" y="1242"/>
                  </a:lnTo>
                  <a:lnTo>
                    <a:pt x="302" y="1431"/>
                  </a:lnTo>
                  <a:lnTo>
                    <a:pt x="348" y="1415"/>
                  </a:lnTo>
                  <a:lnTo>
                    <a:pt x="398" y="1409"/>
                  </a:lnTo>
                  <a:lnTo>
                    <a:pt x="449" y="1412"/>
                  </a:lnTo>
                  <a:lnTo>
                    <a:pt x="455" y="1414"/>
                  </a:lnTo>
                  <a:lnTo>
                    <a:pt x="462" y="1417"/>
                  </a:lnTo>
                  <a:lnTo>
                    <a:pt x="466" y="1420"/>
                  </a:lnTo>
                  <a:lnTo>
                    <a:pt x="511" y="1422"/>
                  </a:lnTo>
                  <a:lnTo>
                    <a:pt x="553" y="1431"/>
                  </a:lnTo>
                  <a:lnTo>
                    <a:pt x="535" y="1200"/>
                  </a:lnTo>
                  <a:lnTo>
                    <a:pt x="510" y="969"/>
                  </a:lnTo>
                  <a:lnTo>
                    <a:pt x="479" y="741"/>
                  </a:lnTo>
                  <a:lnTo>
                    <a:pt x="441" y="513"/>
                  </a:lnTo>
                  <a:lnTo>
                    <a:pt x="398" y="286"/>
                  </a:lnTo>
                  <a:close/>
                  <a:moveTo>
                    <a:pt x="386" y="0"/>
                  </a:moveTo>
                  <a:lnTo>
                    <a:pt x="400" y="0"/>
                  </a:lnTo>
                  <a:lnTo>
                    <a:pt x="412" y="5"/>
                  </a:lnTo>
                  <a:lnTo>
                    <a:pt x="423" y="14"/>
                  </a:lnTo>
                  <a:lnTo>
                    <a:pt x="431" y="28"/>
                  </a:lnTo>
                  <a:lnTo>
                    <a:pt x="486" y="269"/>
                  </a:lnTo>
                  <a:lnTo>
                    <a:pt x="535" y="510"/>
                  </a:lnTo>
                  <a:lnTo>
                    <a:pt x="575" y="752"/>
                  </a:lnTo>
                  <a:lnTo>
                    <a:pt x="607" y="997"/>
                  </a:lnTo>
                  <a:lnTo>
                    <a:pt x="634" y="1240"/>
                  </a:lnTo>
                  <a:lnTo>
                    <a:pt x="654" y="1487"/>
                  </a:lnTo>
                  <a:lnTo>
                    <a:pt x="686" y="1519"/>
                  </a:lnTo>
                  <a:lnTo>
                    <a:pt x="714" y="1558"/>
                  </a:lnTo>
                  <a:lnTo>
                    <a:pt x="736" y="1600"/>
                  </a:lnTo>
                  <a:lnTo>
                    <a:pt x="753" y="1646"/>
                  </a:lnTo>
                  <a:lnTo>
                    <a:pt x="762" y="1693"/>
                  </a:lnTo>
                  <a:lnTo>
                    <a:pt x="764" y="1742"/>
                  </a:lnTo>
                  <a:lnTo>
                    <a:pt x="756" y="1793"/>
                  </a:lnTo>
                  <a:lnTo>
                    <a:pt x="741" y="1842"/>
                  </a:lnTo>
                  <a:lnTo>
                    <a:pt x="717" y="1888"/>
                  </a:lnTo>
                  <a:lnTo>
                    <a:pt x="688" y="1928"/>
                  </a:lnTo>
                  <a:lnTo>
                    <a:pt x="652" y="1965"/>
                  </a:lnTo>
                  <a:lnTo>
                    <a:pt x="612" y="1998"/>
                  </a:lnTo>
                  <a:lnTo>
                    <a:pt x="567" y="2023"/>
                  </a:lnTo>
                  <a:lnTo>
                    <a:pt x="519" y="2041"/>
                  </a:lnTo>
                  <a:lnTo>
                    <a:pt x="519" y="2055"/>
                  </a:lnTo>
                  <a:lnTo>
                    <a:pt x="513" y="2069"/>
                  </a:lnTo>
                  <a:lnTo>
                    <a:pt x="417" y="2226"/>
                  </a:lnTo>
                  <a:lnTo>
                    <a:pt x="325" y="2385"/>
                  </a:lnTo>
                  <a:lnTo>
                    <a:pt x="240" y="2548"/>
                  </a:lnTo>
                  <a:lnTo>
                    <a:pt x="161" y="2714"/>
                  </a:lnTo>
                  <a:lnTo>
                    <a:pt x="91" y="2883"/>
                  </a:lnTo>
                  <a:lnTo>
                    <a:pt x="82" y="2898"/>
                  </a:lnTo>
                  <a:lnTo>
                    <a:pt x="69" y="2909"/>
                  </a:lnTo>
                  <a:lnTo>
                    <a:pt x="55" y="2914"/>
                  </a:lnTo>
                  <a:lnTo>
                    <a:pt x="40" y="2915"/>
                  </a:lnTo>
                  <a:lnTo>
                    <a:pt x="26" y="2911"/>
                  </a:lnTo>
                  <a:lnTo>
                    <a:pt x="14" y="2903"/>
                  </a:lnTo>
                  <a:lnTo>
                    <a:pt x="4" y="2892"/>
                  </a:lnTo>
                  <a:lnTo>
                    <a:pt x="0" y="2877"/>
                  </a:lnTo>
                  <a:lnTo>
                    <a:pt x="1" y="2858"/>
                  </a:lnTo>
                  <a:lnTo>
                    <a:pt x="24" y="2728"/>
                  </a:lnTo>
                  <a:lnTo>
                    <a:pt x="46" y="2598"/>
                  </a:lnTo>
                  <a:lnTo>
                    <a:pt x="68" y="2466"/>
                  </a:lnTo>
                  <a:lnTo>
                    <a:pt x="93" y="2334"/>
                  </a:lnTo>
                  <a:lnTo>
                    <a:pt x="119" y="2203"/>
                  </a:lnTo>
                  <a:lnTo>
                    <a:pt x="150" y="2074"/>
                  </a:lnTo>
                  <a:lnTo>
                    <a:pt x="187" y="1947"/>
                  </a:lnTo>
                  <a:lnTo>
                    <a:pt x="155" y="1907"/>
                  </a:lnTo>
                  <a:lnTo>
                    <a:pt x="128" y="1860"/>
                  </a:lnTo>
                  <a:lnTo>
                    <a:pt x="111" y="1811"/>
                  </a:lnTo>
                  <a:lnTo>
                    <a:pt x="100" y="1759"/>
                  </a:lnTo>
                  <a:lnTo>
                    <a:pt x="100" y="1707"/>
                  </a:lnTo>
                  <a:lnTo>
                    <a:pt x="108" y="1659"/>
                  </a:lnTo>
                  <a:lnTo>
                    <a:pt x="122" y="1614"/>
                  </a:lnTo>
                  <a:lnTo>
                    <a:pt x="144" y="1572"/>
                  </a:lnTo>
                  <a:lnTo>
                    <a:pt x="172" y="1532"/>
                  </a:lnTo>
                  <a:lnTo>
                    <a:pt x="204" y="1496"/>
                  </a:lnTo>
                  <a:lnTo>
                    <a:pt x="241" y="1465"/>
                  </a:lnTo>
                  <a:lnTo>
                    <a:pt x="240" y="1462"/>
                  </a:lnTo>
                  <a:lnTo>
                    <a:pt x="240" y="1457"/>
                  </a:lnTo>
                  <a:lnTo>
                    <a:pt x="249" y="1256"/>
                  </a:lnTo>
                  <a:lnTo>
                    <a:pt x="266" y="1053"/>
                  </a:lnTo>
                  <a:lnTo>
                    <a:pt x="286" y="850"/>
                  </a:lnTo>
                  <a:lnTo>
                    <a:pt x="308" y="647"/>
                  </a:lnTo>
                  <a:lnTo>
                    <a:pt x="328" y="445"/>
                  </a:lnTo>
                  <a:lnTo>
                    <a:pt x="342" y="242"/>
                  </a:lnTo>
                  <a:lnTo>
                    <a:pt x="348" y="39"/>
                  </a:lnTo>
                  <a:lnTo>
                    <a:pt x="352" y="24"/>
                  </a:lnTo>
                  <a:lnTo>
                    <a:pt x="359" y="13"/>
                  </a:lnTo>
                  <a:lnTo>
                    <a:pt x="372" y="4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3F483A0-87E2-4ED9-BCFF-0949F57CB8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50" y="3662363"/>
              <a:ext cx="196850" cy="193675"/>
            </a:xfrm>
            <a:custGeom>
              <a:avLst/>
              <a:gdLst>
                <a:gd name="T0" fmla="*/ 111 w 246"/>
                <a:gd name="T1" fmla="*/ 93 h 243"/>
                <a:gd name="T2" fmla="*/ 100 w 246"/>
                <a:gd name="T3" fmla="*/ 95 h 243"/>
                <a:gd name="T4" fmla="*/ 97 w 246"/>
                <a:gd name="T5" fmla="*/ 96 h 243"/>
                <a:gd name="T6" fmla="*/ 94 w 246"/>
                <a:gd name="T7" fmla="*/ 96 h 243"/>
                <a:gd name="T8" fmla="*/ 93 w 246"/>
                <a:gd name="T9" fmla="*/ 115 h 243"/>
                <a:gd name="T10" fmla="*/ 94 w 246"/>
                <a:gd name="T11" fmla="*/ 132 h 243"/>
                <a:gd name="T12" fmla="*/ 100 w 246"/>
                <a:gd name="T13" fmla="*/ 143 h 243"/>
                <a:gd name="T14" fmla="*/ 110 w 246"/>
                <a:gd name="T15" fmla="*/ 147 h 243"/>
                <a:gd name="T16" fmla="*/ 124 w 246"/>
                <a:gd name="T17" fmla="*/ 144 h 243"/>
                <a:gd name="T18" fmla="*/ 131 w 246"/>
                <a:gd name="T19" fmla="*/ 141 h 243"/>
                <a:gd name="T20" fmla="*/ 138 w 246"/>
                <a:gd name="T21" fmla="*/ 136 h 243"/>
                <a:gd name="T22" fmla="*/ 142 w 246"/>
                <a:gd name="T23" fmla="*/ 132 h 243"/>
                <a:gd name="T24" fmla="*/ 145 w 246"/>
                <a:gd name="T25" fmla="*/ 126 h 243"/>
                <a:gd name="T26" fmla="*/ 147 w 246"/>
                <a:gd name="T27" fmla="*/ 121 h 243"/>
                <a:gd name="T28" fmla="*/ 145 w 246"/>
                <a:gd name="T29" fmla="*/ 116 h 243"/>
                <a:gd name="T30" fmla="*/ 144 w 246"/>
                <a:gd name="T31" fmla="*/ 112 h 243"/>
                <a:gd name="T32" fmla="*/ 136 w 246"/>
                <a:gd name="T33" fmla="*/ 102 h 243"/>
                <a:gd name="T34" fmla="*/ 124 w 246"/>
                <a:gd name="T35" fmla="*/ 95 h 243"/>
                <a:gd name="T36" fmla="*/ 111 w 246"/>
                <a:gd name="T37" fmla="*/ 93 h 243"/>
                <a:gd name="T38" fmla="*/ 110 w 246"/>
                <a:gd name="T39" fmla="*/ 0 h 243"/>
                <a:gd name="T40" fmla="*/ 139 w 246"/>
                <a:gd name="T41" fmla="*/ 3 h 243"/>
                <a:gd name="T42" fmla="*/ 167 w 246"/>
                <a:gd name="T43" fmla="*/ 11 h 243"/>
                <a:gd name="T44" fmla="*/ 192 w 246"/>
                <a:gd name="T45" fmla="*/ 25 h 243"/>
                <a:gd name="T46" fmla="*/ 214 w 246"/>
                <a:gd name="T47" fmla="*/ 44 h 243"/>
                <a:gd name="T48" fmla="*/ 232 w 246"/>
                <a:gd name="T49" fmla="*/ 67 h 243"/>
                <a:gd name="T50" fmla="*/ 243 w 246"/>
                <a:gd name="T51" fmla="*/ 96 h 243"/>
                <a:gd name="T52" fmla="*/ 246 w 246"/>
                <a:gd name="T53" fmla="*/ 126 h 243"/>
                <a:gd name="T54" fmla="*/ 242 w 246"/>
                <a:gd name="T55" fmla="*/ 154 h 243"/>
                <a:gd name="T56" fmla="*/ 229 w 246"/>
                <a:gd name="T57" fmla="*/ 180 h 243"/>
                <a:gd name="T58" fmla="*/ 211 w 246"/>
                <a:gd name="T59" fmla="*/ 205 h 243"/>
                <a:gd name="T60" fmla="*/ 187 w 246"/>
                <a:gd name="T61" fmla="*/ 223 h 243"/>
                <a:gd name="T62" fmla="*/ 159 w 246"/>
                <a:gd name="T63" fmla="*/ 237 h 243"/>
                <a:gd name="T64" fmla="*/ 130 w 246"/>
                <a:gd name="T65" fmla="*/ 243 h 243"/>
                <a:gd name="T66" fmla="*/ 102 w 246"/>
                <a:gd name="T67" fmla="*/ 243 h 243"/>
                <a:gd name="T68" fmla="*/ 74 w 246"/>
                <a:gd name="T69" fmla="*/ 237 h 243"/>
                <a:gd name="T70" fmla="*/ 49 w 246"/>
                <a:gd name="T71" fmla="*/ 225 h 243"/>
                <a:gd name="T72" fmla="*/ 29 w 246"/>
                <a:gd name="T73" fmla="*/ 208 h 243"/>
                <a:gd name="T74" fmla="*/ 12 w 246"/>
                <a:gd name="T75" fmla="*/ 185 h 243"/>
                <a:gd name="T76" fmla="*/ 3 w 246"/>
                <a:gd name="T77" fmla="*/ 157 h 243"/>
                <a:gd name="T78" fmla="*/ 0 w 246"/>
                <a:gd name="T79" fmla="*/ 127 h 243"/>
                <a:gd name="T80" fmla="*/ 4 w 246"/>
                <a:gd name="T81" fmla="*/ 99 h 243"/>
                <a:gd name="T82" fmla="*/ 15 w 246"/>
                <a:gd name="T83" fmla="*/ 73 h 243"/>
                <a:gd name="T84" fmla="*/ 32 w 246"/>
                <a:gd name="T85" fmla="*/ 51 h 243"/>
                <a:gd name="T86" fmla="*/ 35 w 246"/>
                <a:gd name="T87" fmla="*/ 39 h 243"/>
                <a:gd name="T88" fmla="*/ 42 w 246"/>
                <a:gd name="T89" fmla="*/ 26 h 243"/>
                <a:gd name="T90" fmla="*/ 54 w 246"/>
                <a:gd name="T91" fmla="*/ 17 h 243"/>
                <a:gd name="T92" fmla="*/ 82 w 246"/>
                <a:gd name="T93" fmla="*/ 5 h 243"/>
                <a:gd name="T94" fmla="*/ 110 w 246"/>
                <a:gd name="T9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243">
                  <a:moveTo>
                    <a:pt x="111" y="93"/>
                  </a:moveTo>
                  <a:lnTo>
                    <a:pt x="100" y="95"/>
                  </a:lnTo>
                  <a:lnTo>
                    <a:pt x="97" y="96"/>
                  </a:lnTo>
                  <a:lnTo>
                    <a:pt x="94" y="96"/>
                  </a:lnTo>
                  <a:lnTo>
                    <a:pt x="93" y="115"/>
                  </a:lnTo>
                  <a:lnTo>
                    <a:pt x="94" y="132"/>
                  </a:lnTo>
                  <a:lnTo>
                    <a:pt x="100" y="143"/>
                  </a:lnTo>
                  <a:lnTo>
                    <a:pt x="110" y="147"/>
                  </a:lnTo>
                  <a:lnTo>
                    <a:pt x="124" y="144"/>
                  </a:lnTo>
                  <a:lnTo>
                    <a:pt x="131" y="141"/>
                  </a:lnTo>
                  <a:lnTo>
                    <a:pt x="138" y="136"/>
                  </a:lnTo>
                  <a:lnTo>
                    <a:pt x="142" y="132"/>
                  </a:lnTo>
                  <a:lnTo>
                    <a:pt x="145" y="126"/>
                  </a:lnTo>
                  <a:lnTo>
                    <a:pt x="147" y="121"/>
                  </a:lnTo>
                  <a:lnTo>
                    <a:pt x="145" y="116"/>
                  </a:lnTo>
                  <a:lnTo>
                    <a:pt x="144" y="112"/>
                  </a:lnTo>
                  <a:lnTo>
                    <a:pt x="136" y="102"/>
                  </a:lnTo>
                  <a:lnTo>
                    <a:pt x="124" y="95"/>
                  </a:lnTo>
                  <a:lnTo>
                    <a:pt x="111" y="93"/>
                  </a:lnTo>
                  <a:close/>
                  <a:moveTo>
                    <a:pt x="110" y="0"/>
                  </a:moveTo>
                  <a:lnTo>
                    <a:pt x="139" y="3"/>
                  </a:lnTo>
                  <a:lnTo>
                    <a:pt x="167" y="11"/>
                  </a:lnTo>
                  <a:lnTo>
                    <a:pt x="192" y="25"/>
                  </a:lnTo>
                  <a:lnTo>
                    <a:pt x="214" y="44"/>
                  </a:lnTo>
                  <a:lnTo>
                    <a:pt x="232" y="67"/>
                  </a:lnTo>
                  <a:lnTo>
                    <a:pt x="243" y="96"/>
                  </a:lnTo>
                  <a:lnTo>
                    <a:pt x="246" y="126"/>
                  </a:lnTo>
                  <a:lnTo>
                    <a:pt x="242" y="154"/>
                  </a:lnTo>
                  <a:lnTo>
                    <a:pt x="229" y="180"/>
                  </a:lnTo>
                  <a:lnTo>
                    <a:pt x="211" y="205"/>
                  </a:lnTo>
                  <a:lnTo>
                    <a:pt x="187" y="223"/>
                  </a:lnTo>
                  <a:lnTo>
                    <a:pt x="159" y="237"/>
                  </a:lnTo>
                  <a:lnTo>
                    <a:pt x="130" y="243"/>
                  </a:lnTo>
                  <a:lnTo>
                    <a:pt x="102" y="243"/>
                  </a:lnTo>
                  <a:lnTo>
                    <a:pt x="74" y="237"/>
                  </a:lnTo>
                  <a:lnTo>
                    <a:pt x="49" y="225"/>
                  </a:lnTo>
                  <a:lnTo>
                    <a:pt x="29" y="208"/>
                  </a:lnTo>
                  <a:lnTo>
                    <a:pt x="12" y="185"/>
                  </a:lnTo>
                  <a:lnTo>
                    <a:pt x="3" y="157"/>
                  </a:lnTo>
                  <a:lnTo>
                    <a:pt x="0" y="127"/>
                  </a:lnTo>
                  <a:lnTo>
                    <a:pt x="4" y="99"/>
                  </a:lnTo>
                  <a:lnTo>
                    <a:pt x="15" y="73"/>
                  </a:lnTo>
                  <a:lnTo>
                    <a:pt x="32" y="51"/>
                  </a:lnTo>
                  <a:lnTo>
                    <a:pt x="35" y="39"/>
                  </a:lnTo>
                  <a:lnTo>
                    <a:pt x="42" y="26"/>
                  </a:lnTo>
                  <a:lnTo>
                    <a:pt x="54" y="17"/>
                  </a:lnTo>
                  <a:lnTo>
                    <a:pt x="82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F1A4E89-4AC3-4B51-B0B2-03FAEF35D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4362450"/>
              <a:ext cx="222250" cy="30163"/>
            </a:xfrm>
            <a:custGeom>
              <a:avLst/>
              <a:gdLst>
                <a:gd name="T0" fmla="*/ 269 w 279"/>
                <a:gd name="T1" fmla="*/ 0 h 39"/>
                <a:gd name="T2" fmla="*/ 273 w 279"/>
                <a:gd name="T3" fmla="*/ 1 h 39"/>
                <a:gd name="T4" fmla="*/ 276 w 279"/>
                <a:gd name="T5" fmla="*/ 3 h 39"/>
                <a:gd name="T6" fmla="*/ 279 w 279"/>
                <a:gd name="T7" fmla="*/ 6 h 39"/>
                <a:gd name="T8" fmla="*/ 279 w 279"/>
                <a:gd name="T9" fmla="*/ 9 h 39"/>
                <a:gd name="T10" fmla="*/ 279 w 279"/>
                <a:gd name="T11" fmla="*/ 12 h 39"/>
                <a:gd name="T12" fmla="*/ 279 w 279"/>
                <a:gd name="T13" fmla="*/ 15 h 39"/>
                <a:gd name="T14" fmla="*/ 276 w 279"/>
                <a:gd name="T15" fmla="*/ 18 h 39"/>
                <a:gd name="T16" fmla="*/ 273 w 279"/>
                <a:gd name="T17" fmla="*/ 20 h 39"/>
                <a:gd name="T18" fmla="*/ 206 w 279"/>
                <a:gd name="T19" fmla="*/ 31 h 39"/>
                <a:gd name="T20" fmla="*/ 139 w 279"/>
                <a:gd name="T21" fmla="*/ 37 h 39"/>
                <a:gd name="T22" fmla="*/ 73 w 279"/>
                <a:gd name="T23" fmla="*/ 39 h 39"/>
                <a:gd name="T24" fmla="*/ 6 w 279"/>
                <a:gd name="T25" fmla="*/ 34 h 39"/>
                <a:gd name="T26" fmla="*/ 3 w 279"/>
                <a:gd name="T27" fmla="*/ 32 h 39"/>
                <a:gd name="T28" fmla="*/ 1 w 279"/>
                <a:gd name="T29" fmla="*/ 29 h 39"/>
                <a:gd name="T30" fmla="*/ 0 w 279"/>
                <a:gd name="T31" fmla="*/ 28 h 39"/>
                <a:gd name="T32" fmla="*/ 1 w 279"/>
                <a:gd name="T33" fmla="*/ 23 h 39"/>
                <a:gd name="T34" fmla="*/ 3 w 279"/>
                <a:gd name="T35" fmla="*/ 22 h 39"/>
                <a:gd name="T36" fmla="*/ 4 w 279"/>
                <a:gd name="T37" fmla="*/ 18 h 39"/>
                <a:gd name="T38" fmla="*/ 7 w 279"/>
                <a:gd name="T39" fmla="*/ 18 h 39"/>
                <a:gd name="T40" fmla="*/ 96 w 279"/>
                <a:gd name="T41" fmla="*/ 14 h 39"/>
                <a:gd name="T42" fmla="*/ 183 w 279"/>
                <a:gd name="T43" fmla="*/ 8 h 39"/>
                <a:gd name="T44" fmla="*/ 269 w 279"/>
                <a:gd name="T4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9" h="39">
                  <a:moveTo>
                    <a:pt x="269" y="0"/>
                  </a:moveTo>
                  <a:lnTo>
                    <a:pt x="273" y="1"/>
                  </a:lnTo>
                  <a:lnTo>
                    <a:pt x="276" y="3"/>
                  </a:lnTo>
                  <a:lnTo>
                    <a:pt x="279" y="6"/>
                  </a:lnTo>
                  <a:lnTo>
                    <a:pt x="279" y="9"/>
                  </a:lnTo>
                  <a:lnTo>
                    <a:pt x="279" y="12"/>
                  </a:lnTo>
                  <a:lnTo>
                    <a:pt x="279" y="15"/>
                  </a:lnTo>
                  <a:lnTo>
                    <a:pt x="276" y="18"/>
                  </a:lnTo>
                  <a:lnTo>
                    <a:pt x="273" y="20"/>
                  </a:lnTo>
                  <a:lnTo>
                    <a:pt x="206" y="31"/>
                  </a:lnTo>
                  <a:lnTo>
                    <a:pt x="139" y="37"/>
                  </a:lnTo>
                  <a:lnTo>
                    <a:pt x="73" y="39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6" y="14"/>
                  </a:lnTo>
                  <a:lnTo>
                    <a:pt x="183" y="8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B5D870-FFC6-4A3C-8956-B9EA816802B4}"/>
              </a:ext>
            </a:extLst>
          </p:cNvPr>
          <p:cNvGrpSpPr/>
          <p:nvPr/>
        </p:nvGrpSpPr>
        <p:grpSpPr>
          <a:xfrm>
            <a:off x="1931711" y="2112479"/>
            <a:ext cx="4735203" cy="3835834"/>
            <a:chOff x="6307348" y="1218122"/>
            <a:chExt cx="4288256" cy="5579043"/>
          </a:xfrm>
          <a:solidFill>
            <a:schemeClr val="accent6"/>
          </a:solidFill>
        </p:grpSpPr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034BFBD5-AE4C-4849-8EB7-92F7194AA56E}"/>
                </a:ext>
              </a:extLst>
            </p:cNvPr>
            <p:cNvSpPr txBox="1"/>
            <p:nvPr/>
          </p:nvSpPr>
          <p:spPr>
            <a:xfrm>
              <a:off x="6573107" y="1697398"/>
              <a:ext cx="3864114" cy="3894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0" dirty="0"/>
                <a:t>Previous APE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0" dirty="0"/>
                <a:t>ADS update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0" dirty="0"/>
                <a:t>Citations/AFIs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0" dirty="0"/>
                <a:t>Procedural Data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0" dirty="0"/>
                <a:t>ACGME Surveys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0" dirty="0"/>
                <a:t>Data related to triggers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b="0" dirty="0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9E76C61-8844-44B5-8DE1-F489AA19E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348" y="1218122"/>
              <a:ext cx="4288256" cy="5579043"/>
            </a:xfrm>
            <a:custGeom>
              <a:avLst/>
              <a:gdLst>
                <a:gd name="T0" fmla="*/ 2212 w 3105"/>
                <a:gd name="T1" fmla="*/ 12 h 3405"/>
                <a:gd name="T2" fmla="*/ 2456 w 3105"/>
                <a:gd name="T3" fmla="*/ 61 h 3405"/>
                <a:gd name="T4" fmla="*/ 2656 w 3105"/>
                <a:gd name="T5" fmla="*/ 154 h 3405"/>
                <a:gd name="T6" fmla="*/ 2827 w 3105"/>
                <a:gd name="T7" fmla="*/ 315 h 3405"/>
                <a:gd name="T8" fmla="*/ 2946 w 3105"/>
                <a:gd name="T9" fmla="*/ 523 h 3405"/>
                <a:gd name="T10" fmla="*/ 3019 w 3105"/>
                <a:gd name="T11" fmla="*/ 751 h 3405"/>
                <a:gd name="T12" fmla="*/ 3069 w 3105"/>
                <a:gd name="T13" fmla="*/ 1047 h 3405"/>
                <a:gd name="T14" fmla="*/ 3099 w 3105"/>
                <a:gd name="T15" fmla="*/ 1583 h 3405"/>
                <a:gd name="T16" fmla="*/ 3094 w 3105"/>
                <a:gd name="T17" fmla="*/ 2171 h 3405"/>
                <a:gd name="T18" fmla="*/ 3040 w 3105"/>
                <a:gd name="T19" fmla="*/ 2588 h 3405"/>
                <a:gd name="T20" fmla="*/ 2967 w 3105"/>
                <a:gd name="T21" fmla="*/ 2848 h 3405"/>
                <a:gd name="T22" fmla="*/ 2838 w 3105"/>
                <a:gd name="T23" fmla="*/ 3076 h 3405"/>
                <a:gd name="T24" fmla="*/ 2654 w 3105"/>
                <a:gd name="T25" fmla="*/ 3234 h 3405"/>
                <a:gd name="T26" fmla="*/ 2389 w 3105"/>
                <a:gd name="T27" fmla="*/ 3336 h 3405"/>
                <a:gd name="T28" fmla="*/ 2039 w 3105"/>
                <a:gd name="T29" fmla="*/ 3388 h 3405"/>
                <a:gd name="T30" fmla="*/ 1642 w 3105"/>
                <a:gd name="T31" fmla="*/ 3403 h 3405"/>
                <a:gd name="T32" fmla="*/ 1218 w 3105"/>
                <a:gd name="T33" fmla="*/ 3397 h 3405"/>
                <a:gd name="T34" fmla="*/ 801 w 3105"/>
                <a:gd name="T35" fmla="*/ 3342 h 3405"/>
                <a:gd name="T36" fmla="*/ 519 w 3105"/>
                <a:gd name="T37" fmla="*/ 3251 h 3405"/>
                <a:gd name="T38" fmla="*/ 317 w 3105"/>
                <a:gd name="T39" fmla="*/ 3130 h 3405"/>
                <a:gd name="T40" fmla="*/ 156 w 3105"/>
                <a:gd name="T41" fmla="*/ 2948 h 3405"/>
                <a:gd name="T42" fmla="*/ 54 w 3105"/>
                <a:gd name="T43" fmla="*/ 2725 h 3405"/>
                <a:gd name="T44" fmla="*/ 2 w 3105"/>
                <a:gd name="T45" fmla="*/ 2383 h 3405"/>
                <a:gd name="T46" fmla="*/ 12 w 3105"/>
                <a:gd name="T47" fmla="*/ 1987 h 3405"/>
                <a:gd name="T48" fmla="*/ 39 w 3105"/>
                <a:gd name="T49" fmla="*/ 1001 h 3405"/>
                <a:gd name="T50" fmla="*/ 37 w 3105"/>
                <a:gd name="T51" fmla="*/ 229 h 3405"/>
                <a:gd name="T52" fmla="*/ 70 w 3105"/>
                <a:gd name="T53" fmla="*/ 229 h 3405"/>
                <a:gd name="T54" fmla="*/ 79 w 3105"/>
                <a:gd name="T55" fmla="*/ 988 h 3405"/>
                <a:gd name="T56" fmla="*/ 56 w 3105"/>
                <a:gd name="T57" fmla="*/ 1947 h 3405"/>
                <a:gd name="T58" fmla="*/ 43 w 3105"/>
                <a:gd name="T59" fmla="*/ 2335 h 3405"/>
                <a:gd name="T60" fmla="*/ 81 w 3105"/>
                <a:gd name="T61" fmla="*/ 2667 h 3405"/>
                <a:gd name="T62" fmla="*/ 160 w 3105"/>
                <a:gd name="T63" fmla="*/ 2880 h 3405"/>
                <a:gd name="T64" fmla="*/ 296 w 3105"/>
                <a:gd name="T65" fmla="*/ 3065 h 3405"/>
                <a:gd name="T66" fmla="*/ 500 w 3105"/>
                <a:gd name="T67" fmla="*/ 3211 h 3405"/>
                <a:gd name="T68" fmla="*/ 736 w 3105"/>
                <a:gd name="T69" fmla="*/ 3299 h 3405"/>
                <a:gd name="T70" fmla="*/ 1131 w 3105"/>
                <a:gd name="T71" fmla="*/ 3365 h 3405"/>
                <a:gd name="T72" fmla="*/ 1604 w 3105"/>
                <a:gd name="T73" fmla="*/ 3378 h 3405"/>
                <a:gd name="T74" fmla="*/ 2105 w 3105"/>
                <a:gd name="T75" fmla="*/ 3359 h 3405"/>
                <a:gd name="T76" fmla="*/ 2366 w 3105"/>
                <a:gd name="T77" fmla="*/ 3319 h 3405"/>
                <a:gd name="T78" fmla="*/ 2612 w 3105"/>
                <a:gd name="T79" fmla="*/ 3226 h 3405"/>
                <a:gd name="T80" fmla="*/ 2779 w 3105"/>
                <a:gd name="T81" fmla="*/ 3090 h 3405"/>
                <a:gd name="T82" fmla="*/ 2898 w 3105"/>
                <a:gd name="T83" fmla="*/ 2909 h 3405"/>
                <a:gd name="T84" fmla="*/ 2996 w 3105"/>
                <a:gd name="T85" fmla="*/ 2606 h 3405"/>
                <a:gd name="T86" fmla="*/ 3046 w 3105"/>
                <a:gd name="T87" fmla="*/ 2239 h 3405"/>
                <a:gd name="T88" fmla="*/ 3057 w 3105"/>
                <a:gd name="T89" fmla="*/ 1576 h 3405"/>
                <a:gd name="T90" fmla="*/ 3038 w 3105"/>
                <a:gd name="T91" fmla="*/ 1153 h 3405"/>
                <a:gd name="T92" fmla="*/ 2973 w 3105"/>
                <a:gd name="T93" fmla="*/ 736 h 3405"/>
                <a:gd name="T94" fmla="*/ 2902 w 3105"/>
                <a:gd name="T95" fmla="*/ 525 h 3405"/>
                <a:gd name="T96" fmla="*/ 2792 w 3105"/>
                <a:gd name="T97" fmla="*/ 334 h 3405"/>
                <a:gd name="T98" fmla="*/ 2639 w 3105"/>
                <a:gd name="T99" fmla="*/ 181 h 3405"/>
                <a:gd name="T100" fmla="*/ 2414 w 3105"/>
                <a:gd name="T101" fmla="*/ 75 h 3405"/>
                <a:gd name="T102" fmla="*/ 2120 w 3105"/>
                <a:gd name="T103" fmla="*/ 27 h 3405"/>
                <a:gd name="T104" fmla="*/ 1583 w 3105"/>
                <a:gd name="T105" fmla="*/ 46 h 3405"/>
                <a:gd name="T106" fmla="*/ 820 w 3105"/>
                <a:gd name="T107" fmla="*/ 98 h 3405"/>
                <a:gd name="T108" fmla="*/ 239 w 3105"/>
                <a:gd name="T109" fmla="*/ 113 h 3405"/>
                <a:gd name="T110" fmla="*/ 39 w 3105"/>
                <a:gd name="T111" fmla="*/ 104 h 3405"/>
                <a:gd name="T112" fmla="*/ 33 w 3105"/>
                <a:gd name="T113" fmla="*/ 94 h 3405"/>
                <a:gd name="T114" fmla="*/ 45 w 3105"/>
                <a:gd name="T115" fmla="*/ 85 h 3405"/>
                <a:gd name="T116" fmla="*/ 425 w 3105"/>
                <a:gd name="T117" fmla="*/ 92 h 3405"/>
                <a:gd name="T118" fmla="*/ 1001 w 3105"/>
                <a:gd name="T119" fmla="*/ 60 h 3405"/>
                <a:gd name="T120" fmla="*/ 1792 w 3105"/>
                <a:gd name="T121" fmla="*/ 1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05" h="3405">
                  <a:moveTo>
                    <a:pt x="2009" y="0"/>
                  </a:moveTo>
                  <a:lnTo>
                    <a:pt x="2111" y="4"/>
                  </a:lnTo>
                  <a:lnTo>
                    <a:pt x="2212" y="12"/>
                  </a:lnTo>
                  <a:lnTo>
                    <a:pt x="2312" y="27"/>
                  </a:lnTo>
                  <a:lnTo>
                    <a:pt x="2385" y="42"/>
                  </a:lnTo>
                  <a:lnTo>
                    <a:pt x="2456" y="61"/>
                  </a:lnTo>
                  <a:lnTo>
                    <a:pt x="2525" y="86"/>
                  </a:lnTo>
                  <a:lnTo>
                    <a:pt x="2592" y="117"/>
                  </a:lnTo>
                  <a:lnTo>
                    <a:pt x="2656" y="154"/>
                  </a:lnTo>
                  <a:lnTo>
                    <a:pt x="2715" y="200"/>
                  </a:lnTo>
                  <a:lnTo>
                    <a:pt x="2775" y="256"/>
                  </a:lnTo>
                  <a:lnTo>
                    <a:pt x="2827" y="315"/>
                  </a:lnTo>
                  <a:lnTo>
                    <a:pt x="2871" y="380"/>
                  </a:lnTo>
                  <a:lnTo>
                    <a:pt x="2911" y="450"/>
                  </a:lnTo>
                  <a:lnTo>
                    <a:pt x="2946" y="523"/>
                  </a:lnTo>
                  <a:lnTo>
                    <a:pt x="2975" y="596"/>
                  </a:lnTo>
                  <a:lnTo>
                    <a:pt x="2999" y="673"/>
                  </a:lnTo>
                  <a:lnTo>
                    <a:pt x="3019" y="751"/>
                  </a:lnTo>
                  <a:lnTo>
                    <a:pt x="3036" y="830"/>
                  </a:lnTo>
                  <a:lnTo>
                    <a:pt x="3049" y="907"/>
                  </a:lnTo>
                  <a:lnTo>
                    <a:pt x="3069" y="1047"/>
                  </a:lnTo>
                  <a:lnTo>
                    <a:pt x="3080" y="1186"/>
                  </a:lnTo>
                  <a:lnTo>
                    <a:pt x="3090" y="1326"/>
                  </a:lnTo>
                  <a:lnTo>
                    <a:pt x="3099" y="1583"/>
                  </a:lnTo>
                  <a:lnTo>
                    <a:pt x="3105" y="1839"/>
                  </a:lnTo>
                  <a:lnTo>
                    <a:pt x="3101" y="2006"/>
                  </a:lnTo>
                  <a:lnTo>
                    <a:pt x="3094" y="2171"/>
                  </a:lnTo>
                  <a:lnTo>
                    <a:pt x="3078" y="2337"/>
                  </a:lnTo>
                  <a:lnTo>
                    <a:pt x="3055" y="2502"/>
                  </a:lnTo>
                  <a:lnTo>
                    <a:pt x="3040" y="2588"/>
                  </a:lnTo>
                  <a:lnTo>
                    <a:pt x="3021" y="2677"/>
                  </a:lnTo>
                  <a:lnTo>
                    <a:pt x="2996" y="2763"/>
                  </a:lnTo>
                  <a:lnTo>
                    <a:pt x="2967" y="2848"/>
                  </a:lnTo>
                  <a:lnTo>
                    <a:pt x="2930" y="2930"/>
                  </a:lnTo>
                  <a:lnTo>
                    <a:pt x="2886" y="3009"/>
                  </a:lnTo>
                  <a:lnTo>
                    <a:pt x="2838" y="3076"/>
                  </a:lnTo>
                  <a:lnTo>
                    <a:pt x="2783" y="3136"/>
                  </a:lnTo>
                  <a:lnTo>
                    <a:pt x="2721" y="3190"/>
                  </a:lnTo>
                  <a:lnTo>
                    <a:pt x="2654" y="3234"/>
                  </a:lnTo>
                  <a:lnTo>
                    <a:pt x="2581" y="3272"/>
                  </a:lnTo>
                  <a:lnTo>
                    <a:pt x="2502" y="3303"/>
                  </a:lnTo>
                  <a:lnTo>
                    <a:pt x="2389" y="3336"/>
                  </a:lnTo>
                  <a:lnTo>
                    <a:pt x="2274" y="3361"/>
                  </a:lnTo>
                  <a:lnTo>
                    <a:pt x="2157" y="3376"/>
                  </a:lnTo>
                  <a:lnTo>
                    <a:pt x="2039" y="3388"/>
                  </a:lnTo>
                  <a:lnTo>
                    <a:pt x="1920" y="3393"/>
                  </a:lnTo>
                  <a:lnTo>
                    <a:pt x="1782" y="3399"/>
                  </a:lnTo>
                  <a:lnTo>
                    <a:pt x="1642" y="3403"/>
                  </a:lnTo>
                  <a:lnTo>
                    <a:pt x="1500" y="3405"/>
                  </a:lnTo>
                  <a:lnTo>
                    <a:pt x="1360" y="3403"/>
                  </a:lnTo>
                  <a:lnTo>
                    <a:pt x="1218" y="3397"/>
                  </a:lnTo>
                  <a:lnTo>
                    <a:pt x="1078" y="3386"/>
                  </a:lnTo>
                  <a:lnTo>
                    <a:pt x="939" y="3368"/>
                  </a:lnTo>
                  <a:lnTo>
                    <a:pt x="801" y="3342"/>
                  </a:lnTo>
                  <a:lnTo>
                    <a:pt x="665" y="3307"/>
                  </a:lnTo>
                  <a:lnTo>
                    <a:pt x="592" y="3282"/>
                  </a:lnTo>
                  <a:lnTo>
                    <a:pt x="519" y="3251"/>
                  </a:lnTo>
                  <a:lnTo>
                    <a:pt x="448" y="3217"/>
                  </a:lnTo>
                  <a:lnTo>
                    <a:pt x="381" y="3176"/>
                  </a:lnTo>
                  <a:lnTo>
                    <a:pt x="317" y="3130"/>
                  </a:lnTo>
                  <a:lnTo>
                    <a:pt x="260" y="3076"/>
                  </a:lnTo>
                  <a:lnTo>
                    <a:pt x="204" y="3015"/>
                  </a:lnTo>
                  <a:lnTo>
                    <a:pt x="156" y="2948"/>
                  </a:lnTo>
                  <a:lnTo>
                    <a:pt x="116" y="2877"/>
                  </a:lnTo>
                  <a:lnTo>
                    <a:pt x="81" y="2802"/>
                  </a:lnTo>
                  <a:lnTo>
                    <a:pt x="54" y="2725"/>
                  </a:lnTo>
                  <a:lnTo>
                    <a:pt x="33" y="2644"/>
                  </a:lnTo>
                  <a:lnTo>
                    <a:pt x="12" y="2513"/>
                  </a:lnTo>
                  <a:lnTo>
                    <a:pt x="2" y="2383"/>
                  </a:lnTo>
                  <a:lnTo>
                    <a:pt x="0" y="2250"/>
                  </a:lnTo>
                  <a:lnTo>
                    <a:pt x="4" y="2119"/>
                  </a:lnTo>
                  <a:lnTo>
                    <a:pt x="12" y="1987"/>
                  </a:lnTo>
                  <a:lnTo>
                    <a:pt x="27" y="1685"/>
                  </a:lnTo>
                  <a:lnTo>
                    <a:pt x="35" y="1384"/>
                  </a:lnTo>
                  <a:lnTo>
                    <a:pt x="39" y="1001"/>
                  </a:lnTo>
                  <a:lnTo>
                    <a:pt x="35" y="619"/>
                  </a:lnTo>
                  <a:lnTo>
                    <a:pt x="33" y="236"/>
                  </a:lnTo>
                  <a:lnTo>
                    <a:pt x="37" y="229"/>
                  </a:lnTo>
                  <a:lnTo>
                    <a:pt x="48" y="225"/>
                  </a:lnTo>
                  <a:lnTo>
                    <a:pt x="60" y="225"/>
                  </a:lnTo>
                  <a:lnTo>
                    <a:pt x="70" y="229"/>
                  </a:lnTo>
                  <a:lnTo>
                    <a:pt x="75" y="236"/>
                  </a:lnTo>
                  <a:lnTo>
                    <a:pt x="77" y="611"/>
                  </a:lnTo>
                  <a:lnTo>
                    <a:pt x="79" y="988"/>
                  </a:lnTo>
                  <a:lnTo>
                    <a:pt x="79" y="1362"/>
                  </a:lnTo>
                  <a:lnTo>
                    <a:pt x="70" y="1654"/>
                  </a:lnTo>
                  <a:lnTo>
                    <a:pt x="56" y="1947"/>
                  </a:lnTo>
                  <a:lnTo>
                    <a:pt x="48" y="2075"/>
                  </a:lnTo>
                  <a:lnTo>
                    <a:pt x="43" y="2204"/>
                  </a:lnTo>
                  <a:lnTo>
                    <a:pt x="43" y="2335"/>
                  </a:lnTo>
                  <a:lnTo>
                    <a:pt x="48" y="2463"/>
                  </a:lnTo>
                  <a:lnTo>
                    <a:pt x="66" y="2592"/>
                  </a:lnTo>
                  <a:lnTo>
                    <a:pt x="81" y="2667"/>
                  </a:lnTo>
                  <a:lnTo>
                    <a:pt x="102" y="2740"/>
                  </a:lnTo>
                  <a:lnTo>
                    <a:pt x="129" y="2811"/>
                  </a:lnTo>
                  <a:lnTo>
                    <a:pt x="160" y="2880"/>
                  </a:lnTo>
                  <a:lnTo>
                    <a:pt x="198" y="2946"/>
                  </a:lnTo>
                  <a:lnTo>
                    <a:pt x="244" y="3007"/>
                  </a:lnTo>
                  <a:lnTo>
                    <a:pt x="296" y="3065"/>
                  </a:lnTo>
                  <a:lnTo>
                    <a:pt x="359" y="3121"/>
                  </a:lnTo>
                  <a:lnTo>
                    <a:pt x="429" y="3169"/>
                  </a:lnTo>
                  <a:lnTo>
                    <a:pt x="500" y="3211"/>
                  </a:lnTo>
                  <a:lnTo>
                    <a:pt x="576" y="3246"/>
                  </a:lnTo>
                  <a:lnTo>
                    <a:pt x="655" y="3276"/>
                  </a:lnTo>
                  <a:lnTo>
                    <a:pt x="736" y="3299"/>
                  </a:lnTo>
                  <a:lnTo>
                    <a:pt x="866" y="3328"/>
                  </a:lnTo>
                  <a:lnTo>
                    <a:pt x="999" y="3349"/>
                  </a:lnTo>
                  <a:lnTo>
                    <a:pt x="1131" y="3365"/>
                  </a:lnTo>
                  <a:lnTo>
                    <a:pt x="1264" y="3374"/>
                  </a:lnTo>
                  <a:lnTo>
                    <a:pt x="1396" y="3378"/>
                  </a:lnTo>
                  <a:lnTo>
                    <a:pt x="1604" y="3378"/>
                  </a:lnTo>
                  <a:lnTo>
                    <a:pt x="1811" y="3374"/>
                  </a:lnTo>
                  <a:lnTo>
                    <a:pt x="2018" y="3365"/>
                  </a:lnTo>
                  <a:lnTo>
                    <a:pt x="2105" y="3359"/>
                  </a:lnTo>
                  <a:lnTo>
                    <a:pt x="2191" y="3349"/>
                  </a:lnTo>
                  <a:lnTo>
                    <a:pt x="2279" y="3336"/>
                  </a:lnTo>
                  <a:lnTo>
                    <a:pt x="2366" y="3319"/>
                  </a:lnTo>
                  <a:lnTo>
                    <a:pt x="2452" y="3294"/>
                  </a:lnTo>
                  <a:lnTo>
                    <a:pt x="2533" y="3265"/>
                  </a:lnTo>
                  <a:lnTo>
                    <a:pt x="2612" y="3226"/>
                  </a:lnTo>
                  <a:lnTo>
                    <a:pt x="2673" y="3186"/>
                  </a:lnTo>
                  <a:lnTo>
                    <a:pt x="2729" y="3142"/>
                  </a:lnTo>
                  <a:lnTo>
                    <a:pt x="2779" y="3090"/>
                  </a:lnTo>
                  <a:lnTo>
                    <a:pt x="2825" y="3034"/>
                  </a:lnTo>
                  <a:lnTo>
                    <a:pt x="2863" y="2975"/>
                  </a:lnTo>
                  <a:lnTo>
                    <a:pt x="2898" y="2909"/>
                  </a:lnTo>
                  <a:lnTo>
                    <a:pt x="2927" y="2844"/>
                  </a:lnTo>
                  <a:lnTo>
                    <a:pt x="2965" y="2727"/>
                  </a:lnTo>
                  <a:lnTo>
                    <a:pt x="2996" y="2606"/>
                  </a:lnTo>
                  <a:lnTo>
                    <a:pt x="3019" y="2485"/>
                  </a:lnTo>
                  <a:lnTo>
                    <a:pt x="3034" y="2362"/>
                  </a:lnTo>
                  <a:lnTo>
                    <a:pt x="3046" y="2239"/>
                  </a:lnTo>
                  <a:lnTo>
                    <a:pt x="3059" y="2018"/>
                  </a:lnTo>
                  <a:lnTo>
                    <a:pt x="3063" y="1797"/>
                  </a:lnTo>
                  <a:lnTo>
                    <a:pt x="3057" y="1576"/>
                  </a:lnTo>
                  <a:lnTo>
                    <a:pt x="3053" y="1435"/>
                  </a:lnTo>
                  <a:lnTo>
                    <a:pt x="3046" y="1295"/>
                  </a:lnTo>
                  <a:lnTo>
                    <a:pt x="3038" y="1153"/>
                  </a:lnTo>
                  <a:lnTo>
                    <a:pt x="3023" y="1013"/>
                  </a:lnTo>
                  <a:lnTo>
                    <a:pt x="3003" y="874"/>
                  </a:lnTo>
                  <a:lnTo>
                    <a:pt x="2973" y="736"/>
                  </a:lnTo>
                  <a:lnTo>
                    <a:pt x="2953" y="665"/>
                  </a:lnTo>
                  <a:lnTo>
                    <a:pt x="2930" y="594"/>
                  </a:lnTo>
                  <a:lnTo>
                    <a:pt x="2902" y="525"/>
                  </a:lnTo>
                  <a:lnTo>
                    <a:pt x="2871" y="459"/>
                  </a:lnTo>
                  <a:lnTo>
                    <a:pt x="2834" y="394"/>
                  </a:lnTo>
                  <a:lnTo>
                    <a:pt x="2792" y="334"/>
                  </a:lnTo>
                  <a:lnTo>
                    <a:pt x="2746" y="277"/>
                  </a:lnTo>
                  <a:lnTo>
                    <a:pt x="2696" y="227"/>
                  </a:lnTo>
                  <a:lnTo>
                    <a:pt x="2639" y="181"/>
                  </a:lnTo>
                  <a:lnTo>
                    <a:pt x="2575" y="140"/>
                  </a:lnTo>
                  <a:lnTo>
                    <a:pt x="2508" y="108"/>
                  </a:lnTo>
                  <a:lnTo>
                    <a:pt x="2414" y="75"/>
                  </a:lnTo>
                  <a:lnTo>
                    <a:pt x="2318" y="52"/>
                  </a:lnTo>
                  <a:lnTo>
                    <a:pt x="2220" y="37"/>
                  </a:lnTo>
                  <a:lnTo>
                    <a:pt x="2120" y="27"/>
                  </a:lnTo>
                  <a:lnTo>
                    <a:pt x="2020" y="23"/>
                  </a:lnTo>
                  <a:lnTo>
                    <a:pt x="1924" y="25"/>
                  </a:lnTo>
                  <a:lnTo>
                    <a:pt x="1583" y="46"/>
                  </a:lnTo>
                  <a:lnTo>
                    <a:pt x="1241" y="67"/>
                  </a:lnTo>
                  <a:lnTo>
                    <a:pt x="1030" y="81"/>
                  </a:lnTo>
                  <a:lnTo>
                    <a:pt x="820" y="98"/>
                  </a:lnTo>
                  <a:lnTo>
                    <a:pt x="609" y="111"/>
                  </a:lnTo>
                  <a:lnTo>
                    <a:pt x="423" y="115"/>
                  </a:lnTo>
                  <a:lnTo>
                    <a:pt x="239" y="113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04"/>
                  </a:lnTo>
                  <a:lnTo>
                    <a:pt x="35" y="102"/>
                  </a:lnTo>
                  <a:lnTo>
                    <a:pt x="33" y="98"/>
                  </a:lnTo>
                  <a:lnTo>
                    <a:pt x="33" y="94"/>
                  </a:lnTo>
                  <a:lnTo>
                    <a:pt x="35" y="90"/>
                  </a:lnTo>
                  <a:lnTo>
                    <a:pt x="39" y="86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239" y="90"/>
                  </a:lnTo>
                  <a:lnTo>
                    <a:pt x="425" y="92"/>
                  </a:lnTo>
                  <a:lnTo>
                    <a:pt x="617" y="86"/>
                  </a:lnTo>
                  <a:lnTo>
                    <a:pt x="809" y="73"/>
                  </a:lnTo>
                  <a:lnTo>
                    <a:pt x="1001" y="60"/>
                  </a:lnTo>
                  <a:lnTo>
                    <a:pt x="1343" y="37"/>
                  </a:lnTo>
                  <a:lnTo>
                    <a:pt x="1684" y="17"/>
                  </a:lnTo>
                  <a:lnTo>
                    <a:pt x="1792" y="10"/>
                  </a:lnTo>
                  <a:lnTo>
                    <a:pt x="1901" y="2"/>
                  </a:lnTo>
                  <a:lnTo>
                    <a:pt x="20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C9F86831-E039-4E57-BAAF-6B9F90D4FD5C}"/>
              </a:ext>
            </a:extLst>
          </p:cNvPr>
          <p:cNvSpPr/>
          <p:nvPr/>
        </p:nvSpPr>
        <p:spPr>
          <a:xfrm>
            <a:off x="5779846" y="3796916"/>
            <a:ext cx="2601469" cy="1978532"/>
          </a:xfrm>
          <a:prstGeom prst="cloudCallout">
            <a:avLst>
              <a:gd name="adj1" fmla="val -59888"/>
              <a:gd name="adj2" fmla="val 669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84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is a Special Review different than an APE?</a:t>
            </a:r>
          </a:p>
        </p:txBody>
      </p:sp>
    </p:spTree>
    <p:extLst>
      <p:ext uri="{BB962C8B-B14F-4D97-AF65-F5344CB8AC3E}">
        <p14:creationId xmlns:p14="http://schemas.microsoft.com/office/powerpoint/2010/main" val="207378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14F274-8F02-4879-9F57-5BB2EF798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Who?</a:t>
            </a:r>
          </a:p>
          <a:p>
            <a:pPr lvl="1"/>
            <a:r>
              <a:rPr lang="en-US" dirty="0"/>
              <a:t>Current residents/fellows</a:t>
            </a:r>
          </a:p>
          <a:p>
            <a:pPr lvl="1"/>
            <a:r>
              <a:rPr lang="en-US" dirty="0"/>
              <a:t>Recent graduates</a:t>
            </a:r>
          </a:p>
          <a:p>
            <a:pPr lvl="1"/>
            <a:r>
              <a:rPr lang="en-US" dirty="0"/>
              <a:t>Faculty</a:t>
            </a:r>
          </a:p>
          <a:p>
            <a:pPr lvl="1"/>
            <a:r>
              <a:rPr lang="en-US" dirty="0"/>
              <a:t>Administrative staff</a:t>
            </a:r>
          </a:p>
          <a:p>
            <a:pPr lvl="1"/>
            <a:r>
              <a:rPr lang="en-US" dirty="0"/>
              <a:t>Program Leadership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DBB796-7335-4132-A61E-BFFA22792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40692-0ACE-46DA-BEF6-8AED56B6B3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CCAA4-0C30-40B6-BE1B-EC2771B9B9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B2480D-B6CB-4E0A-B0E9-F82E7B9ED97F}"/>
              </a:ext>
            </a:extLst>
          </p:cNvPr>
          <p:cNvGrpSpPr/>
          <p:nvPr/>
        </p:nvGrpSpPr>
        <p:grpSpPr>
          <a:xfrm>
            <a:off x="6413126" y="246466"/>
            <a:ext cx="2487071" cy="2543868"/>
            <a:chOff x="1568450" y="1685925"/>
            <a:chExt cx="3962400" cy="4052888"/>
          </a:xfrm>
          <a:solidFill>
            <a:schemeClr val="accent6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6598C7C-206A-4C58-BDC0-A6F920FC0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8450" y="1685925"/>
              <a:ext cx="3962400" cy="4052888"/>
            </a:xfrm>
            <a:custGeom>
              <a:avLst/>
              <a:gdLst>
                <a:gd name="T0" fmla="*/ 1620 w 4993"/>
                <a:gd name="T1" fmla="*/ 235 h 5106"/>
                <a:gd name="T2" fmla="*/ 1887 w 4993"/>
                <a:gd name="T3" fmla="*/ 356 h 5106"/>
                <a:gd name="T4" fmla="*/ 1109 w 4993"/>
                <a:gd name="T5" fmla="*/ 544 h 5106"/>
                <a:gd name="T6" fmla="*/ 1414 w 4993"/>
                <a:gd name="T7" fmla="*/ 555 h 5106"/>
                <a:gd name="T8" fmla="*/ 1152 w 4993"/>
                <a:gd name="T9" fmla="*/ 804 h 5106"/>
                <a:gd name="T10" fmla="*/ 1157 w 4993"/>
                <a:gd name="T11" fmla="*/ 823 h 5106"/>
                <a:gd name="T12" fmla="*/ 571 w 4993"/>
                <a:gd name="T13" fmla="*/ 1123 h 5106"/>
                <a:gd name="T14" fmla="*/ 788 w 4993"/>
                <a:gd name="T15" fmla="*/ 1167 h 5106"/>
                <a:gd name="T16" fmla="*/ 389 w 4993"/>
                <a:gd name="T17" fmla="*/ 1433 h 5106"/>
                <a:gd name="T18" fmla="*/ 699 w 4993"/>
                <a:gd name="T19" fmla="*/ 1412 h 5106"/>
                <a:gd name="T20" fmla="*/ 538 w 4993"/>
                <a:gd name="T21" fmla="*/ 1455 h 5106"/>
                <a:gd name="T22" fmla="*/ 398 w 4993"/>
                <a:gd name="T23" fmla="*/ 1780 h 5106"/>
                <a:gd name="T24" fmla="*/ 395 w 4993"/>
                <a:gd name="T25" fmla="*/ 1813 h 5106"/>
                <a:gd name="T26" fmla="*/ 402 w 4993"/>
                <a:gd name="T27" fmla="*/ 2095 h 5106"/>
                <a:gd name="T28" fmla="*/ 405 w 4993"/>
                <a:gd name="T29" fmla="*/ 2115 h 5106"/>
                <a:gd name="T30" fmla="*/ 216 w 4993"/>
                <a:gd name="T31" fmla="*/ 2448 h 5106"/>
                <a:gd name="T32" fmla="*/ 318 w 4993"/>
                <a:gd name="T33" fmla="*/ 2451 h 5106"/>
                <a:gd name="T34" fmla="*/ 124 w 4993"/>
                <a:gd name="T35" fmla="*/ 2622 h 5106"/>
                <a:gd name="T36" fmla="*/ 363 w 4993"/>
                <a:gd name="T37" fmla="*/ 2771 h 5106"/>
                <a:gd name="T38" fmla="*/ 208 w 4993"/>
                <a:gd name="T39" fmla="*/ 2799 h 5106"/>
                <a:gd name="T40" fmla="*/ 464 w 4993"/>
                <a:gd name="T41" fmla="*/ 3098 h 5106"/>
                <a:gd name="T42" fmla="*/ 464 w 4993"/>
                <a:gd name="T43" fmla="*/ 3118 h 5106"/>
                <a:gd name="T44" fmla="*/ 312 w 4993"/>
                <a:gd name="T45" fmla="*/ 3527 h 5106"/>
                <a:gd name="T46" fmla="*/ 726 w 4993"/>
                <a:gd name="T47" fmla="*/ 3662 h 5106"/>
                <a:gd name="T48" fmla="*/ 726 w 4993"/>
                <a:gd name="T49" fmla="*/ 3682 h 5106"/>
                <a:gd name="T50" fmla="*/ 529 w 4993"/>
                <a:gd name="T51" fmla="*/ 3934 h 5106"/>
                <a:gd name="T52" fmla="*/ 901 w 4993"/>
                <a:gd name="T53" fmla="*/ 3955 h 5106"/>
                <a:gd name="T54" fmla="*/ 541 w 4993"/>
                <a:gd name="T55" fmla="*/ 3951 h 5106"/>
                <a:gd name="T56" fmla="*/ 1186 w 4993"/>
                <a:gd name="T57" fmla="*/ 4220 h 5106"/>
                <a:gd name="T58" fmla="*/ 1189 w 4993"/>
                <a:gd name="T59" fmla="*/ 4240 h 5106"/>
                <a:gd name="T60" fmla="*/ 830 w 4993"/>
                <a:gd name="T61" fmla="*/ 4292 h 5106"/>
                <a:gd name="T62" fmla="*/ 1090 w 4993"/>
                <a:gd name="T63" fmla="*/ 4492 h 5106"/>
                <a:gd name="T64" fmla="*/ 1727 w 4993"/>
                <a:gd name="T65" fmla="*/ 4626 h 5106"/>
                <a:gd name="T66" fmla="*/ 1724 w 4993"/>
                <a:gd name="T67" fmla="*/ 4647 h 5106"/>
                <a:gd name="T68" fmla="*/ 1217 w 4993"/>
                <a:gd name="T69" fmla="*/ 4592 h 5106"/>
                <a:gd name="T70" fmla="*/ 2132 w 4993"/>
                <a:gd name="T71" fmla="*/ 4937 h 5106"/>
                <a:gd name="T72" fmla="*/ 2861 w 4993"/>
                <a:gd name="T73" fmla="*/ 5002 h 5106"/>
                <a:gd name="T74" fmla="*/ 3707 w 4993"/>
                <a:gd name="T75" fmla="*/ 4784 h 5106"/>
                <a:gd name="T76" fmla="*/ 4359 w 4993"/>
                <a:gd name="T77" fmla="*/ 4226 h 5106"/>
                <a:gd name="T78" fmla="*/ 4757 w 4993"/>
                <a:gd name="T79" fmla="*/ 3440 h 5106"/>
                <a:gd name="T80" fmla="*/ 4852 w 4993"/>
                <a:gd name="T81" fmla="*/ 2527 h 5106"/>
                <a:gd name="T82" fmla="*/ 4621 w 4993"/>
                <a:gd name="T83" fmla="*/ 1610 h 5106"/>
                <a:gd name="T84" fmla="*/ 4092 w 4993"/>
                <a:gd name="T85" fmla="*/ 829 h 5106"/>
                <a:gd name="T86" fmla="*/ 3329 w 4993"/>
                <a:gd name="T87" fmla="*/ 319 h 5106"/>
                <a:gd name="T88" fmla="*/ 2453 w 4993"/>
                <a:gd name="T89" fmla="*/ 128 h 5106"/>
                <a:gd name="T90" fmla="*/ 2965 w 4993"/>
                <a:gd name="T91" fmla="*/ 76 h 5106"/>
                <a:gd name="T92" fmla="*/ 3774 w 4993"/>
                <a:gd name="T93" fmla="*/ 393 h 5106"/>
                <a:gd name="T94" fmla="*/ 4478 w 4993"/>
                <a:gd name="T95" fmla="*/ 1086 h 5106"/>
                <a:gd name="T96" fmla="*/ 4903 w 4993"/>
                <a:gd name="T97" fmla="*/ 2017 h 5106"/>
                <a:gd name="T98" fmla="*/ 4976 w 4993"/>
                <a:gd name="T99" fmla="*/ 3037 h 5106"/>
                <a:gd name="T100" fmla="*/ 4687 w 4993"/>
                <a:gd name="T101" fmla="*/ 3965 h 5106"/>
                <a:gd name="T102" fmla="*/ 4096 w 4993"/>
                <a:gd name="T103" fmla="*/ 4669 h 5106"/>
                <a:gd name="T104" fmla="*/ 3284 w 4993"/>
                <a:gd name="T105" fmla="*/ 5061 h 5106"/>
                <a:gd name="T106" fmla="*/ 2321 w 4993"/>
                <a:gd name="T107" fmla="*/ 5098 h 5106"/>
                <a:gd name="T108" fmla="*/ 1357 w 4993"/>
                <a:gd name="T109" fmla="*/ 4830 h 5106"/>
                <a:gd name="T110" fmla="*/ 577 w 4993"/>
                <a:gd name="T111" fmla="*/ 4185 h 5106"/>
                <a:gd name="T112" fmla="*/ 102 w 4993"/>
                <a:gd name="T113" fmla="*/ 3299 h 5106"/>
                <a:gd name="T114" fmla="*/ 19 w 4993"/>
                <a:gd name="T115" fmla="*/ 2267 h 5106"/>
                <a:gd name="T116" fmla="*/ 332 w 4993"/>
                <a:gd name="T117" fmla="*/ 1295 h 5106"/>
                <a:gd name="T118" fmla="*/ 983 w 4993"/>
                <a:gd name="T119" fmla="*/ 489 h 5106"/>
                <a:gd name="T120" fmla="*/ 1726 w 4993"/>
                <a:gd name="T121" fmla="*/ 73 h 5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93" h="5106">
                  <a:moveTo>
                    <a:pt x="2326" y="124"/>
                  </a:moveTo>
                  <a:lnTo>
                    <a:pt x="2199" y="125"/>
                  </a:lnTo>
                  <a:lnTo>
                    <a:pt x="2076" y="131"/>
                  </a:lnTo>
                  <a:lnTo>
                    <a:pt x="1955" y="145"/>
                  </a:lnTo>
                  <a:lnTo>
                    <a:pt x="1842" y="166"/>
                  </a:lnTo>
                  <a:lnTo>
                    <a:pt x="1730" y="197"/>
                  </a:lnTo>
                  <a:lnTo>
                    <a:pt x="1620" y="235"/>
                  </a:lnTo>
                  <a:lnTo>
                    <a:pt x="1513" y="283"/>
                  </a:lnTo>
                  <a:lnTo>
                    <a:pt x="1408" y="339"/>
                  </a:lnTo>
                  <a:lnTo>
                    <a:pt x="1642" y="336"/>
                  </a:lnTo>
                  <a:lnTo>
                    <a:pt x="1875" y="339"/>
                  </a:lnTo>
                  <a:lnTo>
                    <a:pt x="1884" y="342"/>
                  </a:lnTo>
                  <a:lnTo>
                    <a:pt x="1889" y="348"/>
                  </a:lnTo>
                  <a:lnTo>
                    <a:pt x="1887" y="356"/>
                  </a:lnTo>
                  <a:lnTo>
                    <a:pt x="1884" y="364"/>
                  </a:lnTo>
                  <a:lnTo>
                    <a:pt x="1875" y="367"/>
                  </a:lnTo>
                  <a:lnTo>
                    <a:pt x="1619" y="370"/>
                  </a:lnTo>
                  <a:lnTo>
                    <a:pt x="1361" y="367"/>
                  </a:lnTo>
                  <a:lnTo>
                    <a:pt x="1275" y="423"/>
                  </a:lnTo>
                  <a:lnTo>
                    <a:pt x="1189" y="482"/>
                  </a:lnTo>
                  <a:lnTo>
                    <a:pt x="1109" y="544"/>
                  </a:lnTo>
                  <a:lnTo>
                    <a:pt x="1261" y="536"/>
                  </a:lnTo>
                  <a:lnTo>
                    <a:pt x="1414" y="530"/>
                  </a:lnTo>
                  <a:lnTo>
                    <a:pt x="1422" y="531"/>
                  </a:lnTo>
                  <a:lnTo>
                    <a:pt x="1425" y="537"/>
                  </a:lnTo>
                  <a:lnTo>
                    <a:pt x="1425" y="545"/>
                  </a:lnTo>
                  <a:lnTo>
                    <a:pt x="1422" y="551"/>
                  </a:lnTo>
                  <a:lnTo>
                    <a:pt x="1414" y="555"/>
                  </a:lnTo>
                  <a:lnTo>
                    <a:pt x="1244" y="565"/>
                  </a:lnTo>
                  <a:lnTo>
                    <a:pt x="1075" y="572"/>
                  </a:lnTo>
                  <a:lnTo>
                    <a:pt x="988" y="648"/>
                  </a:lnTo>
                  <a:lnTo>
                    <a:pt x="906" y="725"/>
                  </a:lnTo>
                  <a:lnTo>
                    <a:pt x="826" y="806"/>
                  </a:lnTo>
                  <a:lnTo>
                    <a:pt x="989" y="804"/>
                  </a:lnTo>
                  <a:lnTo>
                    <a:pt x="1152" y="804"/>
                  </a:lnTo>
                  <a:lnTo>
                    <a:pt x="1157" y="806"/>
                  </a:lnTo>
                  <a:lnTo>
                    <a:pt x="1158" y="807"/>
                  </a:lnTo>
                  <a:lnTo>
                    <a:pt x="1161" y="810"/>
                  </a:lnTo>
                  <a:lnTo>
                    <a:pt x="1161" y="815"/>
                  </a:lnTo>
                  <a:lnTo>
                    <a:pt x="1161" y="818"/>
                  </a:lnTo>
                  <a:lnTo>
                    <a:pt x="1158" y="821"/>
                  </a:lnTo>
                  <a:lnTo>
                    <a:pt x="1157" y="823"/>
                  </a:lnTo>
                  <a:lnTo>
                    <a:pt x="1152" y="824"/>
                  </a:lnTo>
                  <a:lnTo>
                    <a:pt x="981" y="826"/>
                  </a:lnTo>
                  <a:lnTo>
                    <a:pt x="811" y="823"/>
                  </a:lnTo>
                  <a:lnTo>
                    <a:pt x="743" y="899"/>
                  </a:lnTo>
                  <a:lnTo>
                    <a:pt x="682" y="971"/>
                  </a:lnTo>
                  <a:lnTo>
                    <a:pt x="625" y="1047"/>
                  </a:lnTo>
                  <a:lnTo>
                    <a:pt x="571" y="1123"/>
                  </a:lnTo>
                  <a:lnTo>
                    <a:pt x="643" y="1123"/>
                  </a:lnTo>
                  <a:lnTo>
                    <a:pt x="715" y="1128"/>
                  </a:lnTo>
                  <a:lnTo>
                    <a:pt x="786" y="1140"/>
                  </a:lnTo>
                  <a:lnTo>
                    <a:pt x="794" y="1145"/>
                  </a:lnTo>
                  <a:lnTo>
                    <a:pt x="797" y="1153"/>
                  </a:lnTo>
                  <a:lnTo>
                    <a:pt x="794" y="1160"/>
                  </a:lnTo>
                  <a:lnTo>
                    <a:pt x="788" y="1167"/>
                  </a:lnTo>
                  <a:lnTo>
                    <a:pt x="778" y="1167"/>
                  </a:lnTo>
                  <a:lnTo>
                    <a:pt x="702" y="1157"/>
                  </a:lnTo>
                  <a:lnTo>
                    <a:pt x="626" y="1153"/>
                  </a:lnTo>
                  <a:lnTo>
                    <a:pt x="550" y="1153"/>
                  </a:lnTo>
                  <a:lnTo>
                    <a:pt x="493" y="1244"/>
                  </a:lnTo>
                  <a:lnTo>
                    <a:pt x="439" y="1339"/>
                  </a:lnTo>
                  <a:lnTo>
                    <a:pt x="389" y="1433"/>
                  </a:lnTo>
                  <a:lnTo>
                    <a:pt x="490" y="1433"/>
                  </a:lnTo>
                  <a:lnTo>
                    <a:pt x="589" y="1422"/>
                  </a:lnTo>
                  <a:lnTo>
                    <a:pt x="688" y="1405"/>
                  </a:lnTo>
                  <a:lnTo>
                    <a:pt x="692" y="1405"/>
                  </a:lnTo>
                  <a:lnTo>
                    <a:pt x="696" y="1407"/>
                  </a:lnTo>
                  <a:lnTo>
                    <a:pt x="698" y="1408"/>
                  </a:lnTo>
                  <a:lnTo>
                    <a:pt x="699" y="1412"/>
                  </a:lnTo>
                  <a:lnTo>
                    <a:pt x="701" y="1415"/>
                  </a:lnTo>
                  <a:lnTo>
                    <a:pt x="701" y="1418"/>
                  </a:lnTo>
                  <a:lnTo>
                    <a:pt x="699" y="1421"/>
                  </a:lnTo>
                  <a:lnTo>
                    <a:pt x="698" y="1424"/>
                  </a:lnTo>
                  <a:lnTo>
                    <a:pt x="693" y="1425"/>
                  </a:lnTo>
                  <a:lnTo>
                    <a:pt x="616" y="1444"/>
                  </a:lnTo>
                  <a:lnTo>
                    <a:pt x="538" y="1455"/>
                  </a:lnTo>
                  <a:lnTo>
                    <a:pt x="459" y="1460"/>
                  </a:lnTo>
                  <a:lnTo>
                    <a:pt x="378" y="1456"/>
                  </a:lnTo>
                  <a:lnTo>
                    <a:pt x="330" y="1565"/>
                  </a:lnTo>
                  <a:lnTo>
                    <a:pt x="285" y="1677"/>
                  </a:lnTo>
                  <a:lnTo>
                    <a:pt x="247" y="1790"/>
                  </a:lnTo>
                  <a:lnTo>
                    <a:pt x="323" y="1782"/>
                  </a:lnTo>
                  <a:lnTo>
                    <a:pt x="398" y="1780"/>
                  </a:lnTo>
                  <a:lnTo>
                    <a:pt x="474" y="1783"/>
                  </a:lnTo>
                  <a:lnTo>
                    <a:pt x="484" y="1788"/>
                  </a:lnTo>
                  <a:lnTo>
                    <a:pt x="488" y="1796"/>
                  </a:lnTo>
                  <a:lnTo>
                    <a:pt x="488" y="1804"/>
                  </a:lnTo>
                  <a:lnTo>
                    <a:pt x="484" y="1811"/>
                  </a:lnTo>
                  <a:lnTo>
                    <a:pt x="474" y="1814"/>
                  </a:lnTo>
                  <a:lnTo>
                    <a:pt x="395" y="1813"/>
                  </a:lnTo>
                  <a:lnTo>
                    <a:pt x="316" y="1816"/>
                  </a:lnTo>
                  <a:lnTo>
                    <a:pt x="237" y="1821"/>
                  </a:lnTo>
                  <a:lnTo>
                    <a:pt x="198" y="1965"/>
                  </a:lnTo>
                  <a:lnTo>
                    <a:pt x="166" y="2109"/>
                  </a:lnTo>
                  <a:lnTo>
                    <a:pt x="282" y="2104"/>
                  </a:lnTo>
                  <a:lnTo>
                    <a:pt x="398" y="2095"/>
                  </a:lnTo>
                  <a:lnTo>
                    <a:pt x="402" y="2095"/>
                  </a:lnTo>
                  <a:lnTo>
                    <a:pt x="405" y="2096"/>
                  </a:lnTo>
                  <a:lnTo>
                    <a:pt x="408" y="2100"/>
                  </a:lnTo>
                  <a:lnTo>
                    <a:pt x="409" y="2103"/>
                  </a:lnTo>
                  <a:lnTo>
                    <a:pt x="409" y="2106"/>
                  </a:lnTo>
                  <a:lnTo>
                    <a:pt x="409" y="2110"/>
                  </a:lnTo>
                  <a:lnTo>
                    <a:pt x="408" y="2114"/>
                  </a:lnTo>
                  <a:lnTo>
                    <a:pt x="405" y="2115"/>
                  </a:lnTo>
                  <a:lnTo>
                    <a:pt x="402" y="2117"/>
                  </a:lnTo>
                  <a:lnTo>
                    <a:pt x="321" y="2129"/>
                  </a:lnTo>
                  <a:lnTo>
                    <a:pt x="242" y="2135"/>
                  </a:lnTo>
                  <a:lnTo>
                    <a:pt x="161" y="2137"/>
                  </a:lnTo>
                  <a:lnTo>
                    <a:pt x="140" y="2293"/>
                  </a:lnTo>
                  <a:lnTo>
                    <a:pt x="127" y="2451"/>
                  </a:lnTo>
                  <a:lnTo>
                    <a:pt x="216" y="2448"/>
                  </a:lnTo>
                  <a:lnTo>
                    <a:pt x="304" y="2436"/>
                  </a:lnTo>
                  <a:lnTo>
                    <a:pt x="307" y="2437"/>
                  </a:lnTo>
                  <a:lnTo>
                    <a:pt x="312" y="2437"/>
                  </a:lnTo>
                  <a:lnTo>
                    <a:pt x="315" y="2441"/>
                  </a:lnTo>
                  <a:lnTo>
                    <a:pt x="316" y="2444"/>
                  </a:lnTo>
                  <a:lnTo>
                    <a:pt x="318" y="2448"/>
                  </a:lnTo>
                  <a:lnTo>
                    <a:pt x="318" y="2451"/>
                  </a:lnTo>
                  <a:lnTo>
                    <a:pt x="316" y="2454"/>
                  </a:lnTo>
                  <a:lnTo>
                    <a:pt x="313" y="2458"/>
                  </a:lnTo>
                  <a:lnTo>
                    <a:pt x="310" y="2459"/>
                  </a:lnTo>
                  <a:lnTo>
                    <a:pt x="248" y="2468"/>
                  </a:lnTo>
                  <a:lnTo>
                    <a:pt x="188" y="2473"/>
                  </a:lnTo>
                  <a:lnTo>
                    <a:pt x="126" y="2472"/>
                  </a:lnTo>
                  <a:lnTo>
                    <a:pt x="124" y="2622"/>
                  </a:lnTo>
                  <a:lnTo>
                    <a:pt x="132" y="2771"/>
                  </a:lnTo>
                  <a:lnTo>
                    <a:pt x="242" y="2769"/>
                  </a:lnTo>
                  <a:lnTo>
                    <a:pt x="352" y="2761"/>
                  </a:lnTo>
                  <a:lnTo>
                    <a:pt x="357" y="2763"/>
                  </a:lnTo>
                  <a:lnTo>
                    <a:pt x="360" y="2764"/>
                  </a:lnTo>
                  <a:lnTo>
                    <a:pt x="363" y="2768"/>
                  </a:lnTo>
                  <a:lnTo>
                    <a:pt x="363" y="2771"/>
                  </a:lnTo>
                  <a:lnTo>
                    <a:pt x="364" y="2774"/>
                  </a:lnTo>
                  <a:lnTo>
                    <a:pt x="363" y="2777"/>
                  </a:lnTo>
                  <a:lnTo>
                    <a:pt x="361" y="2781"/>
                  </a:lnTo>
                  <a:lnTo>
                    <a:pt x="360" y="2783"/>
                  </a:lnTo>
                  <a:lnTo>
                    <a:pt x="355" y="2785"/>
                  </a:lnTo>
                  <a:lnTo>
                    <a:pt x="282" y="2795"/>
                  </a:lnTo>
                  <a:lnTo>
                    <a:pt x="208" y="2799"/>
                  </a:lnTo>
                  <a:lnTo>
                    <a:pt x="133" y="2797"/>
                  </a:lnTo>
                  <a:lnTo>
                    <a:pt x="152" y="2950"/>
                  </a:lnTo>
                  <a:lnTo>
                    <a:pt x="178" y="3102"/>
                  </a:lnTo>
                  <a:lnTo>
                    <a:pt x="273" y="3093"/>
                  </a:lnTo>
                  <a:lnTo>
                    <a:pt x="366" y="3090"/>
                  </a:lnTo>
                  <a:lnTo>
                    <a:pt x="459" y="3096"/>
                  </a:lnTo>
                  <a:lnTo>
                    <a:pt x="464" y="3098"/>
                  </a:lnTo>
                  <a:lnTo>
                    <a:pt x="467" y="3099"/>
                  </a:lnTo>
                  <a:lnTo>
                    <a:pt x="468" y="3102"/>
                  </a:lnTo>
                  <a:lnTo>
                    <a:pt x="470" y="3105"/>
                  </a:lnTo>
                  <a:lnTo>
                    <a:pt x="470" y="3110"/>
                  </a:lnTo>
                  <a:lnTo>
                    <a:pt x="468" y="3113"/>
                  </a:lnTo>
                  <a:lnTo>
                    <a:pt x="467" y="3115"/>
                  </a:lnTo>
                  <a:lnTo>
                    <a:pt x="464" y="3118"/>
                  </a:lnTo>
                  <a:lnTo>
                    <a:pt x="459" y="3118"/>
                  </a:lnTo>
                  <a:lnTo>
                    <a:pt x="367" y="3116"/>
                  </a:lnTo>
                  <a:lnTo>
                    <a:pt x="276" y="3119"/>
                  </a:lnTo>
                  <a:lnTo>
                    <a:pt x="183" y="3125"/>
                  </a:lnTo>
                  <a:lnTo>
                    <a:pt x="219" y="3262"/>
                  </a:lnTo>
                  <a:lnTo>
                    <a:pt x="260" y="3395"/>
                  </a:lnTo>
                  <a:lnTo>
                    <a:pt x="312" y="3527"/>
                  </a:lnTo>
                  <a:lnTo>
                    <a:pt x="369" y="3657"/>
                  </a:lnTo>
                  <a:lnTo>
                    <a:pt x="374" y="3663"/>
                  </a:lnTo>
                  <a:lnTo>
                    <a:pt x="377" y="3671"/>
                  </a:lnTo>
                  <a:lnTo>
                    <a:pt x="492" y="3662"/>
                  </a:lnTo>
                  <a:lnTo>
                    <a:pt x="606" y="3659"/>
                  </a:lnTo>
                  <a:lnTo>
                    <a:pt x="721" y="3662"/>
                  </a:lnTo>
                  <a:lnTo>
                    <a:pt x="726" y="3662"/>
                  </a:lnTo>
                  <a:lnTo>
                    <a:pt x="729" y="3665"/>
                  </a:lnTo>
                  <a:lnTo>
                    <a:pt x="730" y="3668"/>
                  </a:lnTo>
                  <a:lnTo>
                    <a:pt x="732" y="3671"/>
                  </a:lnTo>
                  <a:lnTo>
                    <a:pt x="732" y="3674"/>
                  </a:lnTo>
                  <a:lnTo>
                    <a:pt x="730" y="3677"/>
                  </a:lnTo>
                  <a:lnTo>
                    <a:pt x="729" y="3680"/>
                  </a:lnTo>
                  <a:lnTo>
                    <a:pt x="726" y="3682"/>
                  </a:lnTo>
                  <a:lnTo>
                    <a:pt x="721" y="3683"/>
                  </a:lnTo>
                  <a:lnTo>
                    <a:pt x="609" y="3690"/>
                  </a:lnTo>
                  <a:lnTo>
                    <a:pt x="498" y="3691"/>
                  </a:lnTo>
                  <a:lnTo>
                    <a:pt x="386" y="3688"/>
                  </a:lnTo>
                  <a:lnTo>
                    <a:pt x="431" y="3773"/>
                  </a:lnTo>
                  <a:lnTo>
                    <a:pt x="479" y="3855"/>
                  </a:lnTo>
                  <a:lnTo>
                    <a:pt x="529" y="3934"/>
                  </a:lnTo>
                  <a:lnTo>
                    <a:pt x="650" y="3930"/>
                  </a:lnTo>
                  <a:lnTo>
                    <a:pt x="771" y="3933"/>
                  </a:lnTo>
                  <a:lnTo>
                    <a:pt x="890" y="3944"/>
                  </a:lnTo>
                  <a:lnTo>
                    <a:pt x="895" y="3945"/>
                  </a:lnTo>
                  <a:lnTo>
                    <a:pt x="898" y="3947"/>
                  </a:lnTo>
                  <a:lnTo>
                    <a:pt x="899" y="3950"/>
                  </a:lnTo>
                  <a:lnTo>
                    <a:pt x="901" y="3955"/>
                  </a:lnTo>
                  <a:lnTo>
                    <a:pt x="901" y="3958"/>
                  </a:lnTo>
                  <a:lnTo>
                    <a:pt x="899" y="3961"/>
                  </a:lnTo>
                  <a:lnTo>
                    <a:pt x="898" y="3964"/>
                  </a:lnTo>
                  <a:lnTo>
                    <a:pt x="895" y="3965"/>
                  </a:lnTo>
                  <a:lnTo>
                    <a:pt x="890" y="3965"/>
                  </a:lnTo>
                  <a:lnTo>
                    <a:pt x="715" y="3955"/>
                  </a:lnTo>
                  <a:lnTo>
                    <a:pt x="541" y="3951"/>
                  </a:lnTo>
                  <a:lnTo>
                    <a:pt x="600" y="4034"/>
                  </a:lnTo>
                  <a:lnTo>
                    <a:pt x="662" y="4111"/>
                  </a:lnTo>
                  <a:lnTo>
                    <a:pt x="727" y="4185"/>
                  </a:lnTo>
                  <a:lnTo>
                    <a:pt x="842" y="4190"/>
                  </a:lnTo>
                  <a:lnTo>
                    <a:pt x="957" y="4196"/>
                  </a:lnTo>
                  <a:lnTo>
                    <a:pt x="1071" y="4206"/>
                  </a:lnTo>
                  <a:lnTo>
                    <a:pt x="1186" y="4220"/>
                  </a:lnTo>
                  <a:lnTo>
                    <a:pt x="1189" y="4221"/>
                  </a:lnTo>
                  <a:lnTo>
                    <a:pt x="1192" y="4224"/>
                  </a:lnTo>
                  <a:lnTo>
                    <a:pt x="1194" y="4227"/>
                  </a:lnTo>
                  <a:lnTo>
                    <a:pt x="1194" y="4230"/>
                  </a:lnTo>
                  <a:lnTo>
                    <a:pt x="1194" y="4234"/>
                  </a:lnTo>
                  <a:lnTo>
                    <a:pt x="1192" y="4238"/>
                  </a:lnTo>
                  <a:lnTo>
                    <a:pt x="1189" y="4240"/>
                  </a:lnTo>
                  <a:lnTo>
                    <a:pt x="1186" y="4243"/>
                  </a:lnTo>
                  <a:lnTo>
                    <a:pt x="1183" y="4243"/>
                  </a:lnTo>
                  <a:lnTo>
                    <a:pt x="1076" y="4241"/>
                  </a:lnTo>
                  <a:lnTo>
                    <a:pt x="968" y="4235"/>
                  </a:lnTo>
                  <a:lnTo>
                    <a:pt x="859" y="4226"/>
                  </a:lnTo>
                  <a:lnTo>
                    <a:pt x="752" y="4213"/>
                  </a:lnTo>
                  <a:lnTo>
                    <a:pt x="830" y="4292"/>
                  </a:lnTo>
                  <a:lnTo>
                    <a:pt x="910" y="4367"/>
                  </a:lnTo>
                  <a:lnTo>
                    <a:pt x="994" y="4437"/>
                  </a:lnTo>
                  <a:lnTo>
                    <a:pt x="1081" y="4502"/>
                  </a:lnTo>
                  <a:lnTo>
                    <a:pt x="1082" y="4499"/>
                  </a:lnTo>
                  <a:lnTo>
                    <a:pt x="1084" y="4495"/>
                  </a:lnTo>
                  <a:lnTo>
                    <a:pt x="1087" y="4494"/>
                  </a:lnTo>
                  <a:lnTo>
                    <a:pt x="1090" y="4492"/>
                  </a:lnTo>
                  <a:lnTo>
                    <a:pt x="1093" y="4492"/>
                  </a:lnTo>
                  <a:lnTo>
                    <a:pt x="1220" y="4516"/>
                  </a:lnTo>
                  <a:lnTo>
                    <a:pt x="1347" y="4537"/>
                  </a:lnTo>
                  <a:lnTo>
                    <a:pt x="1475" y="4562"/>
                  </a:lnTo>
                  <a:lnTo>
                    <a:pt x="1600" y="4590"/>
                  </a:lnTo>
                  <a:lnTo>
                    <a:pt x="1723" y="4624"/>
                  </a:lnTo>
                  <a:lnTo>
                    <a:pt x="1727" y="4626"/>
                  </a:lnTo>
                  <a:lnTo>
                    <a:pt x="1729" y="4629"/>
                  </a:lnTo>
                  <a:lnTo>
                    <a:pt x="1730" y="4632"/>
                  </a:lnTo>
                  <a:lnTo>
                    <a:pt x="1732" y="4636"/>
                  </a:lnTo>
                  <a:lnTo>
                    <a:pt x="1730" y="4640"/>
                  </a:lnTo>
                  <a:lnTo>
                    <a:pt x="1729" y="4644"/>
                  </a:lnTo>
                  <a:lnTo>
                    <a:pt x="1727" y="4646"/>
                  </a:lnTo>
                  <a:lnTo>
                    <a:pt x="1724" y="4647"/>
                  </a:lnTo>
                  <a:lnTo>
                    <a:pt x="1720" y="4649"/>
                  </a:lnTo>
                  <a:lnTo>
                    <a:pt x="1595" y="4630"/>
                  </a:lnTo>
                  <a:lnTo>
                    <a:pt x="1470" y="4605"/>
                  </a:lnTo>
                  <a:lnTo>
                    <a:pt x="1347" y="4578"/>
                  </a:lnTo>
                  <a:lnTo>
                    <a:pt x="1223" y="4547"/>
                  </a:lnTo>
                  <a:lnTo>
                    <a:pt x="1101" y="4516"/>
                  </a:lnTo>
                  <a:lnTo>
                    <a:pt x="1217" y="4592"/>
                  </a:lnTo>
                  <a:lnTo>
                    <a:pt x="1337" y="4661"/>
                  </a:lnTo>
                  <a:lnTo>
                    <a:pt x="1461" y="4723"/>
                  </a:lnTo>
                  <a:lnTo>
                    <a:pt x="1589" y="4779"/>
                  </a:lnTo>
                  <a:lnTo>
                    <a:pt x="1721" y="4829"/>
                  </a:lnTo>
                  <a:lnTo>
                    <a:pt x="1856" y="4870"/>
                  </a:lnTo>
                  <a:lnTo>
                    <a:pt x="1992" y="4908"/>
                  </a:lnTo>
                  <a:lnTo>
                    <a:pt x="2132" y="4937"/>
                  </a:lnTo>
                  <a:lnTo>
                    <a:pt x="2275" y="4962"/>
                  </a:lnTo>
                  <a:lnTo>
                    <a:pt x="2419" y="4980"/>
                  </a:lnTo>
                  <a:lnTo>
                    <a:pt x="2565" y="4994"/>
                  </a:lnTo>
                  <a:lnTo>
                    <a:pt x="2577" y="4988"/>
                  </a:lnTo>
                  <a:lnTo>
                    <a:pt x="2592" y="4987"/>
                  </a:lnTo>
                  <a:lnTo>
                    <a:pt x="2727" y="4999"/>
                  </a:lnTo>
                  <a:lnTo>
                    <a:pt x="2861" y="5002"/>
                  </a:lnTo>
                  <a:lnTo>
                    <a:pt x="2993" y="4996"/>
                  </a:lnTo>
                  <a:lnTo>
                    <a:pt x="3120" y="4982"/>
                  </a:lnTo>
                  <a:lnTo>
                    <a:pt x="3244" y="4957"/>
                  </a:lnTo>
                  <a:lnTo>
                    <a:pt x="3365" y="4926"/>
                  </a:lnTo>
                  <a:lnTo>
                    <a:pt x="3482" y="4886"/>
                  </a:lnTo>
                  <a:lnTo>
                    <a:pt x="3597" y="4839"/>
                  </a:lnTo>
                  <a:lnTo>
                    <a:pt x="3707" y="4784"/>
                  </a:lnTo>
                  <a:lnTo>
                    <a:pt x="3813" y="4723"/>
                  </a:lnTo>
                  <a:lnTo>
                    <a:pt x="3915" y="4655"/>
                  </a:lnTo>
                  <a:lnTo>
                    <a:pt x="4013" y="4581"/>
                  </a:lnTo>
                  <a:lnTo>
                    <a:pt x="4106" y="4500"/>
                  </a:lnTo>
                  <a:lnTo>
                    <a:pt x="4196" y="4413"/>
                  </a:lnTo>
                  <a:lnTo>
                    <a:pt x="4279" y="4322"/>
                  </a:lnTo>
                  <a:lnTo>
                    <a:pt x="4359" y="4226"/>
                  </a:lnTo>
                  <a:lnTo>
                    <a:pt x="4431" y="4125"/>
                  </a:lnTo>
                  <a:lnTo>
                    <a:pt x="4500" y="4020"/>
                  </a:lnTo>
                  <a:lnTo>
                    <a:pt x="4563" y="3911"/>
                  </a:lnTo>
                  <a:lnTo>
                    <a:pt x="4621" y="3798"/>
                  </a:lnTo>
                  <a:lnTo>
                    <a:pt x="4672" y="3682"/>
                  </a:lnTo>
                  <a:lnTo>
                    <a:pt x="4718" y="3563"/>
                  </a:lnTo>
                  <a:lnTo>
                    <a:pt x="4757" y="3440"/>
                  </a:lnTo>
                  <a:lnTo>
                    <a:pt x="4791" y="3316"/>
                  </a:lnTo>
                  <a:lnTo>
                    <a:pt x="4817" y="3189"/>
                  </a:lnTo>
                  <a:lnTo>
                    <a:pt x="4838" y="3062"/>
                  </a:lnTo>
                  <a:lnTo>
                    <a:pt x="4852" y="2932"/>
                  </a:lnTo>
                  <a:lnTo>
                    <a:pt x="4859" y="2797"/>
                  </a:lnTo>
                  <a:lnTo>
                    <a:pt x="4859" y="2662"/>
                  </a:lnTo>
                  <a:lnTo>
                    <a:pt x="4852" y="2527"/>
                  </a:lnTo>
                  <a:lnTo>
                    <a:pt x="4839" y="2392"/>
                  </a:lnTo>
                  <a:lnTo>
                    <a:pt x="4819" y="2258"/>
                  </a:lnTo>
                  <a:lnTo>
                    <a:pt x="4791" y="2124"/>
                  </a:lnTo>
                  <a:lnTo>
                    <a:pt x="4759" y="1993"/>
                  </a:lnTo>
                  <a:lnTo>
                    <a:pt x="4718" y="1862"/>
                  </a:lnTo>
                  <a:lnTo>
                    <a:pt x="4672" y="1735"/>
                  </a:lnTo>
                  <a:lnTo>
                    <a:pt x="4621" y="1610"/>
                  </a:lnTo>
                  <a:lnTo>
                    <a:pt x="4562" y="1487"/>
                  </a:lnTo>
                  <a:lnTo>
                    <a:pt x="4498" y="1367"/>
                  </a:lnTo>
                  <a:lnTo>
                    <a:pt x="4428" y="1250"/>
                  </a:lnTo>
                  <a:lnTo>
                    <a:pt x="4352" y="1139"/>
                  </a:lnTo>
                  <a:lnTo>
                    <a:pt x="4270" y="1030"/>
                  </a:lnTo>
                  <a:lnTo>
                    <a:pt x="4183" y="926"/>
                  </a:lnTo>
                  <a:lnTo>
                    <a:pt x="4092" y="829"/>
                  </a:lnTo>
                  <a:lnTo>
                    <a:pt x="3994" y="736"/>
                  </a:lnTo>
                  <a:lnTo>
                    <a:pt x="3890" y="648"/>
                  </a:lnTo>
                  <a:lnTo>
                    <a:pt x="3782" y="565"/>
                  </a:lnTo>
                  <a:lnTo>
                    <a:pt x="3669" y="491"/>
                  </a:lnTo>
                  <a:lnTo>
                    <a:pt x="3551" y="421"/>
                  </a:lnTo>
                  <a:lnTo>
                    <a:pt x="3442" y="367"/>
                  </a:lnTo>
                  <a:lnTo>
                    <a:pt x="3329" y="319"/>
                  </a:lnTo>
                  <a:lnTo>
                    <a:pt x="3211" y="276"/>
                  </a:lnTo>
                  <a:lnTo>
                    <a:pt x="3090" y="237"/>
                  </a:lnTo>
                  <a:lnTo>
                    <a:pt x="2965" y="204"/>
                  </a:lnTo>
                  <a:lnTo>
                    <a:pt x="2839" y="176"/>
                  </a:lnTo>
                  <a:lnTo>
                    <a:pt x="2710" y="155"/>
                  </a:lnTo>
                  <a:lnTo>
                    <a:pt x="2582" y="139"/>
                  </a:lnTo>
                  <a:lnTo>
                    <a:pt x="2453" y="128"/>
                  </a:lnTo>
                  <a:lnTo>
                    <a:pt x="2326" y="124"/>
                  </a:lnTo>
                  <a:close/>
                  <a:moveTo>
                    <a:pt x="2329" y="0"/>
                  </a:moveTo>
                  <a:lnTo>
                    <a:pt x="2459" y="6"/>
                  </a:lnTo>
                  <a:lnTo>
                    <a:pt x="2588" y="18"/>
                  </a:lnTo>
                  <a:lnTo>
                    <a:pt x="2715" y="32"/>
                  </a:lnTo>
                  <a:lnTo>
                    <a:pt x="2841" y="51"/>
                  </a:lnTo>
                  <a:lnTo>
                    <a:pt x="2965" y="76"/>
                  </a:lnTo>
                  <a:lnTo>
                    <a:pt x="3087" y="104"/>
                  </a:lnTo>
                  <a:lnTo>
                    <a:pt x="3206" y="136"/>
                  </a:lnTo>
                  <a:lnTo>
                    <a:pt x="3326" y="175"/>
                  </a:lnTo>
                  <a:lnTo>
                    <a:pt x="3441" y="220"/>
                  </a:lnTo>
                  <a:lnTo>
                    <a:pt x="3555" y="271"/>
                  </a:lnTo>
                  <a:lnTo>
                    <a:pt x="3665" y="330"/>
                  </a:lnTo>
                  <a:lnTo>
                    <a:pt x="3774" y="393"/>
                  </a:lnTo>
                  <a:lnTo>
                    <a:pt x="3881" y="466"/>
                  </a:lnTo>
                  <a:lnTo>
                    <a:pt x="3983" y="545"/>
                  </a:lnTo>
                  <a:lnTo>
                    <a:pt x="4095" y="643"/>
                  </a:lnTo>
                  <a:lnTo>
                    <a:pt x="4200" y="745"/>
                  </a:lnTo>
                  <a:lnTo>
                    <a:pt x="4300" y="854"/>
                  </a:lnTo>
                  <a:lnTo>
                    <a:pt x="4391" y="967"/>
                  </a:lnTo>
                  <a:lnTo>
                    <a:pt x="4478" y="1086"/>
                  </a:lnTo>
                  <a:lnTo>
                    <a:pt x="4559" y="1209"/>
                  </a:lnTo>
                  <a:lnTo>
                    <a:pt x="4633" y="1336"/>
                  </a:lnTo>
                  <a:lnTo>
                    <a:pt x="4700" y="1466"/>
                  </a:lnTo>
                  <a:lnTo>
                    <a:pt x="4762" y="1599"/>
                  </a:lnTo>
                  <a:lnTo>
                    <a:pt x="4814" y="1737"/>
                  </a:lnTo>
                  <a:lnTo>
                    <a:pt x="4862" y="1876"/>
                  </a:lnTo>
                  <a:lnTo>
                    <a:pt x="4903" y="2017"/>
                  </a:lnTo>
                  <a:lnTo>
                    <a:pt x="4935" y="2160"/>
                  </a:lnTo>
                  <a:lnTo>
                    <a:pt x="4960" y="2306"/>
                  </a:lnTo>
                  <a:lnTo>
                    <a:pt x="4979" y="2451"/>
                  </a:lnTo>
                  <a:lnTo>
                    <a:pt x="4990" y="2597"/>
                  </a:lnTo>
                  <a:lnTo>
                    <a:pt x="4993" y="2744"/>
                  </a:lnTo>
                  <a:lnTo>
                    <a:pt x="4988" y="2890"/>
                  </a:lnTo>
                  <a:lnTo>
                    <a:pt x="4976" y="3037"/>
                  </a:lnTo>
                  <a:lnTo>
                    <a:pt x="4955" y="3181"/>
                  </a:lnTo>
                  <a:lnTo>
                    <a:pt x="4928" y="3325"/>
                  </a:lnTo>
                  <a:lnTo>
                    <a:pt x="4892" y="3468"/>
                  </a:lnTo>
                  <a:lnTo>
                    <a:pt x="4850" y="3598"/>
                  </a:lnTo>
                  <a:lnTo>
                    <a:pt x="4802" y="3724"/>
                  </a:lnTo>
                  <a:lnTo>
                    <a:pt x="4748" y="3846"/>
                  </a:lnTo>
                  <a:lnTo>
                    <a:pt x="4687" y="3965"/>
                  </a:lnTo>
                  <a:lnTo>
                    <a:pt x="4619" y="4080"/>
                  </a:lnTo>
                  <a:lnTo>
                    <a:pt x="4546" y="4192"/>
                  </a:lnTo>
                  <a:lnTo>
                    <a:pt x="4467" y="4297"/>
                  </a:lnTo>
                  <a:lnTo>
                    <a:pt x="4382" y="4398"/>
                  </a:lnTo>
                  <a:lnTo>
                    <a:pt x="4292" y="4494"/>
                  </a:lnTo>
                  <a:lnTo>
                    <a:pt x="4197" y="4585"/>
                  </a:lnTo>
                  <a:lnTo>
                    <a:pt x="4096" y="4669"/>
                  </a:lnTo>
                  <a:lnTo>
                    <a:pt x="3993" y="4746"/>
                  </a:lnTo>
                  <a:lnTo>
                    <a:pt x="3884" y="4818"/>
                  </a:lnTo>
                  <a:lnTo>
                    <a:pt x="3771" y="4883"/>
                  </a:lnTo>
                  <a:lnTo>
                    <a:pt x="3655" y="4939"/>
                  </a:lnTo>
                  <a:lnTo>
                    <a:pt x="3534" y="4988"/>
                  </a:lnTo>
                  <a:lnTo>
                    <a:pt x="3411" y="5029"/>
                  </a:lnTo>
                  <a:lnTo>
                    <a:pt x="3284" y="5061"/>
                  </a:lnTo>
                  <a:lnTo>
                    <a:pt x="3155" y="5086"/>
                  </a:lnTo>
                  <a:lnTo>
                    <a:pt x="3022" y="5100"/>
                  </a:lnTo>
                  <a:lnTo>
                    <a:pt x="2889" y="5106"/>
                  </a:lnTo>
                  <a:lnTo>
                    <a:pt x="2752" y="5101"/>
                  </a:lnTo>
                  <a:lnTo>
                    <a:pt x="2614" y="5087"/>
                  </a:lnTo>
                  <a:lnTo>
                    <a:pt x="2467" y="5098"/>
                  </a:lnTo>
                  <a:lnTo>
                    <a:pt x="2321" y="5098"/>
                  </a:lnTo>
                  <a:lnTo>
                    <a:pt x="2175" y="5089"/>
                  </a:lnTo>
                  <a:lnTo>
                    <a:pt x="2033" y="5069"/>
                  </a:lnTo>
                  <a:lnTo>
                    <a:pt x="1892" y="5039"/>
                  </a:lnTo>
                  <a:lnTo>
                    <a:pt x="1754" y="4999"/>
                  </a:lnTo>
                  <a:lnTo>
                    <a:pt x="1619" y="4951"/>
                  </a:lnTo>
                  <a:lnTo>
                    <a:pt x="1485" y="4895"/>
                  </a:lnTo>
                  <a:lnTo>
                    <a:pt x="1357" y="4830"/>
                  </a:lnTo>
                  <a:lnTo>
                    <a:pt x="1231" y="4759"/>
                  </a:lnTo>
                  <a:lnTo>
                    <a:pt x="1109" y="4680"/>
                  </a:lnTo>
                  <a:lnTo>
                    <a:pt x="992" y="4593"/>
                  </a:lnTo>
                  <a:lnTo>
                    <a:pt x="881" y="4500"/>
                  </a:lnTo>
                  <a:lnTo>
                    <a:pt x="774" y="4401"/>
                  </a:lnTo>
                  <a:lnTo>
                    <a:pt x="673" y="4297"/>
                  </a:lnTo>
                  <a:lnTo>
                    <a:pt x="577" y="4185"/>
                  </a:lnTo>
                  <a:lnTo>
                    <a:pt x="488" y="4071"/>
                  </a:lnTo>
                  <a:lnTo>
                    <a:pt x="405" y="3951"/>
                  </a:lnTo>
                  <a:lnTo>
                    <a:pt x="329" y="3828"/>
                  </a:lnTo>
                  <a:lnTo>
                    <a:pt x="260" y="3700"/>
                  </a:lnTo>
                  <a:lnTo>
                    <a:pt x="200" y="3570"/>
                  </a:lnTo>
                  <a:lnTo>
                    <a:pt x="147" y="3435"/>
                  </a:lnTo>
                  <a:lnTo>
                    <a:pt x="102" y="3299"/>
                  </a:lnTo>
                  <a:lnTo>
                    <a:pt x="64" y="3152"/>
                  </a:lnTo>
                  <a:lnTo>
                    <a:pt x="34" y="3005"/>
                  </a:lnTo>
                  <a:lnTo>
                    <a:pt x="14" y="2857"/>
                  </a:lnTo>
                  <a:lnTo>
                    <a:pt x="3" y="2709"/>
                  </a:lnTo>
                  <a:lnTo>
                    <a:pt x="0" y="2561"/>
                  </a:lnTo>
                  <a:lnTo>
                    <a:pt x="5" y="2414"/>
                  </a:lnTo>
                  <a:lnTo>
                    <a:pt x="19" y="2267"/>
                  </a:lnTo>
                  <a:lnTo>
                    <a:pt x="40" y="2123"/>
                  </a:lnTo>
                  <a:lnTo>
                    <a:pt x="70" y="1979"/>
                  </a:lnTo>
                  <a:lnTo>
                    <a:pt x="107" y="1838"/>
                  </a:lnTo>
                  <a:lnTo>
                    <a:pt x="152" y="1698"/>
                  </a:lnTo>
                  <a:lnTo>
                    <a:pt x="205" y="1560"/>
                  </a:lnTo>
                  <a:lnTo>
                    <a:pt x="264" y="1427"/>
                  </a:lnTo>
                  <a:lnTo>
                    <a:pt x="332" y="1295"/>
                  </a:lnTo>
                  <a:lnTo>
                    <a:pt x="405" y="1168"/>
                  </a:lnTo>
                  <a:lnTo>
                    <a:pt x="485" y="1044"/>
                  </a:lnTo>
                  <a:lnTo>
                    <a:pt x="572" y="923"/>
                  </a:lnTo>
                  <a:lnTo>
                    <a:pt x="665" y="807"/>
                  </a:lnTo>
                  <a:lnTo>
                    <a:pt x="766" y="696"/>
                  </a:lnTo>
                  <a:lnTo>
                    <a:pt x="871" y="590"/>
                  </a:lnTo>
                  <a:lnTo>
                    <a:pt x="983" y="489"/>
                  </a:lnTo>
                  <a:lnTo>
                    <a:pt x="1085" y="406"/>
                  </a:lnTo>
                  <a:lnTo>
                    <a:pt x="1188" y="331"/>
                  </a:lnTo>
                  <a:lnTo>
                    <a:pt x="1292" y="263"/>
                  </a:lnTo>
                  <a:lnTo>
                    <a:pt x="1397" y="204"/>
                  </a:lnTo>
                  <a:lnTo>
                    <a:pt x="1506" y="153"/>
                  </a:lnTo>
                  <a:lnTo>
                    <a:pt x="1614" y="110"/>
                  </a:lnTo>
                  <a:lnTo>
                    <a:pt x="1726" y="73"/>
                  </a:lnTo>
                  <a:lnTo>
                    <a:pt x="1840" y="43"/>
                  </a:lnTo>
                  <a:lnTo>
                    <a:pt x="1957" y="21"/>
                  </a:lnTo>
                  <a:lnTo>
                    <a:pt x="2078" y="7"/>
                  </a:lnTo>
                  <a:lnTo>
                    <a:pt x="2200" y="0"/>
                  </a:lnTo>
                  <a:lnTo>
                    <a:pt x="2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B8D9EFB-7638-4CA7-99F6-ED7FA5C10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3738" y="1982788"/>
              <a:ext cx="3176588" cy="3413125"/>
            </a:xfrm>
            <a:custGeom>
              <a:avLst/>
              <a:gdLst>
                <a:gd name="T0" fmla="*/ 1569 w 4002"/>
                <a:gd name="T1" fmla="*/ 130 h 4299"/>
                <a:gd name="T2" fmla="*/ 1149 w 4002"/>
                <a:gd name="T3" fmla="*/ 276 h 4299"/>
                <a:gd name="T4" fmla="*/ 789 w 4002"/>
                <a:gd name="T5" fmla="*/ 527 h 4299"/>
                <a:gd name="T6" fmla="*/ 497 w 4002"/>
                <a:gd name="T7" fmla="*/ 858 h 4299"/>
                <a:gd name="T8" fmla="*/ 279 w 4002"/>
                <a:gd name="T9" fmla="*/ 1250 h 4299"/>
                <a:gd name="T10" fmla="*/ 142 w 4002"/>
                <a:gd name="T11" fmla="*/ 1680 h 4299"/>
                <a:gd name="T12" fmla="*/ 96 w 4002"/>
                <a:gd name="T13" fmla="*/ 2123 h 4299"/>
                <a:gd name="T14" fmla="*/ 150 w 4002"/>
                <a:gd name="T15" fmla="*/ 2577 h 4299"/>
                <a:gd name="T16" fmla="*/ 321 w 4002"/>
                <a:gd name="T17" fmla="*/ 3048 h 4299"/>
                <a:gd name="T18" fmla="*/ 597 w 4002"/>
                <a:gd name="T19" fmla="*/ 3466 h 4299"/>
                <a:gd name="T20" fmla="*/ 964 w 4002"/>
                <a:gd name="T21" fmla="*/ 3806 h 4299"/>
                <a:gd name="T22" fmla="*/ 1383 w 4002"/>
                <a:gd name="T23" fmla="*/ 4032 h 4299"/>
                <a:gd name="T24" fmla="*/ 1832 w 4002"/>
                <a:gd name="T25" fmla="*/ 4158 h 4299"/>
                <a:gd name="T26" fmla="*/ 2312 w 4002"/>
                <a:gd name="T27" fmla="*/ 4209 h 4299"/>
                <a:gd name="T28" fmla="*/ 2602 w 4002"/>
                <a:gd name="T29" fmla="*/ 4086 h 4299"/>
                <a:gd name="T30" fmla="*/ 3076 w 4002"/>
                <a:gd name="T31" fmla="*/ 3795 h 4299"/>
                <a:gd name="T32" fmla="*/ 3462 w 4002"/>
                <a:gd name="T33" fmla="*/ 3408 h 4299"/>
                <a:gd name="T34" fmla="*/ 3673 w 4002"/>
                <a:gd name="T35" fmla="*/ 3064 h 4299"/>
                <a:gd name="T36" fmla="*/ 3572 w 4002"/>
                <a:gd name="T37" fmla="*/ 3000 h 4299"/>
                <a:gd name="T38" fmla="*/ 3443 w 4002"/>
                <a:gd name="T39" fmla="*/ 2881 h 4299"/>
                <a:gd name="T40" fmla="*/ 3468 w 4002"/>
                <a:gd name="T41" fmla="*/ 2833 h 4299"/>
                <a:gd name="T42" fmla="*/ 3583 w 4002"/>
                <a:gd name="T43" fmla="*/ 2899 h 4299"/>
                <a:gd name="T44" fmla="*/ 3704 w 4002"/>
                <a:gd name="T45" fmla="*/ 3008 h 4299"/>
                <a:gd name="T46" fmla="*/ 3839 w 4002"/>
                <a:gd name="T47" fmla="*/ 2636 h 4299"/>
                <a:gd name="T48" fmla="*/ 3895 w 4002"/>
                <a:gd name="T49" fmla="*/ 2095 h 4299"/>
                <a:gd name="T50" fmla="*/ 3808 w 4002"/>
                <a:gd name="T51" fmla="*/ 1568 h 4299"/>
                <a:gd name="T52" fmla="*/ 3605 w 4002"/>
                <a:gd name="T53" fmla="*/ 1100 h 4299"/>
                <a:gd name="T54" fmla="*/ 3299 w 4002"/>
                <a:gd name="T55" fmla="*/ 700 h 4299"/>
                <a:gd name="T56" fmla="*/ 2909 w 4002"/>
                <a:gd name="T57" fmla="*/ 387 h 4299"/>
                <a:gd name="T58" fmla="*/ 2448 w 4002"/>
                <a:gd name="T59" fmla="*/ 181 h 4299"/>
                <a:gd name="T60" fmla="*/ 1933 w 4002"/>
                <a:gd name="T61" fmla="*/ 101 h 4299"/>
                <a:gd name="T62" fmla="*/ 2263 w 4002"/>
                <a:gd name="T63" fmla="*/ 28 h 4299"/>
                <a:gd name="T64" fmla="*/ 2718 w 4002"/>
                <a:gd name="T65" fmla="*/ 162 h 4299"/>
                <a:gd name="T66" fmla="*/ 3140 w 4002"/>
                <a:gd name="T67" fmla="*/ 404 h 4299"/>
                <a:gd name="T68" fmla="*/ 3498 w 4002"/>
                <a:gd name="T69" fmla="*/ 744 h 4299"/>
                <a:gd name="T70" fmla="*/ 3764 w 4002"/>
                <a:gd name="T71" fmla="*/ 1154 h 4299"/>
                <a:gd name="T72" fmla="*/ 3935 w 4002"/>
                <a:gd name="T73" fmla="*/ 1616 h 4299"/>
                <a:gd name="T74" fmla="*/ 4002 w 4002"/>
                <a:gd name="T75" fmla="*/ 2103 h 4299"/>
                <a:gd name="T76" fmla="*/ 3957 w 4002"/>
                <a:gd name="T77" fmla="*/ 2592 h 4299"/>
                <a:gd name="T78" fmla="*/ 3777 w 4002"/>
                <a:gd name="T79" fmla="*/ 3102 h 4299"/>
                <a:gd name="T80" fmla="*/ 3479 w 4002"/>
                <a:gd name="T81" fmla="*/ 3552 h 4299"/>
                <a:gd name="T82" fmla="*/ 3085 w 4002"/>
                <a:gd name="T83" fmla="*/ 3922 h 4299"/>
                <a:gd name="T84" fmla="*/ 2619 w 4002"/>
                <a:gd name="T85" fmla="*/ 4192 h 4299"/>
                <a:gd name="T86" fmla="*/ 2338 w 4002"/>
                <a:gd name="T87" fmla="*/ 4285 h 4299"/>
                <a:gd name="T88" fmla="*/ 1925 w 4002"/>
                <a:gd name="T89" fmla="*/ 4289 h 4299"/>
                <a:gd name="T90" fmla="*/ 1398 w 4002"/>
                <a:gd name="T91" fmla="*/ 4158 h 4299"/>
                <a:gd name="T92" fmla="*/ 922 w 4002"/>
                <a:gd name="T93" fmla="*/ 3890 h 4299"/>
                <a:gd name="T94" fmla="*/ 521 w 4002"/>
                <a:gd name="T95" fmla="*/ 3514 h 4299"/>
                <a:gd name="T96" fmla="*/ 220 w 4002"/>
                <a:gd name="T97" fmla="*/ 3059 h 4299"/>
                <a:gd name="T98" fmla="*/ 43 w 4002"/>
                <a:gd name="T99" fmla="*/ 2544 h 4299"/>
                <a:gd name="T100" fmla="*/ 3 w 4002"/>
                <a:gd name="T101" fmla="*/ 2010 h 4299"/>
                <a:gd name="T102" fmla="*/ 93 w 4002"/>
                <a:gd name="T103" fmla="*/ 1484 h 4299"/>
                <a:gd name="T104" fmla="*/ 305 w 4002"/>
                <a:gd name="T105" fmla="*/ 995 h 4299"/>
                <a:gd name="T106" fmla="*/ 631 w 4002"/>
                <a:gd name="T107" fmla="*/ 564 h 4299"/>
                <a:gd name="T108" fmla="*/ 1026 w 4002"/>
                <a:gd name="T109" fmla="*/ 249 h 4299"/>
                <a:gd name="T110" fmla="*/ 1459 w 4002"/>
                <a:gd name="T111" fmla="*/ 65 h 4299"/>
                <a:gd name="T112" fmla="*/ 1916 w 4002"/>
                <a:gd name="T113" fmla="*/ 0 h 4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02" h="4299">
                  <a:moveTo>
                    <a:pt x="1933" y="101"/>
                  </a:moveTo>
                  <a:lnTo>
                    <a:pt x="1798" y="102"/>
                  </a:lnTo>
                  <a:lnTo>
                    <a:pt x="1682" y="111"/>
                  </a:lnTo>
                  <a:lnTo>
                    <a:pt x="1569" y="130"/>
                  </a:lnTo>
                  <a:lnTo>
                    <a:pt x="1459" y="155"/>
                  </a:lnTo>
                  <a:lnTo>
                    <a:pt x="1352" y="189"/>
                  </a:lnTo>
                  <a:lnTo>
                    <a:pt x="1248" y="229"/>
                  </a:lnTo>
                  <a:lnTo>
                    <a:pt x="1149" y="276"/>
                  </a:lnTo>
                  <a:lnTo>
                    <a:pt x="1054" y="330"/>
                  </a:lnTo>
                  <a:lnTo>
                    <a:pt x="961" y="390"/>
                  </a:lnTo>
                  <a:lnTo>
                    <a:pt x="873" y="455"/>
                  </a:lnTo>
                  <a:lnTo>
                    <a:pt x="789" y="527"/>
                  </a:lnTo>
                  <a:lnTo>
                    <a:pt x="710" y="603"/>
                  </a:lnTo>
                  <a:lnTo>
                    <a:pt x="634" y="683"/>
                  </a:lnTo>
                  <a:lnTo>
                    <a:pt x="564" y="770"/>
                  </a:lnTo>
                  <a:lnTo>
                    <a:pt x="497" y="858"/>
                  </a:lnTo>
                  <a:lnTo>
                    <a:pt x="435" y="951"/>
                  </a:lnTo>
                  <a:lnTo>
                    <a:pt x="378" y="1049"/>
                  </a:lnTo>
                  <a:lnTo>
                    <a:pt x="327" y="1148"/>
                  </a:lnTo>
                  <a:lnTo>
                    <a:pt x="279" y="1250"/>
                  </a:lnTo>
                  <a:lnTo>
                    <a:pt x="237" y="1356"/>
                  </a:lnTo>
                  <a:lnTo>
                    <a:pt x="200" y="1461"/>
                  </a:lnTo>
                  <a:lnTo>
                    <a:pt x="169" y="1570"/>
                  </a:lnTo>
                  <a:lnTo>
                    <a:pt x="142" y="1680"/>
                  </a:lnTo>
                  <a:lnTo>
                    <a:pt x="122" y="1790"/>
                  </a:lnTo>
                  <a:lnTo>
                    <a:pt x="108" y="1901"/>
                  </a:lnTo>
                  <a:lnTo>
                    <a:pt x="99" y="2013"/>
                  </a:lnTo>
                  <a:lnTo>
                    <a:pt x="96" y="2123"/>
                  </a:lnTo>
                  <a:lnTo>
                    <a:pt x="101" y="2234"/>
                  </a:lnTo>
                  <a:lnTo>
                    <a:pt x="110" y="2344"/>
                  </a:lnTo>
                  <a:lnTo>
                    <a:pt x="125" y="2453"/>
                  </a:lnTo>
                  <a:lnTo>
                    <a:pt x="150" y="2577"/>
                  </a:lnTo>
                  <a:lnTo>
                    <a:pt x="183" y="2698"/>
                  </a:lnTo>
                  <a:lnTo>
                    <a:pt x="221" y="2817"/>
                  </a:lnTo>
                  <a:lnTo>
                    <a:pt x="268" y="2933"/>
                  </a:lnTo>
                  <a:lnTo>
                    <a:pt x="321" y="3048"/>
                  </a:lnTo>
                  <a:lnTo>
                    <a:pt x="381" y="3158"/>
                  </a:lnTo>
                  <a:lnTo>
                    <a:pt x="446" y="3265"/>
                  </a:lnTo>
                  <a:lnTo>
                    <a:pt x="519" y="3367"/>
                  </a:lnTo>
                  <a:lnTo>
                    <a:pt x="597" y="3466"/>
                  </a:lnTo>
                  <a:lnTo>
                    <a:pt x="680" y="3559"/>
                  </a:lnTo>
                  <a:lnTo>
                    <a:pt x="770" y="3648"/>
                  </a:lnTo>
                  <a:lnTo>
                    <a:pt x="866" y="3730"/>
                  </a:lnTo>
                  <a:lnTo>
                    <a:pt x="964" y="3806"/>
                  </a:lnTo>
                  <a:lnTo>
                    <a:pt x="1066" y="3872"/>
                  </a:lnTo>
                  <a:lnTo>
                    <a:pt x="1170" y="3933"/>
                  </a:lnTo>
                  <a:lnTo>
                    <a:pt x="1276" y="3986"/>
                  </a:lnTo>
                  <a:lnTo>
                    <a:pt x="1383" y="4032"/>
                  </a:lnTo>
                  <a:lnTo>
                    <a:pt x="1493" y="4072"/>
                  </a:lnTo>
                  <a:lnTo>
                    <a:pt x="1605" y="4106"/>
                  </a:lnTo>
                  <a:lnTo>
                    <a:pt x="1718" y="4134"/>
                  </a:lnTo>
                  <a:lnTo>
                    <a:pt x="1832" y="4158"/>
                  </a:lnTo>
                  <a:lnTo>
                    <a:pt x="1950" y="4176"/>
                  </a:lnTo>
                  <a:lnTo>
                    <a:pt x="2070" y="4192"/>
                  </a:lnTo>
                  <a:lnTo>
                    <a:pt x="2189" y="4203"/>
                  </a:lnTo>
                  <a:lnTo>
                    <a:pt x="2312" y="4209"/>
                  </a:lnTo>
                  <a:lnTo>
                    <a:pt x="2322" y="4198"/>
                  </a:lnTo>
                  <a:lnTo>
                    <a:pt x="2338" y="4189"/>
                  </a:lnTo>
                  <a:lnTo>
                    <a:pt x="2471" y="4141"/>
                  </a:lnTo>
                  <a:lnTo>
                    <a:pt x="2602" y="4086"/>
                  </a:lnTo>
                  <a:lnTo>
                    <a:pt x="2727" y="4023"/>
                  </a:lnTo>
                  <a:lnTo>
                    <a:pt x="2848" y="3955"/>
                  </a:lnTo>
                  <a:lnTo>
                    <a:pt x="2964" y="3877"/>
                  </a:lnTo>
                  <a:lnTo>
                    <a:pt x="3076" y="3795"/>
                  </a:lnTo>
                  <a:lnTo>
                    <a:pt x="3181" y="3707"/>
                  </a:lnTo>
                  <a:lnTo>
                    <a:pt x="3281" y="3612"/>
                  </a:lnTo>
                  <a:lnTo>
                    <a:pt x="3375" y="3513"/>
                  </a:lnTo>
                  <a:lnTo>
                    <a:pt x="3462" y="3408"/>
                  </a:lnTo>
                  <a:lnTo>
                    <a:pt x="3541" y="3298"/>
                  </a:lnTo>
                  <a:lnTo>
                    <a:pt x="3614" y="3183"/>
                  </a:lnTo>
                  <a:lnTo>
                    <a:pt x="3679" y="3064"/>
                  </a:lnTo>
                  <a:lnTo>
                    <a:pt x="3673" y="3064"/>
                  </a:lnTo>
                  <a:lnTo>
                    <a:pt x="3667" y="3062"/>
                  </a:lnTo>
                  <a:lnTo>
                    <a:pt x="3659" y="3059"/>
                  </a:lnTo>
                  <a:lnTo>
                    <a:pt x="3614" y="3031"/>
                  </a:lnTo>
                  <a:lnTo>
                    <a:pt x="3572" y="3000"/>
                  </a:lnTo>
                  <a:lnTo>
                    <a:pt x="3532" y="2964"/>
                  </a:lnTo>
                  <a:lnTo>
                    <a:pt x="3492" y="2929"/>
                  </a:lnTo>
                  <a:lnTo>
                    <a:pt x="3453" y="2893"/>
                  </a:lnTo>
                  <a:lnTo>
                    <a:pt x="3443" y="2881"/>
                  </a:lnTo>
                  <a:lnTo>
                    <a:pt x="3442" y="2867"/>
                  </a:lnTo>
                  <a:lnTo>
                    <a:pt x="3447" y="2851"/>
                  </a:lnTo>
                  <a:lnTo>
                    <a:pt x="3456" y="2840"/>
                  </a:lnTo>
                  <a:lnTo>
                    <a:pt x="3468" y="2833"/>
                  </a:lnTo>
                  <a:lnTo>
                    <a:pt x="3482" y="2831"/>
                  </a:lnTo>
                  <a:lnTo>
                    <a:pt x="3496" y="2837"/>
                  </a:lnTo>
                  <a:lnTo>
                    <a:pt x="3540" y="2868"/>
                  </a:lnTo>
                  <a:lnTo>
                    <a:pt x="3583" y="2899"/>
                  </a:lnTo>
                  <a:lnTo>
                    <a:pt x="3625" y="2932"/>
                  </a:lnTo>
                  <a:lnTo>
                    <a:pt x="3665" y="2966"/>
                  </a:lnTo>
                  <a:lnTo>
                    <a:pt x="3702" y="3005"/>
                  </a:lnTo>
                  <a:lnTo>
                    <a:pt x="3704" y="3008"/>
                  </a:lnTo>
                  <a:lnTo>
                    <a:pt x="3705" y="3011"/>
                  </a:lnTo>
                  <a:lnTo>
                    <a:pt x="3758" y="2888"/>
                  </a:lnTo>
                  <a:lnTo>
                    <a:pt x="3802" y="2764"/>
                  </a:lnTo>
                  <a:lnTo>
                    <a:pt x="3839" y="2636"/>
                  </a:lnTo>
                  <a:lnTo>
                    <a:pt x="3865" y="2504"/>
                  </a:lnTo>
                  <a:lnTo>
                    <a:pt x="3885" y="2371"/>
                  </a:lnTo>
                  <a:lnTo>
                    <a:pt x="3895" y="2233"/>
                  </a:lnTo>
                  <a:lnTo>
                    <a:pt x="3895" y="2095"/>
                  </a:lnTo>
                  <a:lnTo>
                    <a:pt x="3885" y="1954"/>
                  </a:lnTo>
                  <a:lnTo>
                    <a:pt x="3867" y="1822"/>
                  </a:lnTo>
                  <a:lnTo>
                    <a:pt x="3842" y="1694"/>
                  </a:lnTo>
                  <a:lnTo>
                    <a:pt x="3808" y="1568"/>
                  </a:lnTo>
                  <a:lnTo>
                    <a:pt x="3767" y="1446"/>
                  </a:lnTo>
                  <a:lnTo>
                    <a:pt x="3721" y="1326"/>
                  </a:lnTo>
                  <a:lnTo>
                    <a:pt x="3665" y="1212"/>
                  </a:lnTo>
                  <a:lnTo>
                    <a:pt x="3605" y="1100"/>
                  </a:lnTo>
                  <a:lnTo>
                    <a:pt x="3538" y="993"/>
                  </a:lnTo>
                  <a:lnTo>
                    <a:pt x="3464" y="889"/>
                  </a:lnTo>
                  <a:lnTo>
                    <a:pt x="3385" y="792"/>
                  </a:lnTo>
                  <a:lnTo>
                    <a:pt x="3299" y="700"/>
                  </a:lnTo>
                  <a:lnTo>
                    <a:pt x="3209" y="613"/>
                  </a:lnTo>
                  <a:lnTo>
                    <a:pt x="3113" y="531"/>
                  </a:lnTo>
                  <a:lnTo>
                    <a:pt x="3014" y="457"/>
                  </a:lnTo>
                  <a:lnTo>
                    <a:pt x="2909" y="387"/>
                  </a:lnTo>
                  <a:lnTo>
                    <a:pt x="2798" y="325"/>
                  </a:lnTo>
                  <a:lnTo>
                    <a:pt x="2685" y="269"/>
                  </a:lnTo>
                  <a:lnTo>
                    <a:pt x="2569" y="221"/>
                  </a:lnTo>
                  <a:lnTo>
                    <a:pt x="2448" y="181"/>
                  </a:lnTo>
                  <a:lnTo>
                    <a:pt x="2324" y="149"/>
                  </a:lnTo>
                  <a:lnTo>
                    <a:pt x="2197" y="124"/>
                  </a:lnTo>
                  <a:lnTo>
                    <a:pt x="2067" y="108"/>
                  </a:lnTo>
                  <a:lnTo>
                    <a:pt x="1933" y="101"/>
                  </a:lnTo>
                  <a:close/>
                  <a:moveTo>
                    <a:pt x="1916" y="0"/>
                  </a:moveTo>
                  <a:lnTo>
                    <a:pt x="2032" y="1"/>
                  </a:lnTo>
                  <a:lnTo>
                    <a:pt x="2149" y="11"/>
                  </a:lnTo>
                  <a:lnTo>
                    <a:pt x="2263" y="28"/>
                  </a:lnTo>
                  <a:lnTo>
                    <a:pt x="2380" y="51"/>
                  </a:lnTo>
                  <a:lnTo>
                    <a:pt x="2493" y="80"/>
                  </a:lnTo>
                  <a:lnTo>
                    <a:pt x="2606" y="118"/>
                  </a:lnTo>
                  <a:lnTo>
                    <a:pt x="2718" y="162"/>
                  </a:lnTo>
                  <a:lnTo>
                    <a:pt x="2826" y="212"/>
                  </a:lnTo>
                  <a:lnTo>
                    <a:pt x="2933" y="269"/>
                  </a:lnTo>
                  <a:lnTo>
                    <a:pt x="3039" y="335"/>
                  </a:lnTo>
                  <a:lnTo>
                    <a:pt x="3140" y="404"/>
                  </a:lnTo>
                  <a:lnTo>
                    <a:pt x="3237" y="480"/>
                  </a:lnTo>
                  <a:lnTo>
                    <a:pt x="3329" y="562"/>
                  </a:lnTo>
                  <a:lnTo>
                    <a:pt x="3416" y="651"/>
                  </a:lnTo>
                  <a:lnTo>
                    <a:pt x="3498" y="744"/>
                  </a:lnTo>
                  <a:lnTo>
                    <a:pt x="3572" y="840"/>
                  </a:lnTo>
                  <a:lnTo>
                    <a:pt x="3642" y="940"/>
                  </a:lnTo>
                  <a:lnTo>
                    <a:pt x="3707" y="1046"/>
                  </a:lnTo>
                  <a:lnTo>
                    <a:pt x="3764" y="1154"/>
                  </a:lnTo>
                  <a:lnTo>
                    <a:pt x="3817" y="1266"/>
                  </a:lnTo>
                  <a:lnTo>
                    <a:pt x="3862" y="1381"/>
                  </a:lnTo>
                  <a:lnTo>
                    <a:pt x="3902" y="1497"/>
                  </a:lnTo>
                  <a:lnTo>
                    <a:pt x="3935" y="1616"/>
                  </a:lnTo>
                  <a:lnTo>
                    <a:pt x="3961" y="1735"/>
                  </a:lnTo>
                  <a:lnTo>
                    <a:pt x="3981" y="1858"/>
                  </a:lnTo>
                  <a:lnTo>
                    <a:pt x="3995" y="1980"/>
                  </a:lnTo>
                  <a:lnTo>
                    <a:pt x="4002" y="2103"/>
                  </a:lnTo>
                  <a:lnTo>
                    <a:pt x="4002" y="2225"/>
                  </a:lnTo>
                  <a:lnTo>
                    <a:pt x="3994" y="2349"/>
                  </a:lnTo>
                  <a:lnTo>
                    <a:pt x="3978" y="2470"/>
                  </a:lnTo>
                  <a:lnTo>
                    <a:pt x="3957" y="2592"/>
                  </a:lnTo>
                  <a:lnTo>
                    <a:pt x="3924" y="2724"/>
                  </a:lnTo>
                  <a:lnTo>
                    <a:pt x="3882" y="2853"/>
                  </a:lnTo>
                  <a:lnTo>
                    <a:pt x="3833" y="2980"/>
                  </a:lnTo>
                  <a:lnTo>
                    <a:pt x="3777" y="3102"/>
                  </a:lnTo>
                  <a:lnTo>
                    <a:pt x="3712" y="3222"/>
                  </a:lnTo>
                  <a:lnTo>
                    <a:pt x="3640" y="3336"/>
                  </a:lnTo>
                  <a:lnTo>
                    <a:pt x="3563" y="3446"/>
                  </a:lnTo>
                  <a:lnTo>
                    <a:pt x="3479" y="3552"/>
                  </a:lnTo>
                  <a:lnTo>
                    <a:pt x="3389" y="3652"/>
                  </a:lnTo>
                  <a:lnTo>
                    <a:pt x="3293" y="3748"/>
                  </a:lnTo>
                  <a:lnTo>
                    <a:pt x="3191" y="3838"/>
                  </a:lnTo>
                  <a:lnTo>
                    <a:pt x="3085" y="3922"/>
                  </a:lnTo>
                  <a:lnTo>
                    <a:pt x="2975" y="4000"/>
                  </a:lnTo>
                  <a:lnTo>
                    <a:pt x="2859" y="4071"/>
                  </a:lnTo>
                  <a:lnTo>
                    <a:pt x="2741" y="4134"/>
                  </a:lnTo>
                  <a:lnTo>
                    <a:pt x="2619" y="4192"/>
                  </a:lnTo>
                  <a:lnTo>
                    <a:pt x="2493" y="4241"/>
                  </a:lnTo>
                  <a:lnTo>
                    <a:pt x="2364" y="4285"/>
                  </a:lnTo>
                  <a:lnTo>
                    <a:pt x="2350" y="4286"/>
                  </a:lnTo>
                  <a:lnTo>
                    <a:pt x="2338" y="4285"/>
                  </a:lnTo>
                  <a:lnTo>
                    <a:pt x="2338" y="4285"/>
                  </a:lnTo>
                  <a:lnTo>
                    <a:pt x="2200" y="4297"/>
                  </a:lnTo>
                  <a:lnTo>
                    <a:pt x="2062" y="4299"/>
                  </a:lnTo>
                  <a:lnTo>
                    <a:pt x="1925" y="4289"/>
                  </a:lnTo>
                  <a:lnTo>
                    <a:pt x="1791" y="4271"/>
                  </a:lnTo>
                  <a:lnTo>
                    <a:pt x="1657" y="4241"/>
                  </a:lnTo>
                  <a:lnTo>
                    <a:pt x="1527" y="4204"/>
                  </a:lnTo>
                  <a:lnTo>
                    <a:pt x="1398" y="4158"/>
                  </a:lnTo>
                  <a:lnTo>
                    <a:pt x="1274" y="4102"/>
                  </a:lnTo>
                  <a:lnTo>
                    <a:pt x="1152" y="4038"/>
                  </a:lnTo>
                  <a:lnTo>
                    <a:pt x="1035" y="3967"/>
                  </a:lnTo>
                  <a:lnTo>
                    <a:pt x="922" y="3890"/>
                  </a:lnTo>
                  <a:lnTo>
                    <a:pt x="814" y="3804"/>
                  </a:lnTo>
                  <a:lnTo>
                    <a:pt x="710" y="3714"/>
                  </a:lnTo>
                  <a:lnTo>
                    <a:pt x="612" y="3617"/>
                  </a:lnTo>
                  <a:lnTo>
                    <a:pt x="521" y="3514"/>
                  </a:lnTo>
                  <a:lnTo>
                    <a:pt x="434" y="3408"/>
                  </a:lnTo>
                  <a:lnTo>
                    <a:pt x="355" y="3294"/>
                  </a:lnTo>
                  <a:lnTo>
                    <a:pt x="283" y="3178"/>
                  </a:lnTo>
                  <a:lnTo>
                    <a:pt x="220" y="3059"/>
                  </a:lnTo>
                  <a:lnTo>
                    <a:pt x="163" y="2935"/>
                  </a:lnTo>
                  <a:lnTo>
                    <a:pt x="114" y="2809"/>
                  </a:lnTo>
                  <a:lnTo>
                    <a:pt x="74" y="2678"/>
                  </a:lnTo>
                  <a:lnTo>
                    <a:pt x="43" y="2544"/>
                  </a:lnTo>
                  <a:lnTo>
                    <a:pt x="20" y="2411"/>
                  </a:lnTo>
                  <a:lnTo>
                    <a:pt x="6" y="2278"/>
                  </a:lnTo>
                  <a:lnTo>
                    <a:pt x="0" y="2143"/>
                  </a:lnTo>
                  <a:lnTo>
                    <a:pt x="3" y="2010"/>
                  </a:lnTo>
                  <a:lnTo>
                    <a:pt x="14" y="1876"/>
                  </a:lnTo>
                  <a:lnTo>
                    <a:pt x="32" y="1745"/>
                  </a:lnTo>
                  <a:lnTo>
                    <a:pt x="59" y="1615"/>
                  </a:lnTo>
                  <a:lnTo>
                    <a:pt x="93" y="1484"/>
                  </a:lnTo>
                  <a:lnTo>
                    <a:pt x="135" y="1359"/>
                  </a:lnTo>
                  <a:lnTo>
                    <a:pt x="184" y="1233"/>
                  </a:lnTo>
                  <a:lnTo>
                    <a:pt x="242" y="1112"/>
                  </a:lnTo>
                  <a:lnTo>
                    <a:pt x="305" y="995"/>
                  </a:lnTo>
                  <a:lnTo>
                    <a:pt x="376" y="880"/>
                  </a:lnTo>
                  <a:lnTo>
                    <a:pt x="454" y="770"/>
                  </a:lnTo>
                  <a:lnTo>
                    <a:pt x="539" y="665"/>
                  </a:lnTo>
                  <a:lnTo>
                    <a:pt x="631" y="564"/>
                  </a:lnTo>
                  <a:lnTo>
                    <a:pt x="730" y="469"/>
                  </a:lnTo>
                  <a:lnTo>
                    <a:pt x="825" y="387"/>
                  </a:lnTo>
                  <a:lnTo>
                    <a:pt x="924" y="314"/>
                  </a:lnTo>
                  <a:lnTo>
                    <a:pt x="1026" y="249"/>
                  </a:lnTo>
                  <a:lnTo>
                    <a:pt x="1130" y="192"/>
                  </a:lnTo>
                  <a:lnTo>
                    <a:pt x="1237" y="142"/>
                  </a:lnTo>
                  <a:lnTo>
                    <a:pt x="1347" y="99"/>
                  </a:lnTo>
                  <a:lnTo>
                    <a:pt x="1459" y="65"/>
                  </a:lnTo>
                  <a:lnTo>
                    <a:pt x="1570" y="37"/>
                  </a:lnTo>
                  <a:lnTo>
                    <a:pt x="1685" y="17"/>
                  </a:lnTo>
                  <a:lnTo>
                    <a:pt x="1800" y="4"/>
                  </a:lnTo>
                  <a:lnTo>
                    <a:pt x="19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7F67C31-5480-418F-BC38-DF076706D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2076450"/>
              <a:ext cx="104775" cy="315913"/>
            </a:xfrm>
            <a:custGeom>
              <a:avLst/>
              <a:gdLst>
                <a:gd name="T0" fmla="*/ 65 w 132"/>
                <a:gd name="T1" fmla="*/ 0 h 400"/>
                <a:gd name="T2" fmla="*/ 84 w 132"/>
                <a:gd name="T3" fmla="*/ 3 h 400"/>
                <a:gd name="T4" fmla="*/ 101 w 132"/>
                <a:gd name="T5" fmla="*/ 12 h 400"/>
                <a:gd name="T6" fmla="*/ 113 w 132"/>
                <a:gd name="T7" fmla="*/ 26 h 400"/>
                <a:gd name="T8" fmla="*/ 126 w 132"/>
                <a:gd name="T9" fmla="*/ 59 h 400"/>
                <a:gd name="T10" fmla="*/ 132 w 132"/>
                <a:gd name="T11" fmla="*/ 93 h 400"/>
                <a:gd name="T12" fmla="*/ 131 w 132"/>
                <a:gd name="T13" fmla="*/ 127 h 400"/>
                <a:gd name="T14" fmla="*/ 127 w 132"/>
                <a:gd name="T15" fmla="*/ 161 h 400"/>
                <a:gd name="T16" fmla="*/ 124 w 132"/>
                <a:gd name="T17" fmla="*/ 195 h 400"/>
                <a:gd name="T18" fmla="*/ 117 w 132"/>
                <a:gd name="T19" fmla="*/ 284 h 400"/>
                <a:gd name="T20" fmla="*/ 106 w 132"/>
                <a:gd name="T21" fmla="*/ 370 h 400"/>
                <a:gd name="T22" fmla="*/ 100 w 132"/>
                <a:gd name="T23" fmla="*/ 386 h 400"/>
                <a:gd name="T24" fmla="*/ 89 w 132"/>
                <a:gd name="T25" fmla="*/ 395 h 400"/>
                <a:gd name="T26" fmla="*/ 73 w 132"/>
                <a:gd name="T27" fmla="*/ 400 h 400"/>
                <a:gd name="T28" fmla="*/ 58 w 132"/>
                <a:gd name="T29" fmla="*/ 400 h 400"/>
                <a:gd name="T30" fmla="*/ 44 w 132"/>
                <a:gd name="T31" fmla="*/ 395 h 400"/>
                <a:gd name="T32" fmla="*/ 33 w 132"/>
                <a:gd name="T33" fmla="*/ 386 h 400"/>
                <a:gd name="T34" fmla="*/ 27 w 132"/>
                <a:gd name="T35" fmla="*/ 370 h 400"/>
                <a:gd name="T36" fmla="*/ 16 w 132"/>
                <a:gd name="T37" fmla="*/ 284 h 400"/>
                <a:gd name="T38" fmla="*/ 8 w 132"/>
                <a:gd name="T39" fmla="*/ 195 h 400"/>
                <a:gd name="T40" fmla="*/ 5 w 132"/>
                <a:gd name="T41" fmla="*/ 161 h 400"/>
                <a:gd name="T42" fmla="*/ 0 w 132"/>
                <a:gd name="T43" fmla="*/ 127 h 400"/>
                <a:gd name="T44" fmla="*/ 0 w 132"/>
                <a:gd name="T45" fmla="*/ 93 h 400"/>
                <a:gd name="T46" fmla="*/ 5 w 132"/>
                <a:gd name="T47" fmla="*/ 59 h 400"/>
                <a:gd name="T48" fmla="*/ 19 w 132"/>
                <a:gd name="T49" fmla="*/ 26 h 400"/>
                <a:gd name="T50" fmla="*/ 31 w 132"/>
                <a:gd name="T51" fmla="*/ 12 h 400"/>
                <a:gd name="T52" fmla="*/ 47 w 132"/>
                <a:gd name="T53" fmla="*/ 3 h 400"/>
                <a:gd name="T54" fmla="*/ 65 w 132"/>
                <a:gd name="T5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2" h="400">
                  <a:moveTo>
                    <a:pt x="65" y="0"/>
                  </a:moveTo>
                  <a:lnTo>
                    <a:pt x="84" y="3"/>
                  </a:lnTo>
                  <a:lnTo>
                    <a:pt x="101" y="12"/>
                  </a:lnTo>
                  <a:lnTo>
                    <a:pt x="113" y="26"/>
                  </a:lnTo>
                  <a:lnTo>
                    <a:pt x="126" y="59"/>
                  </a:lnTo>
                  <a:lnTo>
                    <a:pt x="132" y="93"/>
                  </a:lnTo>
                  <a:lnTo>
                    <a:pt x="131" y="127"/>
                  </a:lnTo>
                  <a:lnTo>
                    <a:pt x="127" y="161"/>
                  </a:lnTo>
                  <a:lnTo>
                    <a:pt x="124" y="195"/>
                  </a:lnTo>
                  <a:lnTo>
                    <a:pt x="117" y="284"/>
                  </a:lnTo>
                  <a:lnTo>
                    <a:pt x="106" y="370"/>
                  </a:lnTo>
                  <a:lnTo>
                    <a:pt x="100" y="386"/>
                  </a:lnTo>
                  <a:lnTo>
                    <a:pt x="89" y="395"/>
                  </a:lnTo>
                  <a:lnTo>
                    <a:pt x="73" y="400"/>
                  </a:lnTo>
                  <a:lnTo>
                    <a:pt x="58" y="400"/>
                  </a:lnTo>
                  <a:lnTo>
                    <a:pt x="44" y="395"/>
                  </a:lnTo>
                  <a:lnTo>
                    <a:pt x="33" y="386"/>
                  </a:lnTo>
                  <a:lnTo>
                    <a:pt x="27" y="370"/>
                  </a:lnTo>
                  <a:lnTo>
                    <a:pt x="16" y="284"/>
                  </a:lnTo>
                  <a:lnTo>
                    <a:pt x="8" y="195"/>
                  </a:lnTo>
                  <a:lnTo>
                    <a:pt x="5" y="161"/>
                  </a:lnTo>
                  <a:lnTo>
                    <a:pt x="0" y="127"/>
                  </a:lnTo>
                  <a:lnTo>
                    <a:pt x="0" y="93"/>
                  </a:lnTo>
                  <a:lnTo>
                    <a:pt x="5" y="59"/>
                  </a:lnTo>
                  <a:lnTo>
                    <a:pt x="19" y="26"/>
                  </a:lnTo>
                  <a:lnTo>
                    <a:pt x="31" y="12"/>
                  </a:lnTo>
                  <a:lnTo>
                    <a:pt x="47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AF6562A-52E6-4F76-A16A-88B0268B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4929188"/>
              <a:ext cx="127000" cy="323850"/>
            </a:xfrm>
            <a:custGeom>
              <a:avLst/>
              <a:gdLst>
                <a:gd name="T0" fmla="*/ 52 w 161"/>
                <a:gd name="T1" fmla="*/ 0 h 408"/>
                <a:gd name="T2" fmla="*/ 68 w 161"/>
                <a:gd name="T3" fmla="*/ 0 h 408"/>
                <a:gd name="T4" fmla="*/ 83 w 161"/>
                <a:gd name="T5" fmla="*/ 5 h 408"/>
                <a:gd name="T6" fmla="*/ 96 w 161"/>
                <a:gd name="T7" fmla="*/ 16 h 408"/>
                <a:gd name="T8" fmla="*/ 103 w 161"/>
                <a:gd name="T9" fmla="*/ 31 h 408"/>
                <a:gd name="T10" fmla="*/ 124 w 161"/>
                <a:gd name="T11" fmla="*/ 123 h 408"/>
                <a:gd name="T12" fmla="*/ 142 w 161"/>
                <a:gd name="T13" fmla="*/ 214 h 408"/>
                <a:gd name="T14" fmla="*/ 148 w 161"/>
                <a:gd name="T15" fmla="*/ 244 h 408"/>
                <a:gd name="T16" fmla="*/ 155 w 161"/>
                <a:gd name="T17" fmla="*/ 271 h 408"/>
                <a:gd name="T18" fmla="*/ 159 w 161"/>
                <a:gd name="T19" fmla="*/ 298 h 408"/>
                <a:gd name="T20" fmla="*/ 161 w 161"/>
                <a:gd name="T21" fmla="*/ 324 h 408"/>
                <a:gd name="T22" fmla="*/ 158 w 161"/>
                <a:gd name="T23" fmla="*/ 351 h 408"/>
                <a:gd name="T24" fmla="*/ 147 w 161"/>
                <a:gd name="T25" fmla="*/ 380 h 408"/>
                <a:gd name="T26" fmla="*/ 136 w 161"/>
                <a:gd name="T27" fmla="*/ 395 h 408"/>
                <a:gd name="T28" fmla="*/ 121 w 161"/>
                <a:gd name="T29" fmla="*/ 403 h 408"/>
                <a:gd name="T30" fmla="*/ 103 w 161"/>
                <a:gd name="T31" fmla="*/ 408 h 408"/>
                <a:gd name="T32" fmla="*/ 86 w 161"/>
                <a:gd name="T33" fmla="*/ 406 h 408"/>
                <a:gd name="T34" fmla="*/ 69 w 161"/>
                <a:gd name="T35" fmla="*/ 400 h 408"/>
                <a:gd name="T36" fmla="*/ 54 w 161"/>
                <a:gd name="T37" fmla="*/ 391 h 408"/>
                <a:gd name="T38" fmla="*/ 35 w 161"/>
                <a:gd name="T39" fmla="*/ 372 h 408"/>
                <a:gd name="T40" fmla="*/ 23 w 161"/>
                <a:gd name="T41" fmla="*/ 351 h 408"/>
                <a:gd name="T42" fmla="*/ 14 w 161"/>
                <a:gd name="T43" fmla="*/ 326 h 408"/>
                <a:gd name="T44" fmla="*/ 9 w 161"/>
                <a:gd name="T45" fmla="*/ 301 h 408"/>
                <a:gd name="T46" fmla="*/ 6 w 161"/>
                <a:gd name="T47" fmla="*/ 275 h 408"/>
                <a:gd name="T48" fmla="*/ 3 w 161"/>
                <a:gd name="T49" fmla="*/ 247 h 408"/>
                <a:gd name="T50" fmla="*/ 1 w 161"/>
                <a:gd name="T51" fmla="*/ 222 h 408"/>
                <a:gd name="T52" fmla="*/ 0 w 161"/>
                <a:gd name="T53" fmla="*/ 157 h 408"/>
                <a:gd name="T54" fmla="*/ 4 w 161"/>
                <a:gd name="T55" fmla="*/ 95 h 408"/>
                <a:gd name="T56" fmla="*/ 17 w 161"/>
                <a:gd name="T57" fmla="*/ 31 h 408"/>
                <a:gd name="T58" fmla="*/ 24 w 161"/>
                <a:gd name="T59" fmla="*/ 16 h 408"/>
                <a:gd name="T60" fmla="*/ 37 w 161"/>
                <a:gd name="T61" fmla="*/ 5 h 408"/>
                <a:gd name="T62" fmla="*/ 52 w 161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408">
                  <a:moveTo>
                    <a:pt x="52" y="0"/>
                  </a:moveTo>
                  <a:lnTo>
                    <a:pt x="68" y="0"/>
                  </a:lnTo>
                  <a:lnTo>
                    <a:pt x="83" y="5"/>
                  </a:lnTo>
                  <a:lnTo>
                    <a:pt x="96" y="16"/>
                  </a:lnTo>
                  <a:lnTo>
                    <a:pt x="103" y="31"/>
                  </a:lnTo>
                  <a:lnTo>
                    <a:pt x="124" y="123"/>
                  </a:lnTo>
                  <a:lnTo>
                    <a:pt x="142" y="214"/>
                  </a:lnTo>
                  <a:lnTo>
                    <a:pt x="148" y="244"/>
                  </a:lnTo>
                  <a:lnTo>
                    <a:pt x="155" y="271"/>
                  </a:lnTo>
                  <a:lnTo>
                    <a:pt x="159" y="298"/>
                  </a:lnTo>
                  <a:lnTo>
                    <a:pt x="161" y="324"/>
                  </a:lnTo>
                  <a:lnTo>
                    <a:pt x="158" y="351"/>
                  </a:lnTo>
                  <a:lnTo>
                    <a:pt x="147" y="380"/>
                  </a:lnTo>
                  <a:lnTo>
                    <a:pt x="136" y="395"/>
                  </a:lnTo>
                  <a:lnTo>
                    <a:pt x="121" y="403"/>
                  </a:lnTo>
                  <a:lnTo>
                    <a:pt x="103" y="408"/>
                  </a:lnTo>
                  <a:lnTo>
                    <a:pt x="86" y="406"/>
                  </a:lnTo>
                  <a:lnTo>
                    <a:pt x="69" y="400"/>
                  </a:lnTo>
                  <a:lnTo>
                    <a:pt x="54" y="391"/>
                  </a:lnTo>
                  <a:lnTo>
                    <a:pt x="35" y="372"/>
                  </a:lnTo>
                  <a:lnTo>
                    <a:pt x="23" y="351"/>
                  </a:lnTo>
                  <a:lnTo>
                    <a:pt x="14" y="326"/>
                  </a:lnTo>
                  <a:lnTo>
                    <a:pt x="9" y="301"/>
                  </a:lnTo>
                  <a:lnTo>
                    <a:pt x="6" y="275"/>
                  </a:lnTo>
                  <a:lnTo>
                    <a:pt x="3" y="247"/>
                  </a:lnTo>
                  <a:lnTo>
                    <a:pt x="1" y="222"/>
                  </a:lnTo>
                  <a:lnTo>
                    <a:pt x="0" y="157"/>
                  </a:lnTo>
                  <a:lnTo>
                    <a:pt x="4" y="95"/>
                  </a:lnTo>
                  <a:lnTo>
                    <a:pt x="17" y="31"/>
                  </a:lnTo>
                  <a:lnTo>
                    <a:pt x="24" y="16"/>
                  </a:lnTo>
                  <a:lnTo>
                    <a:pt x="37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CA6996E-C0A1-42A3-95C3-4C504C442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3605213"/>
              <a:ext cx="319088" cy="127000"/>
            </a:xfrm>
            <a:custGeom>
              <a:avLst/>
              <a:gdLst>
                <a:gd name="T0" fmla="*/ 310 w 403"/>
                <a:gd name="T1" fmla="*/ 0 h 159"/>
                <a:gd name="T2" fmla="*/ 336 w 403"/>
                <a:gd name="T3" fmla="*/ 1 h 159"/>
                <a:gd name="T4" fmla="*/ 361 w 403"/>
                <a:gd name="T5" fmla="*/ 11 h 159"/>
                <a:gd name="T6" fmla="*/ 386 w 403"/>
                <a:gd name="T7" fmla="*/ 28 h 159"/>
                <a:gd name="T8" fmla="*/ 395 w 403"/>
                <a:gd name="T9" fmla="*/ 40 h 159"/>
                <a:gd name="T10" fmla="*/ 400 w 403"/>
                <a:gd name="T11" fmla="*/ 54 h 159"/>
                <a:gd name="T12" fmla="*/ 403 w 403"/>
                <a:gd name="T13" fmla="*/ 70 h 159"/>
                <a:gd name="T14" fmla="*/ 401 w 403"/>
                <a:gd name="T15" fmla="*/ 85 h 159"/>
                <a:gd name="T16" fmla="*/ 395 w 403"/>
                <a:gd name="T17" fmla="*/ 97 h 159"/>
                <a:gd name="T18" fmla="*/ 376 w 403"/>
                <a:gd name="T19" fmla="*/ 118 h 159"/>
                <a:gd name="T20" fmla="*/ 356 w 403"/>
                <a:gd name="T21" fmla="*/ 133 h 159"/>
                <a:gd name="T22" fmla="*/ 334 w 403"/>
                <a:gd name="T23" fmla="*/ 142 h 159"/>
                <a:gd name="T24" fmla="*/ 311 w 403"/>
                <a:gd name="T25" fmla="*/ 147 h 159"/>
                <a:gd name="T26" fmla="*/ 286 w 403"/>
                <a:gd name="T27" fmla="*/ 150 h 159"/>
                <a:gd name="T28" fmla="*/ 260 w 403"/>
                <a:gd name="T29" fmla="*/ 152 h 159"/>
                <a:gd name="T30" fmla="*/ 232 w 403"/>
                <a:gd name="T31" fmla="*/ 153 h 159"/>
                <a:gd name="T32" fmla="*/ 169 w 403"/>
                <a:gd name="T33" fmla="*/ 156 h 159"/>
                <a:gd name="T34" fmla="*/ 103 w 403"/>
                <a:gd name="T35" fmla="*/ 159 h 159"/>
                <a:gd name="T36" fmla="*/ 38 w 403"/>
                <a:gd name="T37" fmla="*/ 155 h 159"/>
                <a:gd name="T38" fmla="*/ 21 w 403"/>
                <a:gd name="T39" fmla="*/ 149 h 159"/>
                <a:gd name="T40" fmla="*/ 10 w 403"/>
                <a:gd name="T41" fmla="*/ 139 h 159"/>
                <a:gd name="T42" fmla="*/ 3 w 403"/>
                <a:gd name="T43" fmla="*/ 127 h 159"/>
                <a:gd name="T44" fmla="*/ 0 w 403"/>
                <a:gd name="T45" fmla="*/ 111 h 159"/>
                <a:gd name="T46" fmla="*/ 1 w 403"/>
                <a:gd name="T47" fmla="*/ 96 h 159"/>
                <a:gd name="T48" fmla="*/ 6 w 403"/>
                <a:gd name="T49" fmla="*/ 80 h 159"/>
                <a:gd name="T50" fmla="*/ 13 w 403"/>
                <a:gd name="T51" fmla="*/ 66 h 159"/>
                <a:gd name="T52" fmla="*/ 26 w 403"/>
                <a:gd name="T53" fmla="*/ 56 h 159"/>
                <a:gd name="T54" fmla="*/ 38 w 403"/>
                <a:gd name="T55" fmla="*/ 48 h 159"/>
                <a:gd name="T56" fmla="*/ 83 w 403"/>
                <a:gd name="T57" fmla="*/ 34 h 159"/>
                <a:gd name="T58" fmla="*/ 131 w 403"/>
                <a:gd name="T59" fmla="*/ 25 h 159"/>
                <a:gd name="T60" fmla="*/ 178 w 403"/>
                <a:gd name="T61" fmla="*/ 17 h 159"/>
                <a:gd name="T62" fmla="*/ 224 w 403"/>
                <a:gd name="T63" fmla="*/ 11 h 159"/>
                <a:gd name="T64" fmla="*/ 254 w 403"/>
                <a:gd name="T65" fmla="*/ 6 h 159"/>
                <a:gd name="T66" fmla="*/ 282 w 403"/>
                <a:gd name="T67" fmla="*/ 1 h 159"/>
                <a:gd name="T68" fmla="*/ 310 w 403"/>
                <a:gd name="T6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3" h="159">
                  <a:moveTo>
                    <a:pt x="310" y="0"/>
                  </a:moveTo>
                  <a:lnTo>
                    <a:pt x="336" y="1"/>
                  </a:lnTo>
                  <a:lnTo>
                    <a:pt x="361" y="11"/>
                  </a:lnTo>
                  <a:lnTo>
                    <a:pt x="386" y="28"/>
                  </a:lnTo>
                  <a:lnTo>
                    <a:pt x="395" y="40"/>
                  </a:lnTo>
                  <a:lnTo>
                    <a:pt x="400" y="54"/>
                  </a:lnTo>
                  <a:lnTo>
                    <a:pt x="403" y="70"/>
                  </a:lnTo>
                  <a:lnTo>
                    <a:pt x="401" y="85"/>
                  </a:lnTo>
                  <a:lnTo>
                    <a:pt x="395" y="97"/>
                  </a:lnTo>
                  <a:lnTo>
                    <a:pt x="376" y="118"/>
                  </a:lnTo>
                  <a:lnTo>
                    <a:pt x="356" y="133"/>
                  </a:lnTo>
                  <a:lnTo>
                    <a:pt x="334" y="142"/>
                  </a:lnTo>
                  <a:lnTo>
                    <a:pt x="311" y="147"/>
                  </a:lnTo>
                  <a:lnTo>
                    <a:pt x="286" y="150"/>
                  </a:lnTo>
                  <a:lnTo>
                    <a:pt x="260" y="152"/>
                  </a:lnTo>
                  <a:lnTo>
                    <a:pt x="232" y="153"/>
                  </a:lnTo>
                  <a:lnTo>
                    <a:pt x="169" y="156"/>
                  </a:lnTo>
                  <a:lnTo>
                    <a:pt x="103" y="159"/>
                  </a:lnTo>
                  <a:lnTo>
                    <a:pt x="38" y="155"/>
                  </a:lnTo>
                  <a:lnTo>
                    <a:pt x="21" y="149"/>
                  </a:lnTo>
                  <a:lnTo>
                    <a:pt x="10" y="139"/>
                  </a:lnTo>
                  <a:lnTo>
                    <a:pt x="3" y="127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6" y="80"/>
                  </a:lnTo>
                  <a:lnTo>
                    <a:pt x="13" y="66"/>
                  </a:lnTo>
                  <a:lnTo>
                    <a:pt x="26" y="56"/>
                  </a:lnTo>
                  <a:lnTo>
                    <a:pt x="38" y="48"/>
                  </a:lnTo>
                  <a:lnTo>
                    <a:pt x="83" y="34"/>
                  </a:lnTo>
                  <a:lnTo>
                    <a:pt x="131" y="25"/>
                  </a:lnTo>
                  <a:lnTo>
                    <a:pt x="178" y="17"/>
                  </a:lnTo>
                  <a:lnTo>
                    <a:pt x="224" y="11"/>
                  </a:lnTo>
                  <a:lnTo>
                    <a:pt x="254" y="6"/>
                  </a:lnTo>
                  <a:lnTo>
                    <a:pt x="282" y="1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137ACAF-DFAB-4426-8335-64D3E95E1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579813"/>
              <a:ext cx="273050" cy="139700"/>
            </a:xfrm>
            <a:custGeom>
              <a:avLst/>
              <a:gdLst>
                <a:gd name="T0" fmla="*/ 212 w 344"/>
                <a:gd name="T1" fmla="*/ 0 h 177"/>
                <a:gd name="T2" fmla="*/ 249 w 344"/>
                <a:gd name="T3" fmla="*/ 2 h 177"/>
                <a:gd name="T4" fmla="*/ 283 w 344"/>
                <a:gd name="T5" fmla="*/ 10 h 177"/>
                <a:gd name="T6" fmla="*/ 305 w 344"/>
                <a:gd name="T7" fmla="*/ 19 h 177"/>
                <a:gd name="T8" fmla="*/ 322 w 344"/>
                <a:gd name="T9" fmla="*/ 33 h 177"/>
                <a:gd name="T10" fmla="*/ 335 w 344"/>
                <a:gd name="T11" fmla="*/ 50 h 177"/>
                <a:gd name="T12" fmla="*/ 341 w 344"/>
                <a:gd name="T13" fmla="*/ 70 h 177"/>
                <a:gd name="T14" fmla="*/ 344 w 344"/>
                <a:gd name="T15" fmla="*/ 92 h 177"/>
                <a:gd name="T16" fmla="*/ 342 w 344"/>
                <a:gd name="T17" fmla="*/ 112 h 177"/>
                <a:gd name="T18" fmla="*/ 335 w 344"/>
                <a:gd name="T19" fmla="*/ 132 h 177"/>
                <a:gd name="T20" fmla="*/ 324 w 344"/>
                <a:gd name="T21" fmla="*/ 149 h 177"/>
                <a:gd name="T22" fmla="*/ 307 w 344"/>
                <a:gd name="T23" fmla="*/ 161 h 177"/>
                <a:gd name="T24" fmla="*/ 283 w 344"/>
                <a:gd name="T25" fmla="*/ 171 h 177"/>
                <a:gd name="T26" fmla="*/ 243 w 344"/>
                <a:gd name="T27" fmla="*/ 177 h 177"/>
                <a:gd name="T28" fmla="*/ 203 w 344"/>
                <a:gd name="T29" fmla="*/ 177 h 177"/>
                <a:gd name="T30" fmla="*/ 161 w 344"/>
                <a:gd name="T31" fmla="*/ 174 h 177"/>
                <a:gd name="T32" fmla="*/ 103 w 344"/>
                <a:gd name="T33" fmla="*/ 172 h 177"/>
                <a:gd name="T34" fmla="*/ 45 w 344"/>
                <a:gd name="T35" fmla="*/ 165 h 177"/>
                <a:gd name="T36" fmla="*/ 28 w 344"/>
                <a:gd name="T37" fmla="*/ 158 h 177"/>
                <a:gd name="T38" fmla="*/ 14 w 344"/>
                <a:gd name="T39" fmla="*/ 146 h 177"/>
                <a:gd name="T40" fmla="*/ 4 w 344"/>
                <a:gd name="T41" fmla="*/ 130 h 177"/>
                <a:gd name="T42" fmla="*/ 0 w 344"/>
                <a:gd name="T43" fmla="*/ 113 h 177"/>
                <a:gd name="T44" fmla="*/ 1 w 344"/>
                <a:gd name="T45" fmla="*/ 95 h 177"/>
                <a:gd name="T46" fmla="*/ 6 w 344"/>
                <a:gd name="T47" fmla="*/ 76 h 177"/>
                <a:gd name="T48" fmla="*/ 15 w 344"/>
                <a:gd name="T49" fmla="*/ 61 h 177"/>
                <a:gd name="T50" fmla="*/ 31 w 344"/>
                <a:gd name="T51" fmla="*/ 50 h 177"/>
                <a:gd name="T52" fmla="*/ 62 w 344"/>
                <a:gd name="T53" fmla="*/ 34 h 177"/>
                <a:gd name="T54" fmla="*/ 97 w 344"/>
                <a:gd name="T55" fmla="*/ 20 h 177"/>
                <a:gd name="T56" fmla="*/ 134 w 344"/>
                <a:gd name="T57" fmla="*/ 11 h 177"/>
                <a:gd name="T58" fmla="*/ 173 w 344"/>
                <a:gd name="T59" fmla="*/ 3 h 177"/>
                <a:gd name="T60" fmla="*/ 212 w 344"/>
                <a:gd name="T6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177">
                  <a:moveTo>
                    <a:pt x="212" y="0"/>
                  </a:moveTo>
                  <a:lnTo>
                    <a:pt x="249" y="2"/>
                  </a:lnTo>
                  <a:lnTo>
                    <a:pt x="283" y="10"/>
                  </a:lnTo>
                  <a:lnTo>
                    <a:pt x="305" y="19"/>
                  </a:lnTo>
                  <a:lnTo>
                    <a:pt x="322" y="33"/>
                  </a:lnTo>
                  <a:lnTo>
                    <a:pt x="335" y="50"/>
                  </a:lnTo>
                  <a:lnTo>
                    <a:pt x="341" y="70"/>
                  </a:lnTo>
                  <a:lnTo>
                    <a:pt x="344" y="92"/>
                  </a:lnTo>
                  <a:lnTo>
                    <a:pt x="342" y="112"/>
                  </a:lnTo>
                  <a:lnTo>
                    <a:pt x="335" y="132"/>
                  </a:lnTo>
                  <a:lnTo>
                    <a:pt x="324" y="149"/>
                  </a:lnTo>
                  <a:lnTo>
                    <a:pt x="307" y="161"/>
                  </a:lnTo>
                  <a:lnTo>
                    <a:pt x="283" y="171"/>
                  </a:lnTo>
                  <a:lnTo>
                    <a:pt x="243" y="177"/>
                  </a:lnTo>
                  <a:lnTo>
                    <a:pt x="203" y="177"/>
                  </a:lnTo>
                  <a:lnTo>
                    <a:pt x="161" y="174"/>
                  </a:lnTo>
                  <a:lnTo>
                    <a:pt x="103" y="172"/>
                  </a:lnTo>
                  <a:lnTo>
                    <a:pt x="45" y="165"/>
                  </a:lnTo>
                  <a:lnTo>
                    <a:pt x="28" y="158"/>
                  </a:lnTo>
                  <a:lnTo>
                    <a:pt x="14" y="146"/>
                  </a:lnTo>
                  <a:lnTo>
                    <a:pt x="4" y="130"/>
                  </a:lnTo>
                  <a:lnTo>
                    <a:pt x="0" y="113"/>
                  </a:lnTo>
                  <a:lnTo>
                    <a:pt x="1" y="95"/>
                  </a:lnTo>
                  <a:lnTo>
                    <a:pt x="6" y="76"/>
                  </a:lnTo>
                  <a:lnTo>
                    <a:pt x="15" y="61"/>
                  </a:lnTo>
                  <a:lnTo>
                    <a:pt x="31" y="50"/>
                  </a:lnTo>
                  <a:lnTo>
                    <a:pt x="62" y="34"/>
                  </a:lnTo>
                  <a:lnTo>
                    <a:pt x="97" y="20"/>
                  </a:lnTo>
                  <a:lnTo>
                    <a:pt x="134" y="11"/>
                  </a:lnTo>
                  <a:lnTo>
                    <a:pt x="173" y="3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CA69312-12F7-4CC3-A002-C5C17F640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2960688"/>
              <a:ext cx="203200" cy="131763"/>
            </a:xfrm>
            <a:custGeom>
              <a:avLst/>
              <a:gdLst>
                <a:gd name="T0" fmla="*/ 39 w 258"/>
                <a:gd name="T1" fmla="*/ 0 h 168"/>
                <a:gd name="T2" fmla="*/ 53 w 258"/>
                <a:gd name="T3" fmla="*/ 5 h 168"/>
                <a:gd name="T4" fmla="*/ 110 w 258"/>
                <a:gd name="T5" fmla="*/ 33 h 168"/>
                <a:gd name="T6" fmla="*/ 168 w 258"/>
                <a:gd name="T7" fmla="*/ 58 h 168"/>
                <a:gd name="T8" fmla="*/ 227 w 258"/>
                <a:gd name="T9" fmla="*/ 79 h 168"/>
                <a:gd name="T10" fmla="*/ 242 w 258"/>
                <a:gd name="T11" fmla="*/ 87 h 168"/>
                <a:gd name="T12" fmla="*/ 253 w 258"/>
                <a:gd name="T13" fmla="*/ 99 h 168"/>
                <a:gd name="T14" fmla="*/ 258 w 258"/>
                <a:gd name="T15" fmla="*/ 113 h 168"/>
                <a:gd name="T16" fmla="*/ 258 w 258"/>
                <a:gd name="T17" fmla="*/ 129 h 168"/>
                <a:gd name="T18" fmla="*/ 253 w 258"/>
                <a:gd name="T19" fmla="*/ 143 h 168"/>
                <a:gd name="T20" fmla="*/ 245 w 258"/>
                <a:gd name="T21" fmla="*/ 155 h 168"/>
                <a:gd name="T22" fmla="*/ 234 w 258"/>
                <a:gd name="T23" fmla="*/ 165 h 168"/>
                <a:gd name="T24" fmla="*/ 220 w 258"/>
                <a:gd name="T25" fmla="*/ 168 h 168"/>
                <a:gd name="T26" fmla="*/ 203 w 258"/>
                <a:gd name="T27" fmla="*/ 165 h 168"/>
                <a:gd name="T28" fmla="*/ 138 w 258"/>
                <a:gd name="T29" fmla="*/ 138 h 168"/>
                <a:gd name="T30" fmla="*/ 76 w 258"/>
                <a:gd name="T31" fmla="*/ 106 h 168"/>
                <a:gd name="T32" fmla="*/ 17 w 258"/>
                <a:gd name="T33" fmla="*/ 68 h 168"/>
                <a:gd name="T34" fmla="*/ 5 w 258"/>
                <a:gd name="T35" fmla="*/ 58 h 168"/>
                <a:gd name="T36" fmla="*/ 0 w 258"/>
                <a:gd name="T37" fmla="*/ 45 h 168"/>
                <a:gd name="T38" fmla="*/ 0 w 258"/>
                <a:gd name="T39" fmla="*/ 31 h 168"/>
                <a:gd name="T40" fmla="*/ 5 w 258"/>
                <a:gd name="T41" fmla="*/ 19 h 168"/>
                <a:gd name="T42" fmla="*/ 13 w 258"/>
                <a:gd name="T43" fmla="*/ 10 h 168"/>
                <a:gd name="T44" fmla="*/ 25 w 258"/>
                <a:gd name="T45" fmla="*/ 2 h 168"/>
                <a:gd name="T46" fmla="*/ 39 w 258"/>
                <a:gd name="T4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168">
                  <a:moveTo>
                    <a:pt x="39" y="0"/>
                  </a:moveTo>
                  <a:lnTo>
                    <a:pt x="53" y="5"/>
                  </a:lnTo>
                  <a:lnTo>
                    <a:pt x="110" y="33"/>
                  </a:lnTo>
                  <a:lnTo>
                    <a:pt x="168" y="58"/>
                  </a:lnTo>
                  <a:lnTo>
                    <a:pt x="227" y="79"/>
                  </a:lnTo>
                  <a:lnTo>
                    <a:pt x="242" y="87"/>
                  </a:lnTo>
                  <a:lnTo>
                    <a:pt x="253" y="99"/>
                  </a:lnTo>
                  <a:lnTo>
                    <a:pt x="258" y="113"/>
                  </a:lnTo>
                  <a:lnTo>
                    <a:pt x="258" y="129"/>
                  </a:lnTo>
                  <a:lnTo>
                    <a:pt x="253" y="143"/>
                  </a:lnTo>
                  <a:lnTo>
                    <a:pt x="245" y="155"/>
                  </a:lnTo>
                  <a:lnTo>
                    <a:pt x="234" y="165"/>
                  </a:lnTo>
                  <a:lnTo>
                    <a:pt x="220" y="168"/>
                  </a:lnTo>
                  <a:lnTo>
                    <a:pt x="203" y="165"/>
                  </a:lnTo>
                  <a:lnTo>
                    <a:pt x="138" y="138"/>
                  </a:lnTo>
                  <a:lnTo>
                    <a:pt x="76" y="106"/>
                  </a:lnTo>
                  <a:lnTo>
                    <a:pt x="17" y="68"/>
                  </a:lnTo>
                  <a:lnTo>
                    <a:pt x="5" y="58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5" y="19"/>
                  </a:lnTo>
                  <a:lnTo>
                    <a:pt x="13" y="10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DE619A3-651D-4EFE-A4CF-E9D2026C6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0" y="2509838"/>
              <a:ext cx="165100" cy="142875"/>
            </a:xfrm>
            <a:custGeom>
              <a:avLst/>
              <a:gdLst>
                <a:gd name="T0" fmla="*/ 41 w 210"/>
                <a:gd name="T1" fmla="*/ 0 h 180"/>
                <a:gd name="T2" fmla="*/ 56 w 210"/>
                <a:gd name="T3" fmla="*/ 5 h 180"/>
                <a:gd name="T4" fmla="*/ 129 w 210"/>
                <a:gd name="T5" fmla="*/ 47 h 180"/>
                <a:gd name="T6" fmla="*/ 154 w 210"/>
                <a:gd name="T7" fmla="*/ 62 h 180"/>
                <a:gd name="T8" fmla="*/ 177 w 210"/>
                <a:gd name="T9" fmla="*/ 78 h 180"/>
                <a:gd name="T10" fmla="*/ 197 w 210"/>
                <a:gd name="T11" fmla="*/ 99 h 180"/>
                <a:gd name="T12" fmla="*/ 207 w 210"/>
                <a:gd name="T13" fmla="*/ 116 h 180"/>
                <a:gd name="T14" fmla="*/ 210 w 210"/>
                <a:gd name="T15" fmla="*/ 136 h 180"/>
                <a:gd name="T16" fmla="*/ 204 w 210"/>
                <a:gd name="T17" fmla="*/ 157 h 180"/>
                <a:gd name="T18" fmla="*/ 194 w 210"/>
                <a:gd name="T19" fmla="*/ 167 h 180"/>
                <a:gd name="T20" fmla="*/ 180 w 210"/>
                <a:gd name="T21" fmla="*/ 177 h 180"/>
                <a:gd name="T22" fmla="*/ 166 w 210"/>
                <a:gd name="T23" fmla="*/ 180 h 180"/>
                <a:gd name="T24" fmla="*/ 151 w 210"/>
                <a:gd name="T25" fmla="*/ 178 h 180"/>
                <a:gd name="T26" fmla="*/ 118 w 210"/>
                <a:gd name="T27" fmla="*/ 161 h 180"/>
                <a:gd name="T28" fmla="*/ 89 w 210"/>
                <a:gd name="T29" fmla="*/ 140 h 180"/>
                <a:gd name="T30" fmla="*/ 62 w 210"/>
                <a:gd name="T31" fmla="*/ 116 h 180"/>
                <a:gd name="T32" fmla="*/ 36 w 210"/>
                <a:gd name="T33" fmla="*/ 90 h 180"/>
                <a:gd name="T34" fmla="*/ 11 w 210"/>
                <a:gd name="T35" fmla="*/ 62 h 180"/>
                <a:gd name="T36" fmla="*/ 2 w 210"/>
                <a:gd name="T37" fmla="*/ 48 h 180"/>
                <a:gd name="T38" fmla="*/ 0 w 210"/>
                <a:gd name="T39" fmla="*/ 34 h 180"/>
                <a:gd name="T40" fmla="*/ 5 w 210"/>
                <a:gd name="T41" fmla="*/ 20 h 180"/>
                <a:gd name="T42" fmla="*/ 13 w 210"/>
                <a:gd name="T43" fmla="*/ 9 h 180"/>
                <a:gd name="T44" fmla="*/ 25 w 210"/>
                <a:gd name="T45" fmla="*/ 2 h 180"/>
                <a:gd name="T46" fmla="*/ 41 w 210"/>
                <a:gd name="T4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80">
                  <a:moveTo>
                    <a:pt x="41" y="0"/>
                  </a:moveTo>
                  <a:lnTo>
                    <a:pt x="56" y="5"/>
                  </a:lnTo>
                  <a:lnTo>
                    <a:pt x="129" y="47"/>
                  </a:lnTo>
                  <a:lnTo>
                    <a:pt x="154" y="62"/>
                  </a:lnTo>
                  <a:lnTo>
                    <a:pt x="177" y="78"/>
                  </a:lnTo>
                  <a:lnTo>
                    <a:pt x="197" y="99"/>
                  </a:lnTo>
                  <a:lnTo>
                    <a:pt x="207" y="116"/>
                  </a:lnTo>
                  <a:lnTo>
                    <a:pt x="210" y="136"/>
                  </a:lnTo>
                  <a:lnTo>
                    <a:pt x="204" y="157"/>
                  </a:lnTo>
                  <a:lnTo>
                    <a:pt x="194" y="167"/>
                  </a:lnTo>
                  <a:lnTo>
                    <a:pt x="180" y="177"/>
                  </a:lnTo>
                  <a:lnTo>
                    <a:pt x="166" y="180"/>
                  </a:lnTo>
                  <a:lnTo>
                    <a:pt x="151" y="178"/>
                  </a:lnTo>
                  <a:lnTo>
                    <a:pt x="118" y="161"/>
                  </a:lnTo>
                  <a:lnTo>
                    <a:pt x="89" y="140"/>
                  </a:lnTo>
                  <a:lnTo>
                    <a:pt x="62" y="116"/>
                  </a:lnTo>
                  <a:lnTo>
                    <a:pt x="36" y="90"/>
                  </a:lnTo>
                  <a:lnTo>
                    <a:pt x="11" y="62"/>
                  </a:lnTo>
                  <a:lnTo>
                    <a:pt x="2" y="48"/>
                  </a:lnTo>
                  <a:lnTo>
                    <a:pt x="0" y="34"/>
                  </a:lnTo>
                  <a:lnTo>
                    <a:pt x="5" y="20"/>
                  </a:lnTo>
                  <a:lnTo>
                    <a:pt x="13" y="9"/>
                  </a:lnTo>
                  <a:lnTo>
                    <a:pt x="25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8B6150C-AF4B-4B46-9E8E-90AFA1AA2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4391025"/>
              <a:ext cx="155575" cy="160338"/>
            </a:xfrm>
            <a:custGeom>
              <a:avLst/>
              <a:gdLst>
                <a:gd name="T0" fmla="*/ 157 w 196"/>
                <a:gd name="T1" fmla="*/ 0 h 203"/>
                <a:gd name="T2" fmla="*/ 172 w 196"/>
                <a:gd name="T3" fmla="*/ 6 h 203"/>
                <a:gd name="T4" fmla="*/ 186 w 196"/>
                <a:gd name="T5" fmla="*/ 17 h 203"/>
                <a:gd name="T6" fmla="*/ 194 w 196"/>
                <a:gd name="T7" fmla="*/ 31 h 203"/>
                <a:gd name="T8" fmla="*/ 196 w 196"/>
                <a:gd name="T9" fmla="*/ 48 h 203"/>
                <a:gd name="T10" fmla="*/ 190 w 196"/>
                <a:gd name="T11" fmla="*/ 65 h 203"/>
                <a:gd name="T12" fmla="*/ 176 w 196"/>
                <a:gd name="T13" fmla="*/ 83 h 203"/>
                <a:gd name="T14" fmla="*/ 159 w 196"/>
                <a:gd name="T15" fmla="*/ 97 h 203"/>
                <a:gd name="T16" fmla="*/ 141 w 196"/>
                <a:gd name="T17" fmla="*/ 113 h 203"/>
                <a:gd name="T18" fmla="*/ 123 w 196"/>
                <a:gd name="T19" fmla="*/ 127 h 203"/>
                <a:gd name="T20" fmla="*/ 92 w 196"/>
                <a:gd name="T21" fmla="*/ 158 h 203"/>
                <a:gd name="T22" fmla="*/ 62 w 196"/>
                <a:gd name="T23" fmla="*/ 190 h 203"/>
                <a:gd name="T24" fmla="*/ 48 w 196"/>
                <a:gd name="T25" fmla="*/ 201 h 203"/>
                <a:gd name="T26" fmla="*/ 34 w 196"/>
                <a:gd name="T27" fmla="*/ 203 h 203"/>
                <a:gd name="T28" fmla="*/ 22 w 196"/>
                <a:gd name="T29" fmla="*/ 198 h 203"/>
                <a:gd name="T30" fmla="*/ 11 w 196"/>
                <a:gd name="T31" fmla="*/ 189 h 203"/>
                <a:gd name="T32" fmla="*/ 3 w 196"/>
                <a:gd name="T33" fmla="*/ 176 h 203"/>
                <a:gd name="T34" fmla="*/ 0 w 196"/>
                <a:gd name="T35" fmla="*/ 161 h 203"/>
                <a:gd name="T36" fmla="*/ 3 w 196"/>
                <a:gd name="T37" fmla="*/ 145 h 203"/>
                <a:gd name="T38" fmla="*/ 17 w 196"/>
                <a:gd name="T39" fmla="*/ 117 h 203"/>
                <a:gd name="T40" fmla="*/ 36 w 196"/>
                <a:gd name="T41" fmla="*/ 88 h 203"/>
                <a:gd name="T42" fmla="*/ 58 w 196"/>
                <a:gd name="T43" fmla="*/ 58 h 203"/>
                <a:gd name="T44" fmla="*/ 83 w 196"/>
                <a:gd name="T45" fmla="*/ 32 h 203"/>
                <a:gd name="T46" fmla="*/ 110 w 196"/>
                <a:gd name="T47" fmla="*/ 12 h 203"/>
                <a:gd name="T48" fmla="*/ 140 w 196"/>
                <a:gd name="T49" fmla="*/ 0 h 203"/>
                <a:gd name="T50" fmla="*/ 157 w 196"/>
                <a:gd name="T5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203">
                  <a:moveTo>
                    <a:pt x="157" y="0"/>
                  </a:moveTo>
                  <a:lnTo>
                    <a:pt x="172" y="6"/>
                  </a:lnTo>
                  <a:lnTo>
                    <a:pt x="186" y="17"/>
                  </a:lnTo>
                  <a:lnTo>
                    <a:pt x="194" y="31"/>
                  </a:lnTo>
                  <a:lnTo>
                    <a:pt x="196" y="48"/>
                  </a:lnTo>
                  <a:lnTo>
                    <a:pt x="190" y="65"/>
                  </a:lnTo>
                  <a:lnTo>
                    <a:pt x="176" y="83"/>
                  </a:lnTo>
                  <a:lnTo>
                    <a:pt x="159" y="97"/>
                  </a:lnTo>
                  <a:lnTo>
                    <a:pt x="141" y="113"/>
                  </a:lnTo>
                  <a:lnTo>
                    <a:pt x="123" y="127"/>
                  </a:lnTo>
                  <a:lnTo>
                    <a:pt x="92" y="158"/>
                  </a:lnTo>
                  <a:lnTo>
                    <a:pt x="62" y="190"/>
                  </a:lnTo>
                  <a:lnTo>
                    <a:pt x="48" y="201"/>
                  </a:lnTo>
                  <a:lnTo>
                    <a:pt x="34" y="203"/>
                  </a:lnTo>
                  <a:lnTo>
                    <a:pt x="22" y="198"/>
                  </a:lnTo>
                  <a:lnTo>
                    <a:pt x="11" y="189"/>
                  </a:lnTo>
                  <a:lnTo>
                    <a:pt x="3" y="176"/>
                  </a:lnTo>
                  <a:lnTo>
                    <a:pt x="0" y="161"/>
                  </a:lnTo>
                  <a:lnTo>
                    <a:pt x="3" y="145"/>
                  </a:lnTo>
                  <a:lnTo>
                    <a:pt x="17" y="117"/>
                  </a:lnTo>
                  <a:lnTo>
                    <a:pt x="36" y="88"/>
                  </a:lnTo>
                  <a:lnTo>
                    <a:pt x="58" y="58"/>
                  </a:lnTo>
                  <a:lnTo>
                    <a:pt x="83" y="32"/>
                  </a:lnTo>
                  <a:lnTo>
                    <a:pt x="110" y="12"/>
                  </a:lnTo>
                  <a:lnTo>
                    <a:pt x="140" y="0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2F536DA-3A54-4544-A922-FCFE7E79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4799013"/>
              <a:ext cx="138113" cy="165100"/>
            </a:xfrm>
            <a:custGeom>
              <a:avLst/>
              <a:gdLst>
                <a:gd name="T0" fmla="*/ 130 w 173"/>
                <a:gd name="T1" fmla="*/ 0 h 208"/>
                <a:gd name="T2" fmla="*/ 147 w 173"/>
                <a:gd name="T3" fmla="*/ 5 h 208"/>
                <a:gd name="T4" fmla="*/ 159 w 173"/>
                <a:gd name="T5" fmla="*/ 14 h 208"/>
                <a:gd name="T6" fmla="*/ 169 w 173"/>
                <a:gd name="T7" fmla="*/ 29 h 208"/>
                <a:gd name="T8" fmla="*/ 173 w 173"/>
                <a:gd name="T9" fmla="*/ 45 h 208"/>
                <a:gd name="T10" fmla="*/ 173 w 173"/>
                <a:gd name="T11" fmla="*/ 64 h 208"/>
                <a:gd name="T12" fmla="*/ 165 w 173"/>
                <a:gd name="T13" fmla="*/ 84 h 208"/>
                <a:gd name="T14" fmla="*/ 155 w 173"/>
                <a:gd name="T15" fmla="*/ 101 h 208"/>
                <a:gd name="T16" fmla="*/ 142 w 173"/>
                <a:gd name="T17" fmla="*/ 118 h 208"/>
                <a:gd name="T18" fmla="*/ 128 w 173"/>
                <a:gd name="T19" fmla="*/ 133 h 208"/>
                <a:gd name="T20" fmla="*/ 103 w 173"/>
                <a:gd name="T21" fmla="*/ 163 h 208"/>
                <a:gd name="T22" fmla="*/ 82 w 173"/>
                <a:gd name="T23" fmla="*/ 192 h 208"/>
                <a:gd name="T24" fmla="*/ 69 w 173"/>
                <a:gd name="T25" fmla="*/ 203 h 208"/>
                <a:gd name="T26" fmla="*/ 54 w 173"/>
                <a:gd name="T27" fmla="*/ 208 h 208"/>
                <a:gd name="T28" fmla="*/ 38 w 173"/>
                <a:gd name="T29" fmla="*/ 206 h 208"/>
                <a:gd name="T30" fmla="*/ 24 w 173"/>
                <a:gd name="T31" fmla="*/ 200 h 208"/>
                <a:gd name="T32" fmla="*/ 12 w 173"/>
                <a:gd name="T33" fmla="*/ 191 h 208"/>
                <a:gd name="T34" fmla="*/ 3 w 173"/>
                <a:gd name="T35" fmla="*/ 177 h 208"/>
                <a:gd name="T36" fmla="*/ 0 w 173"/>
                <a:gd name="T37" fmla="*/ 163 h 208"/>
                <a:gd name="T38" fmla="*/ 1 w 173"/>
                <a:gd name="T39" fmla="*/ 146 h 208"/>
                <a:gd name="T40" fmla="*/ 10 w 173"/>
                <a:gd name="T41" fmla="*/ 122 h 208"/>
                <a:gd name="T42" fmla="*/ 21 w 173"/>
                <a:gd name="T43" fmla="*/ 98 h 208"/>
                <a:gd name="T44" fmla="*/ 35 w 173"/>
                <a:gd name="T45" fmla="*/ 73 h 208"/>
                <a:gd name="T46" fmla="*/ 51 w 173"/>
                <a:gd name="T47" fmla="*/ 50 h 208"/>
                <a:gd name="T48" fmla="*/ 68 w 173"/>
                <a:gd name="T49" fmla="*/ 29 h 208"/>
                <a:gd name="T50" fmla="*/ 88 w 173"/>
                <a:gd name="T51" fmla="*/ 12 h 208"/>
                <a:gd name="T52" fmla="*/ 111 w 173"/>
                <a:gd name="T53" fmla="*/ 2 h 208"/>
                <a:gd name="T54" fmla="*/ 130 w 173"/>
                <a:gd name="T5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3" h="208">
                  <a:moveTo>
                    <a:pt x="130" y="0"/>
                  </a:moveTo>
                  <a:lnTo>
                    <a:pt x="147" y="5"/>
                  </a:lnTo>
                  <a:lnTo>
                    <a:pt x="159" y="14"/>
                  </a:lnTo>
                  <a:lnTo>
                    <a:pt x="169" y="29"/>
                  </a:lnTo>
                  <a:lnTo>
                    <a:pt x="173" y="45"/>
                  </a:lnTo>
                  <a:lnTo>
                    <a:pt x="173" y="64"/>
                  </a:lnTo>
                  <a:lnTo>
                    <a:pt x="165" y="84"/>
                  </a:lnTo>
                  <a:lnTo>
                    <a:pt x="155" y="101"/>
                  </a:lnTo>
                  <a:lnTo>
                    <a:pt x="142" y="118"/>
                  </a:lnTo>
                  <a:lnTo>
                    <a:pt x="128" y="133"/>
                  </a:lnTo>
                  <a:lnTo>
                    <a:pt x="103" y="163"/>
                  </a:lnTo>
                  <a:lnTo>
                    <a:pt x="82" y="192"/>
                  </a:lnTo>
                  <a:lnTo>
                    <a:pt x="69" y="203"/>
                  </a:lnTo>
                  <a:lnTo>
                    <a:pt x="54" y="208"/>
                  </a:lnTo>
                  <a:lnTo>
                    <a:pt x="38" y="206"/>
                  </a:lnTo>
                  <a:lnTo>
                    <a:pt x="24" y="200"/>
                  </a:lnTo>
                  <a:lnTo>
                    <a:pt x="12" y="191"/>
                  </a:lnTo>
                  <a:lnTo>
                    <a:pt x="3" y="177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10" y="122"/>
                  </a:lnTo>
                  <a:lnTo>
                    <a:pt x="21" y="98"/>
                  </a:lnTo>
                  <a:lnTo>
                    <a:pt x="35" y="73"/>
                  </a:lnTo>
                  <a:lnTo>
                    <a:pt x="51" y="50"/>
                  </a:lnTo>
                  <a:lnTo>
                    <a:pt x="68" y="29"/>
                  </a:lnTo>
                  <a:lnTo>
                    <a:pt x="88" y="12"/>
                  </a:lnTo>
                  <a:lnTo>
                    <a:pt x="111" y="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D18860F-41EC-4E0D-857C-0F96DDBF7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0" y="2401888"/>
              <a:ext cx="184150" cy="192088"/>
            </a:xfrm>
            <a:custGeom>
              <a:avLst/>
              <a:gdLst>
                <a:gd name="T0" fmla="*/ 181 w 231"/>
                <a:gd name="T1" fmla="*/ 0 h 241"/>
                <a:gd name="T2" fmla="*/ 198 w 231"/>
                <a:gd name="T3" fmla="*/ 1 h 241"/>
                <a:gd name="T4" fmla="*/ 214 w 231"/>
                <a:gd name="T5" fmla="*/ 9 h 241"/>
                <a:gd name="T6" fmla="*/ 224 w 231"/>
                <a:gd name="T7" fmla="*/ 23 h 241"/>
                <a:gd name="T8" fmla="*/ 231 w 231"/>
                <a:gd name="T9" fmla="*/ 40 h 241"/>
                <a:gd name="T10" fmla="*/ 231 w 231"/>
                <a:gd name="T11" fmla="*/ 59 h 241"/>
                <a:gd name="T12" fmla="*/ 220 w 231"/>
                <a:gd name="T13" fmla="*/ 90 h 241"/>
                <a:gd name="T14" fmla="*/ 204 w 231"/>
                <a:gd name="T15" fmla="*/ 121 h 241"/>
                <a:gd name="T16" fmla="*/ 182 w 231"/>
                <a:gd name="T17" fmla="*/ 147 h 241"/>
                <a:gd name="T18" fmla="*/ 159 w 231"/>
                <a:gd name="T19" fmla="*/ 172 h 241"/>
                <a:gd name="T20" fmla="*/ 131 w 231"/>
                <a:gd name="T21" fmla="*/ 193 h 241"/>
                <a:gd name="T22" fmla="*/ 105 w 231"/>
                <a:gd name="T23" fmla="*/ 214 h 241"/>
                <a:gd name="T24" fmla="*/ 77 w 231"/>
                <a:gd name="T25" fmla="*/ 234 h 241"/>
                <a:gd name="T26" fmla="*/ 60 w 231"/>
                <a:gd name="T27" fmla="*/ 240 h 241"/>
                <a:gd name="T28" fmla="*/ 45 w 231"/>
                <a:gd name="T29" fmla="*/ 241 h 241"/>
                <a:gd name="T30" fmla="*/ 29 w 231"/>
                <a:gd name="T31" fmla="*/ 235 h 241"/>
                <a:gd name="T32" fmla="*/ 17 w 231"/>
                <a:gd name="T33" fmla="*/ 226 h 241"/>
                <a:gd name="T34" fmla="*/ 6 w 231"/>
                <a:gd name="T35" fmla="*/ 214 h 241"/>
                <a:gd name="T36" fmla="*/ 0 w 231"/>
                <a:gd name="T37" fmla="*/ 198 h 241"/>
                <a:gd name="T38" fmla="*/ 0 w 231"/>
                <a:gd name="T39" fmla="*/ 183 h 241"/>
                <a:gd name="T40" fmla="*/ 3 w 231"/>
                <a:gd name="T41" fmla="*/ 167 h 241"/>
                <a:gd name="T42" fmla="*/ 13 w 231"/>
                <a:gd name="T43" fmla="*/ 152 h 241"/>
                <a:gd name="T44" fmla="*/ 43 w 231"/>
                <a:gd name="T45" fmla="*/ 122 h 241"/>
                <a:gd name="T46" fmla="*/ 71 w 231"/>
                <a:gd name="T47" fmla="*/ 91 h 241"/>
                <a:gd name="T48" fmla="*/ 99 w 231"/>
                <a:gd name="T49" fmla="*/ 60 h 241"/>
                <a:gd name="T50" fmla="*/ 128 w 231"/>
                <a:gd name="T51" fmla="*/ 31 h 241"/>
                <a:gd name="T52" fmla="*/ 162 w 231"/>
                <a:gd name="T53" fmla="*/ 6 h 241"/>
                <a:gd name="T54" fmla="*/ 181 w 231"/>
                <a:gd name="T5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1" h="241">
                  <a:moveTo>
                    <a:pt x="181" y="0"/>
                  </a:moveTo>
                  <a:lnTo>
                    <a:pt x="198" y="1"/>
                  </a:lnTo>
                  <a:lnTo>
                    <a:pt x="214" y="9"/>
                  </a:lnTo>
                  <a:lnTo>
                    <a:pt x="224" y="23"/>
                  </a:lnTo>
                  <a:lnTo>
                    <a:pt x="231" y="40"/>
                  </a:lnTo>
                  <a:lnTo>
                    <a:pt x="231" y="59"/>
                  </a:lnTo>
                  <a:lnTo>
                    <a:pt x="220" y="90"/>
                  </a:lnTo>
                  <a:lnTo>
                    <a:pt x="204" y="121"/>
                  </a:lnTo>
                  <a:lnTo>
                    <a:pt x="182" y="147"/>
                  </a:lnTo>
                  <a:lnTo>
                    <a:pt x="159" y="172"/>
                  </a:lnTo>
                  <a:lnTo>
                    <a:pt x="131" y="193"/>
                  </a:lnTo>
                  <a:lnTo>
                    <a:pt x="105" y="214"/>
                  </a:lnTo>
                  <a:lnTo>
                    <a:pt x="77" y="234"/>
                  </a:lnTo>
                  <a:lnTo>
                    <a:pt x="60" y="240"/>
                  </a:lnTo>
                  <a:lnTo>
                    <a:pt x="45" y="241"/>
                  </a:lnTo>
                  <a:lnTo>
                    <a:pt x="29" y="235"/>
                  </a:lnTo>
                  <a:lnTo>
                    <a:pt x="17" y="226"/>
                  </a:lnTo>
                  <a:lnTo>
                    <a:pt x="6" y="214"/>
                  </a:lnTo>
                  <a:lnTo>
                    <a:pt x="0" y="198"/>
                  </a:lnTo>
                  <a:lnTo>
                    <a:pt x="0" y="183"/>
                  </a:lnTo>
                  <a:lnTo>
                    <a:pt x="3" y="167"/>
                  </a:lnTo>
                  <a:lnTo>
                    <a:pt x="13" y="152"/>
                  </a:lnTo>
                  <a:lnTo>
                    <a:pt x="43" y="122"/>
                  </a:lnTo>
                  <a:lnTo>
                    <a:pt x="71" y="91"/>
                  </a:lnTo>
                  <a:lnTo>
                    <a:pt x="99" y="60"/>
                  </a:lnTo>
                  <a:lnTo>
                    <a:pt x="128" y="31"/>
                  </a:lnTo>
                  <a:lnTo>
                    <a:pt x="162" y="6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A67909C-FAEB-4012-8E22-2ACE667E2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3" y="2808288"/>
              <a:ext cx="160338" cy="161925"/>
            </a:xfrm>
            <a:custGeom>
              <a:avLst/>
              <a:gdLst>
                <a:gd name="T0" fmla="*/ 150 w 201"/>
                <a:gd name="T1" fmla="*/ 0 h 205"/>
                <a:gd name="T2" fmla="*/ 164 w 201"/>
                <a:gd name="T3" fmla="*/ 0 h 205"/>
                <a:gd name="T4" fmla="*/ 178 w 201"/>
                <a:gd name="T5" fmla="*/ 5 h 205"/>
                <a:gd name="T6" fmla="*/ 190 w 201"/>
                <a:gd name="T7" fmla="*/ 12 h 205"/>
                <a:gd name="T8" fmla="*/ 198 w 201"/>
                <a:gd name="T9" fmla="*/ 22 h 205"/>
                <a:gd name="T10" fmla="*/ 201 w 201"/>
                <a:gd name="T11" fmla="*/ 36 h 205"/>
                <a:gd name="T12" fmla="*/ 198 w 201"/>
                <a:gd name="T13" fmla="*/ 51 h 205"/>
                <a:gd name="T14" fmla="*/ 184 w 201"/>
                <a:gd name="T15" fmla="*/ 79 h 205"/>
                <a:gd name="T16" fmla="*/ 166 w 201"/>
                <a:gd name="T17" fmla="*/ 104 h 205"/>
                <a:gd name="T18" fmla="*/ 142 w 201"/>
                <a:gd name="T19" fmla="*/ 127 h 205"/>
                <a:gd name="T20" fmla="*/ 74 w 201"/>
                <a:gd name="T21" fmla="*/ 192 h 205"/>
                <a:gd name="T22" fmla="*/ 57 w 201"/>
                <a:gd name="T23" fmla="*/ 203 h 205"/>
                <a:gd name="T24" fmla="*/ 42 w 201"/>
                <a:gd name="T25" fmla="*/ 205 h 205"/>
                <a:gd name="T26" fmla="*/ 26 w 201"/>
                <a:gd name="T27" fmla="*/ 202 h 205"/>
                <a:gd name="T28" fmla="*/ 14 w 201"/>
                <a:gd name="T29" fmla="*/ 192 h 205"/>
                <a:gd name="T30" fmla="*/ 4 w 201"/>
                <a:gd name="T31" fmla="*/ 178 h 205"/>
                <a:gd name="T32" fmla="*/ 0 w 201"/>
                <a:gd name="T33" fmla="*/ 163 h 205"/>
                <a:gd name="T34" fmla="*/ 1 w 201"/>
                <a:gd name="T35" fmla="*/ 146 h 205"/>
                <a:gd name="T36" fmla="*/ 11 w 201"/>
                <a:gd name="T37" fmla="*/ 129 h 205"/>
                <a:gd name="T38" fmla="*/ 34 w 201"/>
                <a:gd name="T39" fmla="*/ 102 h 205"/>
                <a:gd name="T40" fmla="*/ 56 w 201"/>
                <a:gd name="T41" fmla="*/ 73 h 205"/>
                <a:gd name="T42" fmla="*/ 80 w 201"/>
                <a:gd name="T43" fmla="*/ 45 h 205"/>
                <a:gd name="T44" fmla="*/ 107 w 201"/>
                <a:gd name="T45" fmla="*/ 22 h 205"/>
                <a:gd name="T46" fmla="*/ 136 w 201"/>
                <a:gd name="T47" fmla="*/ 3 h 205"/>
                <a:gd name="T48" fmla="*/ 150 w 201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1" h="205">
                  <a:moveTo>
                    <a:pt x="150" y="0"/>
                  </a:moveTo>
                  <a:lnTo>
                    <a:pt x="164" y="0"/>
                  </a:lnTo>
                  <a:lnTo>
                    <a:pt x="178" y="5"/>
                  </a:lnTo>
                  <a:lnTo>
                    <a:pt x="190" y="12"/>
                  </a:lnTo>
                  <a:lnTo>
                    <a:pt x="198" y="22"/>
                  </a:lnTo>
                  <a:lnTo>
                    <a:pt x="201" y="36"/>
                  </a:lnTo>
                  <a:lnTo>
                    <a:pt x="198" y="51"/>
                  </a:lnTo>
                  <a:lnTo>
                    <a:pt x="184" y="79"/>
                  </a:lnTo>
                  <a:lnTo>
                    <a:pt x="166" y="104"/>
                  </a:lnTo>
                  <a:lnTo>
                    <a:pt x="142" y="127"/>
                  </a:lnTo>
                  <a:lnTo>
                    <a:pt x="74" y="192"/>
                  </a:lnTo>
                  <a:lnTo>
                    <a:pt x="57" y="203"/>
                  </a:lnTo>
                  <a:lnTo>
                    <a:pt x="42" y="205"/>
                  </a:lnTo>
                  <a:lnTo>
                    <a:pt x="26" y="202"/>
                  </a:lnTo>
                  <a:lnTo>
                    <a:pt x="14" y="192"/>
                  </a:lnTo>
                  <a:lnTo>
                    <a:pt x="4" y="178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11" y="129"/>
                  </a:lnTo>
                  <a:lnTo>
                    <a:pt x="34" y="102"/>
                  </a:lnTo>
                  <a:lnTo>
                    <a:pt x="56" y="73"/>
                  </a:lnTo>
                  <a:lnTo>
                    <a:pt x="80" y="45"/>
                  </a:lnTo>
                  <a:lnTo>
                    <a:pt x="107" y="22"/>
                  </a:lnTo>
                  <a:lnTo>
                    <a:pt x="136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445210D-1E2F-4071-A267-DDAA87D74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4700588"/>
              <a:ext cx="144463" cy="155575"/>
            </a:xfrm>
            <a:custGeom>
              <a:avLst/>
              <a:gdLst>
                <a:gd name="T0" fmla="*/ 37 w 183"/>
                <a:gd name="T1" fmla="*/ 0 h 195"/>
                <a:gd name="T2" fmla="*/ 53 w 183"/>
                <a:gd name="T3" fmla="*/ 5 h 195"/>
                <a:gd name="T4" fmla="*/ 90 w 183"/>
                <a:gd name="T5" fmla="*/ 30 h 195"/>
                <a:gd name="T6" fmla="*/ 122 w 183"/>
                <a:gd name="T7" fmla="*/ 60 h 195"/>
                <a:gd name="T8" fmla="*/ 152 w 183"/>
                <a:gd name="T9" fmla="*/ 95 h 195"/>
                <a:gd name="T10" fmla="*/ 178 w 183"/>
                <a:gd name="T11" fmla="*/ 130 h 195"/>
                <a:gd name="T12" fmla="*/ 183 w 183"/>
                <a:gd name="T13" fmla="*/ 146 h 195"/>
                <a:gd name="T14" fmla="*/ 181 w 183"/>
                <a:gd name="T15" fmla="*/ 161 h 195"/>
                <a:gd name="T16" fmla="*/ 175 w 183"/>
                <a:gd name="T17" fmla="*/ 175 h 195"/>
                <a:gd name="T18" fmla="*/ 164 w 183"/>
                <a:gd name="T19" fmla="*/ 188 h 195"/>
                <a:gd name="T20" fmla="*/ 150 w 183"/>
                <a:gd name="T21" fmla="*/ 194 h 195"/>
                <a:gd name="T22" fmla="*/ 135 w 183"/>
                <a:gd name="T23" fmla="*/ 195 h 195"/>
                <a:gd name="T24" fmla="*/ 121 w 183"/>
                <a:gd name="T25" fmla="*/ 188 h 195"/>
                <a:gd name="T26" fmla="*/ 96 w 183"/>
                <a:gd name="T27" fmla="*/ 169 h 195"/>
                <a:gd name="T28" fmla="*/ 74 w 183"/>
                <a:gd name="T29" fmla="*/ 149 h 195"/>
                <a:gd name="T30" fmla="*/ 56 w 183"/>
                <a:gd name="T31" fmla="*/ 127 h 195"/>
                <a:gd name="T32" fmla="*/ 37 w 183"/>
                <a:gd name="T33" fmla="*/ 104 h 195"/>
                <a:gd name="T34" fmla="*/ 19 w 183"/>
                <a:gd name="T35" fmla="*/ 81 h 195"/>
                <a:gd name="T36" fmla="*/ 3 w 183"/>
                <a:gd name="T37" fmla="*/ 54 h 195"/>
                <a:gd name="T38" fmla="*/ 0 w 183"/>
                <a:gd name="T39" fmla="*/ 39 h 195"/>
                <a:gd name="T40" fmla="*/ 3 w 183"/>
                <a:gd name="T41" fmla="*/ 23 h 195"/>
                <a:gd name="T42" fmla="*/ 11 w 183"/>
                <a:gd name="T43" fmla="*/ 11 h 195"/>
                <a:gd name="T44" fmla="*/ 22 w 183"/>
                <a:gd name="T45" fmla="*/ 3 h 195"/>
                <a:gd name="T46" fmla="*/ 37 w 183"/>
                <a:gd name="T4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" h="195">
                  <a:moveTo>
                    <a:pt x="37" y="0"/>
                  </a:moveTo>
                  <a:lnTo>
                    <a:pt x="53" y="5"/>
                  </a:lnTo>
                  <a:lnTo>
                    <a:pt x="90" y="30"/>
                  </a:lnTo>
                  <a:lnTo>
                    <a:pt x="122" y="60"/>
                  </a:lnTo>
                  <a:lnTo>
                    <a:pt x="152" y="95"/>
                  </a:lnTo>
                  <a:lnTo>
                    <a:pt x="178" y="130"/>
                  </a:lnTo>
                  <a:lnTo>
                    <a:pt x="183" y="146"/>
                  </a:lnTo>
                  <a:lnTo>
                    <a:pt x="181" y="161"/>
                  </a:lnTo>
                  <a:lnTo>
                    <a:pt x="175" y="175"/>
                  </a:lnTo>
                  <a:lnTo>
                    <a:pt x="164" y="188"/>
                  </a:lnTo>
                  <a:lnTo>
                    <a:pt x="150" y="194"/>
                  </a:lnTo>
                  <a:lnTo>
                    <a:pt x="135" y="195"/>
                  </a:lnTo>
                  <a:lnTo>
                    <a:pt x="121" y="188"/>
                  </a:lnTo>
                  <a:lnTo>
                    <a:pt x="96" y="169"/>
                  </a:lnTo>
                  <a:lnTo>
                    <a:pt x="74" y="149"/>
                  </a:lnTo>
                  <a:lnTo>
                    <a:pt x="56" y="127"/>
                  </a:lnTo>
                  <a:lnTo>
                    <a:pt x="37" y="104"/>
                  </a:lnTo>
                  <a:lnTo>
                    <a:pt x="19" y="81"/>
                  </a:lnTo>
                  <a:lnTo>
                    <a:pt x="3" y="54"/>
                  </a:lnTo>
                  <a:lnTo>
                    <a:pt x="0" y="39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81E48DD-B0EA-4D44-BFCF-D3B4D5C756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5475" y="2397125"/>
              <a:ext cx="606425" cy="2312988"/>
            </a:xfrm>
            <a:custGeom>
              <a:avLst/>
              <a:gdLst>
                <a:gd name="T0" fmla="*/ 215 w 764"/>
                <a:gd name="T1" fmla="*/ 2268 h 2915"/>
                <a:gd name="T2" fmla="*/ 324 w 764"/>
                <a:gd name="T3" fmla="*/ 2168 h 2915"/>
                <a:gd name="T4" fmla="*/ 293 w 764"/>
                <a:gd name="T5" fmla="*/ 2026 h 2915"/>
                <a:gd name="T6" fmla="*/ 451 w 764"/>
                <a:gd name="T7" fmla="*/ 1504 h 2915"/>
                <a:gd name="T8" fmla="*/ 384 w 764"/>
                <a:gd name="T9" fmla="*/ 1525 h 2915"/>
                <a:gd name="T10" fmla="*/ 299 w 764"/>
                <a:gd name="T11" fmla="*/ 1572 h 2915"/>
                <a:gd name="T12" fmla="*/ 240 w 764"/>
                <a:gd name="T13" fmla="*/ 1646 h 2915"/>
                <a:gd name="T14" fmla="*/ 231 w 764"/>
                <a:gd name="T15" fmla="*/ 1755 h 2915"/>
                <a:gd name="T16" fmla="*/ 288 w 764"/>
                <a:gd name="T17" fmla="*/ 1860 h 2915"/>
                <a:gd name="T18" fmla="*/ 390 w 764"/>
                <a:gd name="T19" fmla="*/ 1921 h 2915"/>
                <a:gd name="T20" fmla="*/ 513 w 764"/>
                <a:gd name="T21" fmla="*/ 1904 h 2915"/>
                <a:gd name="T22" fmla="*/ 601 w 764"/>
                <a:gd name="T23" fmla="*/ 1815 h 2915"/>
                <a:gd name="T24" fmla="*/ 621 w 764"/>
                <a:gd name="T25" fmla="*/ 1693 h 2915"/>
                <a:gd name="T26" fmla="*/ 572 w 764"/>
                <a:gd name="T27" fmla="*/ 1594 h 2915"/>
                <a:gd name="T28" fmla="*/ 485 w 764"/>
                <a:gd name="T29" fmla="*/ 1522 h 2915"/>
                <a:gd name="T30" fmla="*/ 381 w 764"/>
                <a:gd name="T31" fmla="*/ 476 h 2915"/>
                <a:gd name="T32" fmla="*/ 339 w 764"/>
                <a:gd name="T33" fmla="*/ 1051 h 2915"/>
                <a:gd name="T34" fmla="*/ 348 w 764"/>
                <a:gd name="T35" fmla="*/ 1415 h 2915"/>
                <a:gd name="T36" fmla="*/ 455 w 764"/>
                <a:gd name="T37" fmla="*/ 1414 h 2915"/>
                <a:gd name="T38" fmla="*/ 511 w 764"/>
                <a:gd name="T39" fmla="*/ 1422 h 2915"/>
                <a:gd name="T40" fmla="*/ 510 w 764"/>
                <a:gd name="T41" fmla="*/ 969 h 2915"/>
                <a:gd name="T42" fmla="*/ 398 w 764"/>
                <a:gd name="T43" fmla="*/ 286 h 2915"/>
                <a:gd name="T44" fmla="*/ 412 w 764"/>
                <a:gd name="T45" fmla="*/ 5 h 2915"/>
                <a:gd name="T46" fmla="*/ 486 w 764"/>
                <a:gd name="T47" fmla="*/ 269 h 2915"/>
                <a:gd name="T48" fmla="*/ 607 w 764"/>
                <a:gd name="T49" fmla="*/ 997 h 2915"/>
                <a:gd name="T50" fmla="*/ 686 w 764"/>
                <a:gd name="T51" fmla="*/ 1519 h 2915"/>
                <a:gd name="T52" fmla="*/ 753 w 764"/>
                <a:gd name="T53" fmla="*/ 1646 h 2915"/>
                <a:gd name="T54" fmla="*/ 756 w 764"/>
                <a:gd name="T55" fmla="*/ 1793 h 2915"/>
                <a:gd name="T56" fmla="*/ 688 w 764"/>
                <a:gd name="T57" fmla="*/ 1928 h 2915"/>
                <a:gd name="T58" fmla="*/ 567 w 764"/>
                <a:gd name="T59" fmla="*/ 2023 h 2915"/>
                <a:gd name="T60" fmla="*/ 513 w 764"/>
                <a:gd name="T61" fmla="*/ 2069 h 2915"/>
                <a:gd name="T62" fmla="*/ 240 w 764"/>
                <a:gd name="T63" fmla="*/ 2548 h 2915"/>
                <a:gd name="T64" fmla="*/ 82 w 764"/>
                <a:gd name="T65" fmla="*/ 2898 h 2915"/>
                <a:gd name="T66" fmla="*/ 40 w 764"/>
                <a:gd name="T67" fmla="*/ 2915 h 2915"/>
                <a:gd name="T68" fmla="*/ 4 w 764"/>
                <a:gd name="T69" fmla="*/ 2892 h 2915"/>
                <a:gd name="T70" fmla="*/ 24 w 764"/>
                <a:gd name="T71" fmla="*/ 2728 h 2915"/>
                <a:gd name="T72" fmla="*/ 93 w 764"/>
                <a:gd name="T73" fmla="*/ 2334 h 2915"/>
                <a:gd name="T74" fmla="*/ 187 w 764"/>
                <a:gd name="T75" fmla="*/ 1947 h 2915"/>
                <a:gd name="T76" fmla="*/ 111 w 764"/>
                <a:gd name="T77" fmla="*/ 1811 h 2915"/>
                <a:gd name="T78" fmla="*/ 108 w 764"/>
                <a:gd name="T79" fmla="*/ 1659 h 2915"/>
                <a:gd name="T80" fmla="*/ 172 w 764"/>
                <a:gd name="T81" fmla="*/ 1532 h 2915"/>
                <a:gd name="T82" fmla="*/ 240 w 764"/>
                <a:gd name="T83" fmla="*/ 1462 h 2915"/>
                <a:gd name="T84" fmla="*/ 266 w 764"/>
                <a:gd name="T85" fmla="*/ 1053 h 2915"/>
                <a:gd name="T86" fmla="*/ 328 w 764"/>
                <a:gd name="T87" fmla="*/ 445 h 2915"/>
                <a:gd name="T88" fmla="*/ 352 w 764"/>
                <a:gd name="T89" fmla="*/ 24 h 2915"/>
                <a:gd name="T90" fmla="*/ 386 w 764"/>
                <a:gd name="T91" fmla="*/ 0 h 2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4" h="2915">
                  <a:moveTo>
                    <a:pt x="246" y="1998"/>
                  </a:moveTo>
                  <a:lnTo>
                    <a:pt x="234" y="2133"/>
                  </a:lnTo>
                  <a:lnTo>
                    <a:pt x="215" y="2268"/>
                  </a:lnTo>
                  <a:lnTo>
                    <a:pt x="192" y="2403"/>
                  </a:lnTo>
                  <a:lnTo>
                    <a:pt x="255" y="2285"/>
                  </a:lnTo>
                  <a:lnTo>
                    <a:pt x="324" y="2168"/>
                  </a:lnTo>
                  <a:lnTo>
                    <a:pt x="398" y="2055"/>
                  </a:lnTo>
                  <a:lnTo>
                    <a:pt x="344" y="2045"/>
                  </a:lnTo>
                  <a:lnTo>
                    <a:pt x="293" y="2026"/>
                  </a:lnTo>
                  <a:lnTo>
                    <a:pt x="246" y="1998"/>
                  </a:lnTo>
                  <a:close/>
                  <a:moveTo>
                    <a:pt x="452" y="1504"/>
                  </a:moveTo>
                  <a:lnTo>
                    <a:pt x="451" y="1504"/>
                  </a:lnTo>
                  <a:lnTo>
                    <a:pt x="449" y="1505"/>
                  </a:lnTo>
                  <a:lnTo>
                    <a:pt x="417" y="1515"/>
                  </a:lnTo>
                  <a:lnTo>
                    <a:pt x="384" y="1525"/>
                  </a:lnTo>
                  <a:lnTo>
                    <a:pt x="355" y="1538"/>
                  </a:lnTo>
                  <a:lnTo>
                    <a:pt x="325" y="1553"/>
                  </a:lnTo>
                  <a:lnTo>
                    <a:pt x="299" y="1572"/>
                  </a:lnTo>
                  <a:lnTo>
                    <a:pt x="276" y="1594"/>
                  </a:lnTo>
                  <a:lnTo>
                    <a:pt x="255" y="1618"/>
                  </a:lnTo>
                  <a:lnTo>
                    <a:pt x="240" y="1646"/>
                  </a:lnTo>
                  <a:lnTo>
                    <a:pt x="231" y="1679"/>
                  </a:lnTo>
                  <a:lnTo>
                    <a:pt x="228" y="1714"/>
                  </a:lnTo>
                  <a:lnTo>
                    <a:pt x="231" y="1755"/>
                  </a:lnTo>
                  <a:lnTo>
                    <a:pt x="243" y="1792"/>
                  </a:lnTo>
                  <a:lnTo>
                    <a:pt x="262" y="1828"/>
                  </a:lnTo>
                  <a:lnTo>
                    <a:pt x="288" y="1860"/>
                  </a:lnTo>
                  <a:lnTo>
                    <a:pt x="317" y="1886"/>
                  </a:lnTo>
                  <a:lnTo>
                    <a:pt x="353" y="1907"/>
                  </a:lnTo>
                  <a:lnTo>
                    <a:pt x="390" y="1921"/>
                  </a:lnTo>
                  <a:lnTo>
                    <a:pt x="431" y="1924"/>
                  </a:lnTo>
                  <a:lnTo>
                    <a:pt x="472" y="1919"/>
                  </a:lnTo>
                  <a:lnTo>
                    <a:pt x="513" y="1904"/>
                  </a:lnTo>
                  <a:lnTo>
                    <a:pt x="547" y="1880"/>
                  </a:lnTo>
                  <a:lnTo>
                    <a:pt x="578" y="1851"/>
                  </a:lnTo>
                  <a:lnTo>
                    <a:pt x="601" y="1815"/>
                  </a:lnTo>
                  <a:lnTo>
                    <a:pt x="618" y="1776"/>
                  </a:lnTo>
                  <a:lnTo>
                    <a:pt x="624" y="1735"/>
                  </a:lnTo>
                  <a:lnTo>
                    <a:pt x="621" y="1693"/>
                  </a:lnTo>
                  <a:lnTo>
                    <a:pt x="610" y="1656"/>
                  </a:lnTo>
                  <a:lnTo>
                    <a:pt x="593" y="1623"/>
                  </a:lnTo>
                  <a:lnTo>
                    <a:pt x="572" y="1594"/>
                  </a:lnTo>
                  <a:lnTo>
                    <a:pt x="545" y="1567"/>
                  </a:lnTo>
                  <a:lnTo>
                    <a:pt x="516" y="1544"/>
                  </a:lnTo>
                  <a:lnTo>
                    <a:pt x="485" y="1522"/>
                  </a:lnTo>
                  <a:lnTo>
                    <a:pt x="452" y="1504"/>
                  </a:lnTo>
                  <a:close/>
                  <a:moveTo>
                    <a:pt x="398" y="286"/>
                  </a:moveTo>
                  <a:lnTo>
                    <a:pt x="381" y="476"/>
                  </a:lnTo>
                  <a:lnTo>
                    <a:pt x="366" y="667"/>
                  </a:lnTo>
                  <a:lnTo>
                    <a:pt x="353" y="859"/>
                  </a:lnTo>
                  <a:lnTo>
                    <a:pt x="339" y="1051"/>
                  </a:lnTo>
                  <a:lnTo>
                    <a:pt x="324" y="1242"/>
                  </a:lnTo>
                  <a:lnTo>
                    <a:pt x="302" y="1431"/>
                  </a:lnTo>
                  <a:lnTo>
                    <a:pt x="348" y="1415"/>
                  </a:lnTo>
                  <a:lnTo>
                    <a:pt x="398" y="1409"/>
                  </a:lnTo>
                  <a:lnTo>
                    <a:pt x="449" y="1412"/>
                  </a:lnTo>
                  <a:lnTo>
                    <a:pt x="455" y="1414"/>
                  </a:lnTo>
                  <a:lnTo>
                    <a:pt x="462" y="1417"/>
                  </a:lnTo>
                  <a:lnTo>
                    <a:pt x="466" y="1420"/>
                  </a:lnTo>
                  <a:lnTo>
                    <a:pt x="511" y="1422"/>
                  </a:lnTo>
                  <a:lnTo>
                    <a:pt x="553" y="1431"/>
                  </a:lnTo>
                  <a:lnTo>
                    <a:pt x="535" y="1200"/>
                  </a:lnTo>
                  <a:lnTo>
                    <a:pt x="510" y="969"/>
                  </a:lnTo>
                  <a:lnTo>
                    <a:pt x="479" y="741"/>
                  </a:lnTo>
                  <a:lnTo>
                    <a:pt x="441" y="513"/>
                  </a:lnTo>
                  <a:lnTo>
                    <a:pt x="398" y="286"/>
                  </a:lnTo>
                  <a:close/>
                  <a:moveTo>
                    <a:pt x="386" y="0"/>
                  </a:moveTo>
                  <a:lnTo>
                    <a:pt x="400" y="0"/>
                  </a:lnTo>
                  <a:lnTo>
                    <a:pt x="412" y="5"/>
                  </a:lnTo>
                  <a:lnTo>
                    <a:pt x="423" y="14"/>
                  </a:lnTo>
                  <a:lnTo>
                    <a:pt x="431" y="28"/>
                  </a:lnTo>
                  <a:lnTo>
                    <a:pt x="486" y="269"/>
                  </a:lnTo>
                  <a:lnTo>
                    <a:pt x="535" y="510"/>
                  </a:lnTo>
                  <a:lnTo>
                    <a:pt x="575" y="752"/>
                  </a:lnTo>
                  <a:lnTo>
                    <a:pt x="607" y="997"/>
                  </a:lnTo>
                  <a:lnTo>
                    <a:pt x="634" y="1240"/>
                  </a:lnTo>
                  <a:lnTo>
                    <a:pt x="654" y="1487"/>
                  </a:lnTo>
                  <a:lnTo>
                    <a:pt x="686" y="1519"/>
                  </a:lnTo>
                  <a:lnTo>
                    <a:pt x="714" y="1558"/>
                  </a:lnTo>
                  <a:lnTo>
                    <a:pt x="736" y="1600"/>
                  </a:lnTo>
                  <a:lnTo>
                    <a:pt x="753" y="1646"/>
                  </a:lnTo>
                  <a:lnTo>
                    <a:pt x="762" y="1693"/>
                  </a:lnTo>
                  <a:lnTo>
                    <a:pt x="764" y="1742"/>
                  </a:lnTo>
                  <a:lnTo>
                    <a:pt x="756" y="1793"/>
                  </a:lnTo>
                  <a:lnTo>
                    <a:pt x="741" y="1842"/>
                  </a:lnTo>
                  <a:lnTo>
                    <a:pt x="717" y="1888"/>
                  </a:lnTo>
                  <a:lnTo>
                    <a:pt x="688" y="1928"/>
                  </a:lnTo>
                  <a:lnTo>
                    <a:pt x="652" y="1965"/>
                  </a:lnTo>
                  <a:lnTo>
                    <a:pt x="612" y="1998"/>
                  </a:lnTo>
                  <a:lnTo>
                    <a:pt x="567" y="2023"/>
                  </a:lnTo>
                  <a:lnTo>
                    <a:pt x="519" y="2041"/>
                  </a:lnTo>
                  <a:lnTo>
                    <a:pt x="519" y="2055"/>
                  </a:lnTo>
                  <a:lnTo>
                    <a:pt x="513" y="2069"/>
                  </a:lnTo>
                  <a:lnTo>
                    <a:pt x="417" y="2226"/>
                  </a:lnTo>
                  <a:lnTo>
                    <a:pt x="325" y="2385"/>
                  </a:lnTo>
                  <a:lnTo>
                    <a:pt x="240" y="2548"/>
                  </a:lnTo>
                  <a:lnTo>
                    <a:pt x="161" y="2714"/>
                  </a:lnTo>
                  <a:lnTo>
                    <a:pt x="91" y="2883"/>
                  </a:lnTo>
                  <a:lnTo>
                    <a:pt x="82" y="2898"/>
                  </a:lnTo>
                  <a:lnTo>
                    <a:pt x="69" y="2909"/>
                  </a:lnTo>
                  <a:lnTo>
                    <a:pt x="55" y="2914"/>
                  </a:lnTo>
                  <a:lnTo>
                    <a:pt x="40" y="2915"/>
                  </a:lnTo>
                  <a:lnTo>
                    <a:pt x="26" y="2911"/>
                  </a:lnTo>
                  <a:lnTo>
                    <a:pt x="14" y="2903"/>
                  </a:lnTo>
                  <a:lnTo>
                    <a:pt x="4" y="2892"/>
                  </a:lnTo>
                  <a:lnTo>
                    <a:pt x="0" y="2877"/>
                  </a:lnTo>
                  <a:lnTo>
                    <a:pt x="1" y="2858"/>
                  </a:lnTo>
                  <a:lnTo>
                    <a:pt x="24" y="2728"/>
                  </a:lnTo>
                  <a:lnTo>
                    <a:pt x="46" y="2598"/>
                  </a:lnTo>
                  <a:lnTo>
                    <a:pt x="68" y="2466"/>
                  </a:lnTo>
                  <a:lnTo>
                    <a:pt x="93" y="2334"/>
                  </a:lnTo>
                  <a:lnTo>
                    <a:pt x="119" y="2203"/>
                  </a:lnTo>
                  <a:lnTo>
                    <a:pt x="150" y="2074"/>
                  </a:lnTo>
                  <a:lnTo>
                    <a:pt x="187" y="1947"/>
                  </a:lnTo>
                  <a:lnTo>
                    <a:pt x="155" y="1907"/>
                  </a:lnTo>
                  <a:lnTo>
                    <a:pt x="128" y="1860"/>
                  </a:lnTo>
                  <a:lnTo>
                    <a:pt x="111" y="1811"/>
                  </a:lnTo>
                  <a:lnTo>
                    <a:pt x="100" y="1759"/>
                  </a:lnTo>
                  <a:lnTo>
                    <a:pt x="100" y="1707"/>
                  </a:lnTo>
                  <a:lnTo>
                    <a:pt x="108" y="1659"/>
                  </a:lnTo>
                  <a:lnTo>
                    <a:pt x="122" y="1614"/>
                  </a:lnTo>
                  <a:lnTo>
                    <a:pt x="144" y="1572"/>
                  </a:lnTo>
                  <a:lnTo>
                    <a:pt x="172" y="1532"/>
                  </a:lnTo>
                  <a:lnTo>
                    <a:pt x="204" y="1496"/>
                  </a:lnTo>
                  <a:lnTo>
                    <a:pt x="241" y="1465"/>
                  </a:lnTo>
                  <a:lnTo>
                    <a:pt x="240" y="1462"/>
                  </a:lnTo>
                  <a:lnTo>
                    <a:pt x="240" y="1457"/>
                  </a:lnTo>
                  <a:lnTo>
                    <a:pt x="249" y="1256"/>
                  </a:lnTo>
                  <a:lnTo>
                    <a:pt x="266" y="1053"/>
                  </a:lnTo>
                  <a:lnTo>
                    <a:pt x="286" y="850"/>
                  </a:lnTo>
                  <a:lnTo>
                    <a:pt x="308" y="647"/>
                  </a:lnTo>
                  <a:lnTo>
                    <a:pt x="328" y="445"/>
                  </a:lnTo>
                  <a:lnTo>
                    <a:pt x="342" y="242"/>
                  </a:lnTo>
                  <a:lnTo>
                    <a:pt x="348" y="39"/>
                  </a:lnTo>
                  <a:lnTo>
                    <a:pt x="352" y="24"/>
                  </a:lnTo>
                  <a:lnTo>
                    <a:pt x="359" y="13"/>
                  </a:lnTo>
                  <a:lnTo>
                    <a:pt x="372" y="4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D740C6A-4141-45DD-976D-E94600D809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50" y="3662363"/>
              <a:ext cx="196850" cy="193675"/>
            </a:xfrm>
            <a:custGeom>
              <a:avLst/>
              <a:gdLst>
                <a:gd name="T0" fmla="*/ 111 w 246"/>
                <a:gd name="T1" fmla="*/ 93 h 243"/>
                <a:gd name="T2" fmla="*/ 100 w 246"/>
                <a:gd name="T3" fmla="*/ 95 h 243"/>
                <a:gd name="T4" fmla="*/ 97 w 246"/>
                <a:gd name="T5" fmla="*/ 96 h 243"/>
                <a:gd name="T6" fmla="*/ 94 w 246"/>
                <a:gd name="T7" fmla="*/ 96 h 243"/>
                <a:gd name="T8" fmla="*/ 93 w 246"/>
                <a:gd name="T9" fmla="*/ 115 h 243"/>
                <a:gd name="T10" fmla="*/ 94 w 246"/>
                <a:gd name="T11" fmla="*/ 132 h 243"/>
                <a:gd name="T12" fmla="*/ 100 w 246"/>
                <a:gd name="T13" fmla="*/ 143 h 243"/>
                <a:gd name="T14" fmla="*/ 110 w 246"/>
                <a:gd name="T15" fmla="*/ 147 h 243"/>
                <a:gd name="T16" fmla="*/ 124 w 246"/>
                <a:gd name="T17" fmla="*/ 144 h 243"/>
                <a:gd name="T18" fmla="*/ 131 w 246"/>
                <a:gd name="T19" fmla="*/ 141 h 243"/>
                <a:gd name="T20" fmla="*/ 138 w 246"/>
                <a:gd name="T21" fmla="*/ 136 h 243"/>
                <a:gd name="T22" fmla="*/ 142 w 246"/>
                <a:gd name="T23" fmla="*/ 132 h 243"/>
                <a:gd name="T24" fmla="*/ 145 w 246"/>
                <a:gd name="T25" fmla="*/ 126 h 243"/>
                <a:gd name="T26" fmla="*/ 147 w 246"/>
                <a:gd name="T27" fmla="*/ 121 h 243"/>
                <a:gd name="T28" fmla="*/ 145 w 246"/>
                <a:gd name="T29" fmla="*/ 116 h 243"/>
                <a:gd name="T30" fmla="*/ 144 w 246"/>
                <a:gd name="T31" fmla="*/ 112 h 243"/>
                <a:gd name="T32" fmla="*/ 136 w 246"/>
                <a:gd name="T33" fmla="*/ 102 h 243"/>
                <a:gd name="T34" fmla="*/ 124 w 246"/>
                <a:gd name="T35" fmla="*/ 95 h 243"/>
                <a:gd name="T36" fmla="*/ 111 w 246"/>
                <a:gd name="T37" fmla="*/ 93 h 243"/>
                <a:gd name="T38" fmla="*/ 110 w 246"/>
                <a:gd name="T39" fmla="*/ 0 h 243"/>
                <a:gd name="T40" fmla="*/ 139 w 246"/>
                <a:gd name="T41" fmla="*/ 3 h 243"/>
                <a:gd name="T42" fmla="*/ 167 w 246"/>
                <a:gd name="T43" fmla="*/ 11 h 243"/>
                <a:gd name="T44" fmla="*/ 192 w 246"/>
                <a:gd name="T45" fmla="*/ 25 h 243"/>
                <a:gd name="T46" fmla="*/ 214 w 246"/>
                <a:gd name="T47" fmla="*/ 44 h 243"/>
                <a:gd name="T48" fmla="*/ 232 w 246"/>
                <a:gd name="T49" fmla="*/ 67 h 243"/>
                <a:gd name="T50" fmla="*/ 243 w 246"/>
                <a:gd name="T51" fmla="*/ 96 h 243"/>
                <a:gd name="T52" fmla="*/ 246 w 246"/>
                <a:gd name="T53" fmla="*/ 126 h 243"/>
                <a:gd name="T54" fmla="*/ 242 w 246"/>
                <a:gd name="T55" fmla="*/ 154 h 243"/>
                <a:gd name="T56" fmla="*/ 229 w 246"/>
                <a:gd name="T57" fmla="*/ 180 h 243"/>
                <a:gd name="T58" fmla="*/ 211 w 246"/>
                <a:gd name="T59" fmla="*/ 205 h 243"/>
                <a:gd name="T60" fmla="*/ 187 w 246"/>
                <a:gd name="T61" fmla="*/ 223 h 243"/>
                <a:gd name="T62" fmla="*/ 159 w 246"/>
                <a:gd name="T63" fmla="*/ 237 h 243"/>
                <a:gd name="T64" fmla="*/ 130 w 246"/>
                <a:gd name="T65" fmla="*/ 243 h 243"/>
                <a:gd name="T66" fmla="*/ 102 w 246"/>
                <a:gd name="T67" fmla="*/ 243 h 243"/>
                <a:gd name="T68" fmla="*/ 74 w 246"/>
                <a:gd name="T69" fmla="*/ 237 h 243"/>
                <a:gd name="T70" fmla="*/ 49 w 246"/>
                <a:gd name="T71" fmla="*/ 225 h 243"/>
                <a:gd name="T72" fmla="*/ 29 w 246"/>
                <a:gd name="T73" fmla="*/ 208 h 243"/>
                <a:gd name="T74" fmla="*/ 12 w 246"/>
                <a:gd name="T75" fmla="*/ 185 h 243"/>
                <a:gd name="T76" fmla="*/ 3 w 246"/>
                <a:gd name="T77" fmla="*/ 157 h 243"/>
                <a:gd name="T78" fmla="*/ 0 w 246"/>
                <a:gd name="T79" fmla="*/ 127 h 243"/>
                <a:gd name="T80" fmla="*/ 4 w 246"/>
                <a:gd name="T81" fmla="*/ 99 h 243"/>
                <a:gd name="T82" fmla="*/ 15 w 246"/>
                <a:gd name="T83" fmla="*/ 73 h 243"/>
                <a:gd name="T84" fmla="*/ 32 w 246"/>
                <a:gd name="T85" fmla="*/ 51 h 243"/>
                <a:gd name="T86" fmla="*/ 35 w 246"/>
                <a:gd name="T87" fmla="*/ 39 h 243"/>
                <a:gd name="T88" fmla="*/ 42 w 246"/>
                <a:gd name="T89" fmla="*/ 26 h 243"/>
                <a:gd name="T90" fmla="*/ 54 w 246"/>
                <a:gd name="T91" fmla="*/ 17 h 243"/>
                <a:gd name="T92" fmla="*/ 82 w 246"/>
                <a:gd name="T93" fmla="*/ 5 h 243"/>
                <a:gd name="T94" fmla="*/ 110 w 246"/>
                <a:gd name="T9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243">
                  <a:moveTo>
                    <a:pt x="111" y="93"/>
                  </a:moveTo>
                  <a:lnTo>
                    <a:pt x="100" y="95"/>
                  </a:lnTo>
                  <a:lnTo>
                    <a:pt x="97" y="96"/>
                  </a:lnTo>
                  <a:lnTo>
                    <a:pt x="94" y="96"/>
                  </a:lnTo>
                  <a:lnTo>
                    <a:pt x="93" y="115"/>
                  </a:lnTo>
                  <a:lnTo>
                    <a:pt x="94" y="132"/>
                  </a:lnTo>
                  <a:lnTo>
                    <a:pt x="100" y="143"/>
                  </a:lnTo>
                  <a:lnTo>
                    <a:pt x="110" y="147"/>
                  </a:lnTo>
                  <a:lnTo>
                    <a:pt x="124" y="144"/>
                  </a:lnTo>
                  <a:lnTo>
                    <a:pt x="131" y="141"/>
                  </a:lnTo>
                  <a:lnTo>
                    <a:pt x="138" y="136"/>
                  </a:lnTo>
                  <a:lnTo>
                    <a:pt x="142" y="132"/>
                  </a:lnTo>
                  <a:lnTo>
                    <a:pt x="145" y="126"/>
                  </a:lnTo>
                  <a:lnTo>
                    <a:pt x="147" y="121"/>
                  </a:lnTo>
                  <a:lnTo>
                    <a:pt x="145" y="116"/>
                  </a:lnTo>
                  <a:lnTo>
                    <a:pt x="144" y="112"/>
                  </a:lnTo>
                  <a:lnTo>
                    <a:pt x="136" y="102"/>
                  </a:lnTo>
                  <a:lnTo>
                    <a:pt x="124" y="95"/>
                  </a:lnTo>
                  <a:lnTo>
                    <a:pt x="111" y="93"/>
                  </a:lnTo>
                  <a:close/>
                  <a:moveTo>
                    <a:pt x="110" y="0"/>
                  </a:moveTo>
                  <a:lnTo>
                    <a:pt x="139" y="3"/>
                  </a:lnTo>
                  <a:lnTo>
                    <a:pt x="167" y="11"/>
                  </a:lnTo>
                  <a:lnTo>
                    <a:pt x="192" y="25"/>
                  </a:lnTo>
                  <a:lnTo>
                    <a:pt x="214" y="44"/>
                  </a:lnTo>
                  <a:lnTo>
                    <a:pt x="232" y="67"/>
                  </a:lnTo>
                  <a:lnTo>
                    <a:pt x="243" y="96"/>
                  </a:lnTo>
                  <a:lnTo>
                    <a:pt x="246" y="126"/>
                  </a:lnTo>
                  <a:lnTo>
                    <a:pt x="242" y="154"/>
                  </a:lnTo>
                  <a:lnTo>
                    <a:pt x="229" y="180"/>
                  </a:lnTo>
                  <a:lnTo>
                    <a:pt x="211" y="205"/>
                  </a:lnTo>
                  <a:lnTo>
                    <a:pt x="187" y="223"/>
                  </a:lnTo>
                  <a:lnTo>
                    <a:pt x="159" y="237"/>
                  </a:lnTo>
                  <a:lnTo>
                    <a:pt x="130" y="243"/>
                  </a:lnTo>
                  <a:lnTo>
                    <a:pt x="102" y="243"/>
                  </a:lnTo>
                  <a:lnTo>
                    <a:pt x="74" y="237"/>
                  </a:lnTo>
                  <a:lnTo>
                    <a:pt x="49" y="225"/>
                  </a:lnTo>
                  <a:lnTo>
                    <a:pt x="29" y="208"/>
                  </a:lnTo>
                  <a:lnTo>
                    <a:pt x="12" y="185"/>
                  </a:lnTo>
                  <a:lnTo>
                    <a:pt x="3" y="157"/>
                  </a:lnTo>
                  <a:lnTo>
                    <a:pt x="0" y="127"/>
                  </a:lnTo>
                  <a:lnTo>
                    <a:pt x="4" y="99"/>
                  </a:lnTo>
                  <a:lnTo>
                    <a:pt x="15" y="73"/>
                  </a:lnTo>
                  <a:lnTo>
                    <a:pt x="32" y="51"/>
                  </a:lnTo>
                  <a:lnTo>
                    <a:pt x="35" y="39"/>
                  </a:lnTo>
                  <a:lnTo>
                    <a:pt x="42" y="26"/>
                  </a:lnTo>
                  <a:lnTo>
                    <a:pt x="54" y="17"/>
                  </a:lnTo>
                  <a:lnTo>
                    <a:pt x="82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6EBD6EE-5599-4593-9FED-C59411DF3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4362450"/>
              <a:ext cx="222250" cy="30163"/>
            </a:xfrm>
            <a:custGeom>
              <a:avLst/>
              <a:gdLst>
                <a:gd name="T0" fmla="*/ 269 w 279"/>
                <a:gd name="T1" fmla="*/ 0 h 39"/>
                <a:gd name="T2" fmla="*/ 273 w 279"/>
                <a:gd name="T3" fmla="*/ 1 h 39"/>
                <a:gd name="T4" fmla="*/ 276 w 279"/>
                <a:gd name="T5" fmla="*/ 3 h 39"/>
                <a:gd name="T6" fmla="*/ 279 w 279"/>
                <a:gd name="T7" fmla="*/ 6 h 39"/>
                <a:gd name="T8" fmla="*/ 279 w 279"/>
                <a:gd name="T9" fmla="*/ 9 h 39"/>
                <a:gd name="T10" fmla="*/ 279 w 279"/>
                <a:gd name="T11" fmla="*/ 12 h 39"/>
                <a:gd name="T12" fmla="*/ 279 w 279"/>
                <a:gd name="T13" fmla="*/ 15 h 39"/>
                <a:gd name="T14" fmla="*/ 276 w 279"/>
                <a:gd name="T15" fmla="*/ 18 h 39"/>
                <a:gd name="T16" fmla="*/ 273 w 279"/>
                <a:gd name="T17" fmla="*/ 20 h 39"/>
                <a:gd name="T18" fmla="*/ 206 w 279"/>
                <a:gd name="T19" fmla="*/ 31 h 39"/>
                <a:gd name="T20" fmla="*/ 139 w 279"/>
                <a:gd name="T21" fmla="*/ 37 h 39"/>
                <a:gd name="T22" fmla="*/ 73 w 279"/>
                <a:gd name="T23" fmla="*/ 39 h 39"/>
                <a:gd name="T24" fmla="*/ 6 w 279"/>
                <a:gd name="T25" fmla="*/ 34 h 39"/>
                <a:gd name="T26" fmla="*/ 3 w 279"/>
                <a:gd name="T27" fmla="*/ 32 h 39"/>
                <a:gd name="T28" fmla="*/ 1 w 279"/>
                <a:gd name="T29" fmla="*/ 29 h 39"/>
                <a:gd name="T30" fmla="*/ 0 w 279"/>
                <a:gd name="T31" fmla="*/ 28 h 39"/>
                <a:gd name="T32" fmla="*/ 1 w 279"/>
                <a:gd name="T33" fmla="*/ 23 h 39"/>
                <a:gd name="T34" fmla="*/ 3 w 279"/>
                <a:gd name="T35" fmla="*/ 22 h 39"/>
                <a:gd name="T36" fmla="*/ 4 w 279"/>
                <a:gd name="T37" fmla="*/ 18 h 39"/>
                <a:gd name="T38" fmla="*/ 7 w 279"/>
                <a:gd name="T39" fmla="*/ 18 h 39"/>
                <a:gd name="T40" fmla="*/ 96 w 279"/>
                <a:gd name="T41" fmla="*/ 14 h 39"/>
                <a:gd name="T42" fmla="*/ 183 w 279"/>
                <a:gd name="T43" fmla="*/ 8 h 39"/>
                <a:gd name="T44" fmla="*/ 269 w 279"/>
                <a:gd name="T4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9" h="39">
                  <a:moveTo>
                    <a:pt x="269" y="0"/>
                  </a:moveTo>
                  <a:lnTo>
                    <a:pt x="273" y="1"/>
                  </a:lnTo>
                  <a:lnTo>
                    <a:pt x="276" y="3"/>
                  </a:lnTo>
                  <a:lnTo>
                    <a:pt x="279" y="6"/>
                  </a:lnTo>
                  <a:lnTo>
                    <a:pt x="279" y="9"/>
                  </a:lnTo>
                  <a:lnTo>
                    <a:pt x="279" y="12"/>
                  </a:lnTo>
                  <a:lnTo>
                    <a:pt x="279" y="15"/>
                  </a:lnTo>
                  <a:lnTo>
                    <a:pt x="276" y="18"/>
                  </a:lnTo>
                  <a:lnTo>
                    <a:pt x="273" y="20"/>
                  </a:lnTo>
                  <a:lnTo>
                    <a:pt x="206" y="31"/>
                  </a:lnTo>
                  <a:lnTo>
                    <a:pt x="139" y="37"/>
                  </a:lnTo>
                  <a:lnTo>
                    <a:pt x="73" y="39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6" y="14"/>
                  </a:lnTo>
                  <a:lnTo>
                    <a:pt x="183" y="8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7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06FC02B-A7C1-4F75-8AE3-34C6D5E964F1}"/>
              </a:ext>
            </a:extLst>
          </p:cNvPr>
          <p:cNvGrpSpPr/>
          <p:nvPr/>
        </p:nvGrpSpPr>
        <p:grpSpPr>
          <a:xfrm>
            <a:off x="6413126" y="246466"/>
            <a:ext cx="2487071" cy="2543868"/>
            <a:chOff x="1568450" y="1685925"/>
            <a:chExt cx="3962400" cy="4052888"/>
          </a:xfrm>
          <a:solidFill>
            <a:schemeClr val="accent6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4472BA2-5F06-40C4-A330-3FA8440381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8450" y="1685925"/>
              <a:ext cx="3962400" cy="4052888"/>
            </a:xfrm>
            <a:custGeom>
              <a:avLst/>
              <a:gdLst>
                <a:gd name="T0" fmla="*/ 1620 w 4993"/>
                <a:gd name="T1" fmla="*/ 235 h 5106"/>
                <a:gd name="T2" fmla="*/ 1887 w 4993"/>
                <a:gd name="T3" fmla="*/ 356 h 5106"/>
                <a:gd name="T4" fmla="*/ 1109 w 4993"/>
                <a:gd name="T5" fmla="*/ 544 h 5106"/>
                <a:gd name="T6" fmla="*/ 1414 w 4993"/>
                <a:gd name="T7" fmla="*/ 555 h 5106"/>
                <a:gd name="T8" fmla="*/ 1152 w 4993"/>
                <a:gd name="T9" fmla="*/ 804 h 5106"/>
                <a:gd name="T10" fmla="*/ 1157 w 4993"/>
                <a:gd name="T11" fmla="*/ 823 h 5106"/>
                <a:gd name="T12" fmla="*/ 571 w 4993"/>
                <a:gd name="T13" fmla="*/ 1123 h 5106"/>
                <a:gd name="T14" fmla="*/ 788 w 4993"/>
                <a:gd name="T15" fmla="*/ 1167 h 5106"/>
                <a:gd name="T16" fmla="*/ 389 w 4993"/>
                <a:gd name="T17" fmla="*/ 1433 h 5106"/>
                <a:gd name="T18" fmla="*/ 699 w 4993"/>
                <a:gd name="T19" fmla="*/ 1412 h 5106"/>
                <a:gd name="T20" fmla="*/ 538 w 4993"/>
                <a:gd name="T21" fmla="*/ 1455 h 5106"/>
                <a:gd name="T22" fmla="*/ 398 w 4993"/>
                <a:gd name="T23" fmla="*/ 1780 h 5106"/>
                <a:gd name="T24" fmla="*/ 395 w 4993"/>
                <a:gd name="T25" fmla="*/ 1813 h 5106"/>
                <a:gd name="T26" fmla="*/ 402 w 4993"/>
                <a:gd name="T27" fmla="*/ 2095 h 5106"/>
                <a:gd name="T28" fmla="*/ 405 w 4993"/>
                <a:gd name="T29" fmla="*/ 2115 h 5106"/>
                <a:gd name="T30" fmla="*/ 216 w 4993"/>
                <a:gd name="T31" fmla="*/ 2448 h 5106"/>
                <a:gd name="T32" fmla="*/ 318 w 4993"/>
                <a:gd name="T33" fmla="*/ 2451 h 5106"/>
                <a:gd name="T34" fmla="*/ 124 w 4993"/>
                <a:gd name="T35" fmla="*/ 2622 h 5106"/>
                <a:gd name="T36" fmla="*/ 363 w 4993"/>
                <a:gd name="T37" fmla="*/ 2771 h 5106"/>
                <a:gd name="T38" fmla="*/ 208 w 4993"/>
                <a:gd name="T39" fmla="*/ 2799 h 5106"/>
                <a:gd name="T40" fmla="*/ 464 w 4993"/>
                <a:gd name="T41" fmla="*/ 3098 h 5106"/>
                <a:gd name="T42" fmla="*/ 464 w 4993"/>
                <a:gd name="T43" fmla="*/ 3118 h 5106"/>
                <a:gd name="T44" fmla="*/ 312 w 4993"/>
                <a:gd name="T45" fmla="*/ 3527 h 5106"/>
                <a:gd name="T46" fmla="*/ 726 w 4993"/>
                <a:gd name="T47" fmla="*/ 3662 h 5106"/>
                <a:gd name="T48" fmla="*/ 726 w 4993"/>
                <a:gd name="T49" fmla="*/ 3682 h 5106"/>
                <a:gd name="T50" fmla="*/ 529 w 4993"/>
                <a:gd name="T51" fmla="*/ 3934 h 5106"/>
                <a:gd name="T52" fmla="*/ 901 w 4993"/>
                <a:gd name="T53" fmla="*/ 3955 h 5106"/>
                <a:gd name="T54" fmla="*/ 541 w 4993"/>
                <a:gd name="T55" fmla="*/ 3951 h 5106"/>
                <a:gd name="T56" fmla="*/ 1186 w 4993"/>
                <a:gd name="T57" fmla="*/ 4220 h 5106"/>
                <a:gd name="T58" fmla="*/ 1189 w 4993"/>
                <a:gd name="T59" fmla="*/ 4240 h 5106"/>
                <a:gd name="T60" fmla="*/ 830 w 4993"/>
                <a:gd name="T61" fmla="*/ 4292 h 5106"/>
                <a:gd name="T62" fmla="*/ 1090 w 4993"/>
                <a:gd name="T63" fmla="*/ 4492 h 5106"/>
                <a:gd name="T64" fmla="*/ 1727 w 4993"/>
                <a:gd name="T65" fmla="*/ 4626 h 5106"/>
                <a:gd name="T66" fmla="*/ 1724 w 4993"/>
                <a:gd name="T67" fmla="*/ 4647 h 5106"/>
                <a:gd name="T68" fmla="*/ 1217 w 4993"/>
                <a:gd name="T69" fmla="*/ 4592 h 5106"/>
                <a:gd name="T70" fmla="*/ 2132 w 4993"/>
                <a:gd name="T71" fmla="*/ 4937 h 5106"/>
                <a:gd name="T72" fmla="*/ 2861 w 4993"/>
                <a:gd name="T73" fmla="*/ 5002 h 5106"/>
                <a:gd name="T74" fmla="*/ 3707 w 4993"/>
                <a:gd name="T75" fmla="*/ 4784 h 5106"/>
                <a:gd name="T76" fmla="*/ 4359 w 4993"/>
                <a:gd name="T77" fmla="*/ 4226 h 5106"/>
                <a:gd name="T78" fmla="*/ 4757 w 4993"/>
                <a:gd name="T79" fmla="*/ 3440 h 5106"/>
                <a:gd name="T80" fmla="*/ 4852 w 4993"/>
                <a:gd name="T81" fmla="*/ 2527 h 5106"/>
                <a:gd name="T82" fmla="*/ 4621 w 4993"/>
                <a:gd name="T83" fmla="*/ 1610 h 5106"/>
                <a:gd name="T84" fmla="*/ 4092 w 4993"/>
                <a:gd name="T85" fmla="*/ 829 h 5106"/>
                <a:gd name="T86" fmla="*/ 3329 w 4993"/>
                <a:gd name="T87" fmla="*/ 319 h 5106"/>
                <a:gd name="T88" fmla="*/ 2453 w 4993"/>
                <a:gd name="T89" fmla="*/ 128 h 5106"/>
                <a:gd name="T90" fmla="*/ 2965 w 4993"/>
                <a:gd name="T91" fmla="*/ 76 h 5106"/>
                <a:gd name="T92" fmla="*/ 3774 w 4993"/>
                <a:gd name="T93" fmla="*/ 393 h 5106"/>
                <a:gd name="T94" fmla="*/ 4478 w 4993"/>
                <a:gd name="T95" fmla="*/ 1086 h 5106"/>
                <a:gd name="T96" fmla="*/ 4903 w 4993"/>
                <a:gd name="T97" fmla="*/ 2017 h 5106"/>
                <a:gd name="T98" fmla="*/ 4976 w 4993"/>
                <a:gd name="T99" fmla="*/ 3037 h 5106"/>
                <a:gd name="T100" fmla="*/ 4687 w 4993"/>
                <a:gd name="T101" fmla="*/ 3965 h 5106"/>
                <a:gd name="T102" fmla="*/ 4096 w 4993"/>
                <a:gd name="T103" fmla="*/ 4669 h 5106"/>
                <a:gd name="T104" fmla="*/ 3284 w 4993"/>
                <a:gd name="T105" fmla="*/ 5061 h 5106"/>
                <a:gd name="T106" fmla="*/ 2321 w 4993"/>
                <a:gd name="T107" fmla="*/ 5098 h 5106"/>
                <a:gd name="T108" fmla="*/ 1357 w 4993"/>
                <a:gd name="T109" fmla="*/ 4830 h 5106"/>
                <a:gd name="T110" fmla="*/ 577 w 4993"/>
                <a:gd name="T111" fmla="*/ 4185 h 5106"/>
                <a:gd name="T112" fmla="*/ 102 w 4993"/>
                <a:gd name="T113" fmla="*/ 3299 h 5106"/>
                <a:gd name="T114" fmla="*/ 19 w 4993"/>
                <a:gd name="T115" fmla="*/ 2267 h 5106"/>
                <a:gd name="T116" fmla="*/ 332 w 4993"/>
                <a:gd name="T117" fmla="*/ 1295 h 5106"/>
                <a:gd name="T118" fmla="*/ 983 w 4993"/>
                <a:gd name="T119" fmla="*/ 489 h 5106"/>
                <a:gd name="T120" fmla="*/ 1726 w 4993"/>
                <a:gd name="T121" fmla="*/ 73 h 5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93" h="5106">
                  <a:moveTo>
                    <a:pt x="2326" y="124"/>
                  </a:moveTo>
                  <a:lnTo>
                    <a:pt x="2199" y="125"/>
                  </a:lnTo>
                  <a:lnTo>
                    <a:pt x="2076" y="131"/>
                  </a:lnTo>
                  <a:lnTo>
                    <a:pt x="1955" y="145"/>
                  </a:lnTo>
                  <a:lnTo>
                    <a:pt x="1842" y="166"/>
                  </a:lnTo>
                  <a:lnTo>
                    <a:pt x="1730" y="197"/>
                  </a:lnTo>
                  <a:lnTo>
                    <a:pt x="1620" y="235"/>
                  </a:lnTo>
                  <a:lnTo>
                    <a:pt x="1513" y="283"/>
                  </a:lnTo>
                  <a:lnTo>
                    <a:pt x="1408" y="339"/>
                  </a:lnTo>
                  <a:lnTo>
                    <a:pt x="1642" y="336"/>
                  </a:lnTo>
                  <a:lnTo>
                    <a:pt x="1875" y="339"/>
                  </a:lnTo>
                  <a:lnTo>
                    <a:pt x="1884" y="342"/>
                  </a:lnTo>
                  <a:lnTo>
                    <a:pt x="1889" y="348"/>
                  </a:lnTo>
                  <a:lnTo>
                    <a:pt x="1887" y="356"/>
                  </a:lnTo>
                  <a:lnTo>
                    <a:pt x="1884" y="364"/>
                  </a:lnTo>
                  <a:lnTo>
                    <a:pt x="1875" y="367"/>
                  </a:lnTo>
                  <a:lnTo>
                    <a:pt x="1619" y="370"/>
                  </a:lnTo>
                  <a:lnTo>
                    <a:pt x="1361" y="367"/>
                  </a:lnTo>
                  <a:lnTo>
                    <a:pt x="1275" y="423"/>
                  </a:lnTo>
                  <a:lnTo>
                    <a:pt x="1189" y="482"/>
                  </a:lnTo>
                  <a:lnTo>
                    <a:pt x="1109" y="544"/>
                  </a:lnTo>
                  <a:lnTo>
                    <a:pt x="1261" y="536"/>
                  </a:lnTo>
                  <a:lnTo>
                    <a:pt x="1414" y="530"/>
                  </a:lnTo>
                  <a:lnTo>
                    <a:pt x="1422" y="531"/>
                  </a:lnTo>
                  <a:lnTo>
                    <a:pt x="1425" y="537"/>
                  </a:lnTo>
                  <a:lnTo>
                    <a:pt x="1425" y="545"/>
                  </a:lnTo>
                  <a:lnTo>
                    <a:pt x="1422" y="551"/>
                  </a:lnTo>
                  <a:lnTo>
                    <a:pt x="1414" y="555"/>
                  </a:lnTo>
                  <a:lnTo>
                    <a:pt x="1244" y="565"/>
                  </a:lnTo>
                  <a:lnTo>
                    <a:pt x="1075" y="572"/>
                  </a:lnTo>
                  <a:lnTo>
                    <a:pt x="988" y="648"/>
                  </a:lnTo>
                  <a:lnTo>
                    <a:pt x="906" y="725"/>
                  </a:lnTo>
                  <a:lnTo>
                    <a:pt x="826" y="806"/>
                  </a:lnTo>
                  <a:lnTo>
                    <a:pt x="989" y="804"/>
                  </a:lnTo>
                  <a:lnTo>
                    <a:pt x="1152" y="804"/>
                  </a:lnTo>
                  <a:lnTo>
                    <a:pt x="1157" y="806"/>
                  </a:lnTo>
                  <a:lnTo>
                    <a:pt x="1158" y="807"/>
                  </a:lnTo>
                  <a:lnTo>
                    <a:pt x="1161" y="810"/>
                  </a:lnTo>
                  <a:lnTo>
                    <a:pt x="1161" y="815"/>
                  </a:lnTo>
                  <a:lnTo>
                    <a:pt x="1161" y="818"/>
                  </a:lnTo>
                  <a:lnTo>
                    <a:pt x="1158" y="821"/>
                  </a:lnTo>
                  <a:lnTo>
                    <a:pt x="1157" y="823"/>
                  </a:lnTo>
                  <a:lnTo>
                    <a:pt x="1152" y="824"/>
                  </a:lnTo>
                  <a:lnTo>
                    <a:pt x="981" y="826"/>
                  </a:lnTo>
                  <a:lnTo>
                    <a:pt x="811" y="823"/>
                  </a:lnTo>
                  <a:lnTo>
                    <a:pt x="743" y="899"/>
                  </a:lnTo>
                  <a:lnTo>
                    <a:pt x="682" y="971"/>
                  </a:lnTo>
                  <a:lnTo>
                    <a:pt x="625" y="1047"/>
                  </a:lnTo>
                  <a:lnTo>
                    <a:pt x="571" y="1123"/>
                  </a:lnTo>
                  <a:lnTo>
                    <a:pt x="643" y="1123"/>
                  </a:lnTo>
                  <a:lnTo>
                    <a:pt x="715" y="1128"/>
                  </a:lnTo>
                  <a:lnTo>
                    <a:pt x="786" y="1140"/>
                  </a:lnTo>
                  <a:lnTo>
                    <a:pt x="794" y="1145"/>
                  </a:lnTo>
                  <a:lnTo>
                    <a:pt x="797" y="1153"/>
                  </a:lnTo>
                  <a:lnTo>
                    <a:pt x="794" y="1160"/>
                  </a:lnTo>
                  <a:lnTo>
                    <a:pt x="788" y="1167"/>
                  </a:lnTo>
                  <a:lnTo>
                    <a:pt x="778" y="1167"/>
                  </a:lnTo>
                  <a:lnTo>
                    <a:pt x="702" y="1157"/>
                  </a:lnTo>
                  <a:lnTo>
                    <a:pt x="626" y="1153"/>
                  </a:lnTo>
                  <a:lnTo>
                    <a:pt x="550" y="1153"/>
                  </a:lnTo>
                  <a:lnTo>
                    <a:pt x="493" y="1244"/>
                  </a:lnTo>
                  <a:lnTo>
                    <a:pt x="439" y="1339"/>
                  </a:lnTo>
                  <a:lnTo>
                    <a:pt x="389" y="1433"/>
                  </a:lnTo>
                  <a:lnTo>
                    <a:pt x="490" y="1433"/>
                  </a:lnTo>
                  <a:lnTo>
                    <a:pt x="589" y="1422"/>
                  </a:lnTo>
                  <a:lnTo>
                    <a:pt x="688" y="1405"/>
                  </a:lnTo>
                  <a:lnTo>
                    <a:pt x="692" y="1405"/>
                  </a:lnTo>
                  <a:lnTo>
                    <a:pt x="696" y="1407"/>
                  </a:lnTo>
                  <a:lnTo>
                    <a:pt x="698" y="1408"/>
                  </a:lnTo>
                  <a:lnTo>
                    <a:pt x="699" y="1412"/>
                  </a:lnTo>
                  <a:lnTo>
                    <a:pt x="701" y="1415"/>
                  </a:lnTo>
                  <a:lnTo>
                    <a:pt x="701" y="1418"/>
                  </a:lnTo>
                  <a:lnTo>
                    <a:pt x="699" y="1421"/>
                  </a:lnTo>
                  <a:lnTo>
                    <a:pt x="698" y="1424"/>
                  </a:lnTo>
                  <a:lnTo>
                    <a:pt x="693" y="1425"/>
                  </a:lnTo>
                  <a:lnTo>
                    <a:pt x="616" y="1444"/>
                  </a:lnTo>
                  <a:lnTo>
                    <a:pt x="538" y="1455"/>
                  </a:lnTo>
                  <a:lnTo>
                    <a:pt x="459" y="1460"/>
                  </a:lnTo>
                  <a:lnTo>
                    <a:pt x="378" y="1456"/>
                  </a:lnTo>
                  <a:lnTo>
                    <a:pt x="330" y="1565"/>
                  </a:lnTo>
                  <a:lnTo>
                    <a:pt x="285" y="1677"/>
                  </a:lnTo>
                  <a:lnTo>
                    <a:pt x="247" y="1790"/>
                  </a:lnTo>
                  <a:lnTo>
                    <a:pt x="323" y="1782"/>
                  </a:lnTo>
                  <a:lnTo>
                    <a:pt x="398" y="1780"/>
                  </a:lnTo>
                  <a:lnTo>
                    <a:pt x="474" y="1783"/>
                  </a:lnTo>
                  <a:lnTo>
                    <a:pt x="484" y="1788"/>
                  </a:lnTo>
                  <a:lnTo>
                    <a:pt x="488" y="1796"/>
                  </a:lnTo>
                  <a:lnTo>
                    <a:pt x="488" y="1804"/>
                  </a:lnTo>
                  <a:lnTo>
                    <a:pt x="484" y="1811"/>
                  </a:lnTo>
                  <a:lnTo>
                    <a:pt x="474" y="1814"/>
                  </a:lnTo>
                  <a:lnTo>
                    <a:pt x="395" y="1813"/>
                  </a:lnTo>
                  <a:lnTo>
                    <a:pt x="316" y="1816"/>
                  </a:lnTo>
                  <a:lnTo>
                    <a:pt x="237" y="1821"/>
                  </a:lnTo>
                  <a:lnTo>
                    <a:pt x="198" y="1965"/>
                  </a:lnTo>
                  <a:lnTo>
                    <a:pt x="166" y="2109"/>
                  </a:lnTo>
                  <a:lnTo>
                    <a:pt x="282" y="2104"/>
                  </a:lnTo>
                  <a:lnTo>
                    <a:pt x="398" y="2095"/>
                  </a:lnTo>
                  <a:lnTo>
                    <a:pt x="402" y="2095"/>
                  </a:lnTo>
                  <a:lnTo>
                    <a:pt x="405" y="2096"/>
                  </a:lnTo>
                  <a:lnTo>
                    <a:pt x="408" y="2100"/>
                  </a:lnTo>
                  <a:lnTo>
                    <a:pt x="409" y="2103"/>
                  </a:lnTo>
                  <a:lnTo>
                    <a:pt x="409" y="2106"/>
                  </a:lnTo>
                  <a:lnTo>
                    <a:pt x="409" y="2110"/>
                  </a:lnTo>
                  <a:lnTo>
                    <a:pt x="408" y="2114"/>
                  </a:lnTo>
                  <a:lnTo>
                    <a:pt x="405" y="2115"/>
                  </a:lnTo>
                  <a:lnTo>
                    <a:pt x="402" y="2117"/>
                  </a:lnTo>
                  <a:lnTo>
                    <a:pt x="321" y="2129"/>
                  </a:lnTo>
                  <a:lnTo>
                    <a:pt x="242" y="2135"/>
                  </a:lnTo>
                  <a:lnTo>
                    <a:pt x="161" y="2137"/>
                  </a:lnTo>
                  <a:lnTo>
                    <a:pt x="140" y="2293"/>
                  </a:lnTo>
                  <a:lnTo>
                    <a:pt x="127" y="2451"/>
                  </a:lnTo>
                  <a:lnTo>
                    <a:pt x="216" y="2448"/>
                  </a:lnTo>
                  <a:lnTo>
                    <a:pt x="304" y="2436"/>
                  </a:lnTo>
                  <a:lnTo>
                    <a:pt x="307" y="2437"/>
                  </a:lnTo>
                  <a:lnTo>
                    <a:pt x="312" y="2437"/>
                  </a:lnTo>
                  <a:lnTo>
                    <a:pt x="315" y="2441"/>
                  </a:lnTo>
                  <a:lnTo>
                    <a:pt x="316" y="2444"/>
                  </a:lnTo>
                  <a:lnTo>
                    <a:pt x="318" y="2448"/>
                  </a:lnTo>
                  <a:lnTo>
                    <a:pt x="318" y="2451"/>
                  </a:lnTo>
                  <a:lnTo>
                    <a:pt x="316" y="2454"/>
                  </a:lnTo>
                  <a:lnTo>
                    <a:pt x="313" y="2458"/>
                  </a:lnTo>
                  <a:lnTo>
                    <a:pt x="310" y="2459"/>
                  </a:lnTo>
                  <a:lnTo>
                    <a:pt x="248" y="2468"/>
                  </a:lnTo>
                  <a:lnTo>
                    <a:pt x="188" y="2473"/>
                  </a:lnTo>
                  <a:lnTo>
                    <a:pt x="126" y="2472"/>
                  </a:lnTo>
                  <a:lnTo>
                    <a:pt x="124" y="2622"/>
                  </a:lnTo>
                  <a:lnTo>
                    <a:pt x="132" y="2771"/>
                  </a:lnTo>
                  <a:lnTo>
                    <a:pt x="242" y="2769"/>
                  </a:lnTo>
                  <a:lnTo>
                    <a:pt x="352" y="2761"/>
                  </a:lnTo>
                  <a:lnTo>
                    <a:pt x="357" y="2763"/>
                  </a:lnTo>
                  <a:lnTo>
                    <a:pt x="360" y="2764"/>
                  </a:lnTo>
                  <a:lnTo>
                    <a:pt x="363" y="2768"/>
                  </a:lnTo>
                  <a:lnTo>
                    <a:pt x="363" y="2771"/>
                  </a:lnTo>
                  <a:lnTo>
                    <a:pt x="364" y="2774"/>
                  </a:lnTo>
                  <a:lnTo>
                    <a:pt x="363" y="2777"/>
                  </a:lnTo>
                  <a:lnTo>
                    <a:pt x="361" y="2781"/>
                  </a:lnTo>
                  <a:lnTo>
                    <a:pt x="360" y="2783"/>
                  </a:lnTo>
                  <a:lnTo>
                    <a:pt x="355" y="2785"/>
                  </a:lnTo>
                  <a:lnTo>
                    <a:pt x="282" y="2795"/>
                  </a:lnTo>
                  <a:lnTo>
                    <a:pt x="208" y="2799"/>
                  </a:lnTo>
                  <a:lnTo>
                    <a:pt x="133" y="2797"/>
                  </a:lnTo>
                  <a:lnTo>
                    <a:pt x="152" y="2950"/>
                  </a:lnTo>
                  <a:lnTo>
                    <a:pt x="178" y="3102"/>
                  </a:lnTo>
                  <a:lnTo>
                    <a:pt x="273" y="3093"/>
                  </a:lnTo>
                  <a:lnTo>
                    <a:pt x="366" y="3090"/>
                  </a:lnTo>
                  <a:lnTo>
                    <a:pt x="459" y="3096"/>
                  </a:lnTo>
                  <a:lnTo>
                    <a:pt x="464" y="3098"/>
                  </a:lnTo>
                  <a:lnTo>
                    <a:pt x="467" y="3099"/>
                  </a:lnTo>
                  <a:lnTo>
                    <a:pt x="468" y="3102"/>
                  </a:lnTo>
                  <a:lnTo>
                    <a:pt x="470" y="3105"/>
                  </a:lnTo>
                  <a:lnTo>
                    <a:pt x="470" y="3110"/>
                  </a:lnTo>
                  <a:lnTo>
                    <a:pt x="468" y="3113"/>
                  </a:lnTo>
                  <a:lnTo>
                    <a:pt x="467" y="3115"/>
                  </a:lnTo>
                  <a:lnTo>
                    <a:pt x="464" y="3118"/>
                  </a:lnTo>
                  <a:lnTo>
                    <a:pt x="459" y="3118"/>
                  </a:lnTo>
                  <a:lnTo>
                    <a:pt x="367" y="3116"/>
                  </a:lnTo>
                  <a:lnTo>
                    <a:pt x="276" y="3119"/>
                  </a:lnTo>
                  <a:lnTo>
                    <a:pt x="183" y="3125"/>
                  </a:lnTo>
                  <a:lnTo>
                    <a:pt x="219" y="3262"/>
                  </a:lnTo>
                  <a:lnTo>
                    <a:pt x="260" y="3395"/>
                  </a:lnTo>
                  <a:lnTo>
                    <a:pt x="312" y="3527"/>
                  </a:lnTo>
                  <a:lnTo>
                    <a:pt x="369" y="3657"/>
                  </a:lnTo>
                  <a:lnTo>
                    <a:pt x="374" y="3663"/>
                  </a:lnTo>
                  <a:lnTo>
                    <a:pt x="377" y="3671"/>
                  </a:lnTo>
                  <a:lnTo>
                    <a:pt x="492" y="3662"/>
                  </a:lnTo>
                  <a:lnTo>
                    <a:pt x="606" y="3659"/>
                  </a:lnTo>
                  <a:lnTo>
                    <a:pt x="721" y="3662"/>
                  </a:lnTo>
                  <a:lnTo>
                    <a:pt x="726" y="3662"/>
                  </a:lnTo>
                  <a:lnTo>
                    <a:pt x="729" y="3665"/>
                  </a:lnTo>
                  <a:lnTo>
                    <a:pt x="730" y="3668"/>
                  </a:lnTo>
                  <a:lnTo>
                    <a:pt x="732" y="3671"/>
                  </a:lnTo>
                  <a:lnTo>
                    <a:pt x="732" y="3674"/>
                  </a:lnTo>
                  <a:lnTo>
                    <a:pt x="730" y="3677"/>
                  </a:lnTo>
                  <a:lnTo>
                    <a:pt x="729" y="3680"/>
                  </a:lnTo>
                  <a:lnTo>
                    <a:pt x="726" y="3682"/>
                  </a:lnTo>
                  <a:lnTo>
                    <a:pt x="721" y="3683"/>
                  </a:lnTo>
                  <a:lnTo>
                    <a:pt x="609" y="3690"/>
                  </a:lnTo>
                  <a:lnTo>
                    <a:pt x="498" y="3691"/>
                  </a:lnTo>
                  <a:lnTo>
                    <a:pt x="386" y="3688"/>
                  </a:lnTo>
                  <a:lnTo>
                    <a:pt x="431" y="3773"/>
                  </a:lnTo>
                  <a:lnTo>
                    <a:pt x="479" y="3855"/>
                  </a:lnTo>
                  <a:lnTo>
                    <a:pt x="529" y="3934"/>
                  </a:lnTo>
                  <a:lnTo>
                    <a:pt x="650" y="3930"/>
                  </a:lnTo>
                  <a:lnTo>
                    <a:pt x="771" y="3933"/>
                  </a:lnTo>
                  <a:lnTo>
                    <a:pt x="890" y="3944"/>
                  </a:lnTo>
                  <a:lnTo>
                    <a:pt x="895" y="3945"/>
                  </a:lnTo>
                  <a:lnTo>
                    <a:pt x="898" y="3947"/>
                  </a:lnTo>
                  <a:lnTo>
                    <a:pt x="899" y="3950"/>
                  </a:lnTo>
                  <a:lnTo>
                    <a:pt x="901" y="3955"/>
                  </a:lnTo>
                  <a:lnTo>
                    <a:pt x="901" y="3958"/>
                  </a:lnTo>
                  <a:lnTo>
                    <a:pt x="899" y="3961"/>
                  </a:lnTo>
                  <a:lnTo>
                    <a:pt x="898" y="3964"/>
                  </a:lnTo>
                  <a:lnTo>
                    <a:pt x="895" y="3965"/>
                  </a:lnTo>
                  <a:lnTo>
                    <a:pt x="890" y="3965"/>
                  </a:lnTo>
                  <a:lnTo>
                    <a:pt x="715" y="3955"/>
                  </a:lnTo>
                  <a:lnTo>
                    <a:pt x="541" y="3951"/>
                  </a:lnTo>
                  <a:lnTo>
                    <a:pt x="600" y="4034"/>
                  </a:lnTo>
                  <a:lnTo>
                    <a:pt x="662" y="4111"/>
                  </a:lnTo>
                  <a:lnTo>
                    <a:pt x="727" y="4185"/>
                  </a:lnTo>
                  <a:lnTo>
                    <a:pt x="842" y="4190"/>
                  </a:lnTo>
                  <a:lnTo>
                    <a:pt x="957" y="4196"/>
                  </a:lnTo>
                  <a:lnTo>
                    <a:pt x="1071" y="4206"/>
                  </a:lnTo>
                  <a:lnTo>
                    <a:pt x="1186" y="4220"/>
                  </a:lnTo>
                  <a:lnTo>
                    <a:pt x="1189" y="4221"/>
                  </a:lnTo>
                  <a:lnTo>
                    <a:pt x="1192" y="4224"/>
                  </a:lnTo>
                  <a:lnTo>
                    <a:pt x="1194" y="4227"/>
                  </a:lnTo>
                  <a:lnTo>
                    <a:pt x="1194" y="4230"/>
                  </a:lnTo>
                  <a:lnTo>
                    <a:pt x="1194" y="4234"/>
                  </a:lnTo>
                  <a:lnTo>
                    <a:pt x="1192" y="4238"/>
                  </a:lnTo>
                  <a:lnTo>
                    <a:pt x="1189" y="4240"/>
                  </a:lnTo>
                  <a:lnTo>
                    <a:pt x="1186" y="4243"/>
                  </a:lnTo>
                  <a:lnTo>
                    <a:pt x="1183" y="4243"/>
                  </a:lnTo>
                  <a:lnTo>
                    <a:pt x="1076" y="4241"/>
                  </a:lnTo>
                  <a:lnTo>
                    <a:pt x="968" y="4235"/>
                  </a:lnTo>
                  <a:lnTo>
                    <a:pt x="859" y="4226"/>
                  </a:lnTo>
                  <a:lnTo>
                    <a:pt x="752" y="4213"/>
                  </a:lnTo>
                  <a:lnTo>
                    <a:pt x="830" y="4292"/>
                  </a:lnTo>
                  <a:lnTo>
                    <a:pt x="910" y="4367"/>
                  </a:lnTo>
                  <a:lnTo>
                    <a:pt x="994" y="4437"/>
                  </a:lnTo>
                  <a:lnTo>
                    <a:pt x="1081" y="4502"/>
                  </a:lnTo>
                  <a:lnTo>
                    <a:pt x="1082" y="4499"/>
                  </a:lnTo>
                  <a:lnTo>
                    <a:pt x="1084" y="4495"/>
                  </a:lnTo>
                  <a:lnTo>
                    <a:pt x="1087" y="4494"/>
                  </a:lnTo>
                  <a:lnTo>
                    <a:pt x="1090" y="4492"/>
                  </a:lnTo>
                  <a:lnTo>
                    <a:pt x="1093" y="4492"/>
                  </a:lnTo>
                  <a:lnTo>
                    <a:pt x="1220" y="4516"/>
                  </a:lnTo>
                  <a:lnTo>
                    <a:pt x="1347" y="4537"/>
                  </a:lnTo>
                  <a:lnTo>
                    <a:pt x="1475" y="4562"/>
                  </a:lnTo>
                  <a:lnTo>
                    <a:pt x="1600" y="4590"/>
                  </a:lnTo>
                  <a:lnTo>
                    <a:pt x="1723" y="4624"/>
                  </a:lnTo>
                  <a:lnTo>
                    <a:pt x="1727" y="4626"/>
                  </a:lnTo>
                  <a:lnTo>
                    <a:pt x="1729" y="4629"/>
                  </a:lnTo>
                  <a:lnTo>
                    <a:pt x="1730" y="4632"/>
                  </a:lnTo>
                  <a:lnTo>
                    <a:pt x="1732" y="4636"/>
                  </a:lnTo>
                  <a:lnTo>
                    <a:pt x="1730" y="4640"/>
                  </a:lnTo>
                  <a:lnTo>
                    <a:pt x="1729" y="4644"/>
                  </a:lnTo>
                  <a:lnTo>
                    <a:pt x="1727" y="4646"/>
                  </a:lnTo>
                  <a:lnTo>
                    <a:pt x="1724" y="4647"/>
                  </a:lnTo>
                  <a:lnTo>
                    <a:pt x="1720" y="4649"/>
                  </a:lnTo>
                  <a:lnTo>
                    <a:pt x="1595" y="4630"/>
                  </a:lnTo>
                  <a:lnTo>
                    <a:pt x="1470" y="4605"/>
                  </a:lnTo>
                  <a:lnTo>
                    <a:pt x="1347" y="4578"/>
                  </a:lnTo>
                  <a:lnTo>
                    <a:pt x="1223" y="4547"/>
                  </a:lnTo>
                  <a:lnTo>
                    <a:pt x="1101" y="4516"/>
                  </a:lnTo>
                  <a:lnTo>
                    <a:pt x="1217" y="4592"/>
                  </a:lnTo>
                  <a:lnTo>
                    <a:pt x="1337" y="4661"/>
                  </a:lnTo>
                  <a:lnTo>
                    <a:pt x="1461" y="4723"/>
                  </a:lnTo>
                  <a:lnTo>
                    <a:pt x="1589" y="4779"/>
                  </a:lnTo>
                  <a:lnTo>
                    <a:pt x="1721" y="4829"/>
                  </a:lnTo>
                  <a:lnTo>
                    <a:pt x="1856" y="4870"/>
                  </a:lnTo>
                  <a:lnTo>
                    <a:pt x="1992" y="4908"/>
                  </a:lnTo>
                  <a:lnTo>
                    <a:pt x="2132" y="4937"/>
                  </a:lnTo>
                  <a:lnTo>
                    <a:pt x="2275" y="4962"/>
                  </a:lnTo>
                  <a:lnTo>
                    <a:pt x="2419" y="4980"/>
                  </a:lnTo>
                  <a:lnTo>
                    <a:pt x="2565" y="4994"/>
                  </a:lnTo>
                  <a:lnTo>
                    <a:pt x="2577" y="4988"/>
                  </a:lnTo>
                  <a:lnTo>
                    <a:pt x="2592" y="4987"/>
                  </a:lnTo>
                  <a:lnTo>
                    <a:pt x="2727" y="4999"/>
                  </a:lnTo>
                  <a:lnTo>
                    <a:pt x="2861" y="5002"/>
                  </a:lnTo>
                  <a:lnTo>
                    <a:pt x="2993" y="4996"/>
                  </a:lnTo>
                  <a:lnTo>
                    <a:pt x="3120" y="4982"/>
                  </a:lnTo>
                  <a:lnTo>
                    <a:pt x="3244" y="4957"/>
                  </a:lnTo>
                  <a:lnTo>
                    <a:pt x="3365" y="4926"/>
                  </a:lnTo>
                  <a:lnTo>
                    <a:pt x="3482" y="4886"/>
                  </a:lnTo>
                  <a:lnTo>
                    <a:pt x="3597" y="4839"/>
                  </a:lnTo>
                  <a:lnTo>
                    <a:pt x="3707" y="4784"/>
                  </a:lnTo>
                  <a:lnTo>
                    <a:pt x="3813" y="4723"/>
                  </a:lnTo>
                  <a:lnTo>
                    <a:pt x="3915" y="4655"/>
                  </a:lnTo>
                  <a:lnTo>
                    <a:pt x="4013" y="4581"/>
                  </a:lnTo>
                  <a:lnTo>
                    <a:pt x="4106" y="4500"/>
                  </a:lnTo>
                  <a:lnTo>
                    <a:pt x="4196" y="4413"/>
                  </a:lnTo>
                  <a:lnTo>
                    <a:pt x="4279" y="4322"/>
                  </a:lnTo>
                  <a:lnTo>
                    <a:pt x="4359" y="4226"/>
                  </a:lnTo>
                  <a:lnTo>
                    <a:pt x="4431" y="4125"/>
                  </a:lnTo>
                  <a:lnTo>
                    <a:pt x="4500" y="4020"/>
                  </a:lnTo>
                  <a:lnTo>
                    <a:pt x="4563" y="3911"/>
                  </a:lnTo>
                  <a:lnTo>
                    <a:pt x="4621" y="3798"/>
                  </a:lnTo>
                  <a:lnTo>
                    <a:pt x="4672" y="3682"/>
                  </a:lnTo>
                  <a:lnTo>
                    <a:pt x="4718" y="3563"/>
                  </a:lnTo>
                  <a:lnTo>
                    <a:pt x="4757" y="3440"/>
                  </a:lnTo>
                  <a:lnTo>
                    <a:pt x="4791" y="3316"/>
                  </a:lnTo>
                  <a:lnTo>
                    <a:pt x="4817" y="3189"/>
                  </a:lnTo>
                  <a:lnTo>
                    <a:pt x="4838" y="3062"/>
                  </a:lnTo>
                  <a:lnTo>
                    <a:pt x="4852" y="2932"/>
                  </a:lnTo>
                  <a:lnTo>
                    <a:pt x="4859" y="2797"/>
                  </a:lnTo>
                  <a:lnTo>
                    <a:pt x="4859" y="2662"/>
                  </a:lnTo>
                  <a:lnTo>
                    <a:pt x="4852" y="2527"/>
                  </a:lnTo>
                  <a:lnTo>
                    <a:pt x="4839" y="2392"/>
                  </a:lnTo>
                  <a:lnTo>
                    <a:pt x="4819" y="2258"/>
                  </a:lnTo>
                  <a:lnTo>
                    <a:pt x="4791" y="2124"/>
                  </a:lnTo>
                  <a:lnTo>
                    <a:pt x="4759" y="1993"/>
                  </a:lnTo>
                  <a:lnTo>
                    <a:pt x="4718" y="1862"/>
                  </a:lnTo>
                  <a:lnTo>
                    <a:pt x="4672" y="1735"/>
                  </a:lnTo>
                  <a:lnTo>
                    <a:pt x="4621" y="1610"/>
                  </a:lnTo>
                  <a:lnTo>
                    <a:pt x="4562" y="1487"/>
                  </a:lnTo>
                  <a:lnTo>
                    <a:pt x="4498" y="1367"/>
                  </a:lnTo>
                  <a:lnTo>
                    <a:pt x="4428" y="1250"/>
                  </a:lnTo>
                  <a:lnTo>
                    <a:pt x="4352" y="1139"/>
                  </a:lnTo>
                  <a:lnTo>
                    <a:pt x="4270" y="1030"/>
                  </a:lnTo>
                  <a:lnTo>
                    <a:pt x="4183" y="926"/>
                  </a:lnTo>
                  <a:lnTo>
                    <a:pt x="4092" y="829"/>
                  </a:lnTo>
                  <a:lnTo>
                    <a:pt x="3994" y="736"/>
                  </a:lnTo>
                  <a:lnTo>
                    <a:pt x="3890" y="648"/>
                  </a:lnTo>
                  <a:lnTo>
                    <a:pt x="3782" y="565"/>
                  </a:lnTo>
                  <a:lnTo>
                    <a:pt x="3669" y="491"/>
                  </a:lnTo>
                  <a:lnTo>
                    <a:pt x="3551" y="421"/>
                  </a:lnTo>
                  <a:lnTo>
                    <a:pt x="3442" y="367"/>
                  </a:lnTo>
                  <a:lnTo>
                    <a:pt x="3329" y="319"/>
                  </a:lnTo>
                  <a:lnTo>
                    <a:pt x="3211" y="276"/>
                  </a:lnTo>
                  <a:lnTo>
                    <a:pt x="3090" y="237"/>
                  </a:lnTo>
                  <a:lnTo>
                    <a:pt x="2965" y="204"/>
                  </a:lnTo>
                  <a:lnTo>
                    <a:pt x="2839" y="176"/>
                  </a:lnTo>
                  <a:lnTo>
                    <a:pt x="2710" y="155"/>
                  </a:lnTo>
                  <a:lnTo>
                    <a:pt x="2582" y="139"/>
                  </a:lnTo>
                  <a:lnTo>
                    <a:pt x="2453" y="128"/>
                  </a:lnTo>
                  <a:lnTo>
                    <a:pt x="2326" y="124"/>
                  </a:lnTo>
                  <a:close/>
                  <a:moveTo>
                    <a:pt x="2329" y="0"/>
                  </a:moveTo>
                  <a:lnTo>
                    <a:pt x="2459" y="6"/>
                  </a:lnTo>
                  <a:lnTo>
                    <a:pt x="2588" y="18"/>
                  </a:lnTo>
                  <a:lnTo>
                    <a:pt x="2715" y="32"/>
                  </a:lnTo>
                  <a:lnTo>
                    <a:pt x="2841" y="51"/>
                  </a:lnTo>
                  <a:lnTo>
                    <a:pt x="2965" y="76"/>
                  </a:lnTo>
                  <a:lnTo>
                    <a:pt x="3087" y="104"/>
                  </a:lnTo>
                  <a:lnTo>
                    <a:pt x="3206" y="136"/>
                  </a:lnTo>
                  <a:lnTo>
                    <a:pt x="3326" y="175"/>
                  </a:lnTo>
                  <a:lnTo>
                    <a:pt x="3441" y="220"/>
                  </a:lnTo>
                  <a:lnTo>
                    <a:pt x="3555" y="271"/>
                  </a:lnTo>
                  <a:lnTo>
                    <a:pt x="3665" y="330"/>
                  </a:lnTo>
                  <a:lnTo>
                    <a:pt x="3774" y="393"/>
                  </a:lnTo>
                  <a:lnTo>
                    <a:pt x="3881" y="466"/>
                  </a:lnTo>
                  <a:lnTo>
                    <a:pt x="3983" y="545"/>
                  </a:lnTo>
                  <a:lnTo>
                    <a:pt x="4095" y="643"/>
                  </a:lnTo>
                  <a:lnTo>
                    <a:pt x="4200" y="745"/>
                  </a:lnTo>
                  <a:lnTo>
                    <a:pt x="4300" y="854"/>
                  </a:lnTo>
                  <a:lnTo>
                    <a:pt x="4391" y="967"/>
                  </a:lnTo>
                  <a:lnTo>
                    <a:pt x="4478" y="1086"/>
                  </a:lnTo>
                  <a:lnTo>
                    <a:pt x="4559" y="1209"/>
                  </a:lnTo>
                  <a:lnTo>
                    <a:pt x="4633" y="1336"/>
                  </a:lnTo>
                  <a:lnTo>
                    <a:pt x="4700" y="1466"/>
                  </a:lnTo>
                  <a:lnTo>
                    <a:pt x="4762" y="1599"/>
                  </a:lnTo>
                  <a:lnTo>
                    <a:pt x="4814" y="1737"/>
                  </a:lnTo>
                  <a:lnTo>
                    <a:pt x="4862" y="1876"/>
                  </a:lnTo>
                  <a:lnTo>
                    <a:pt x="4903" y="2017"/>
                  </a:lnTo>
                  <a:lnTo>
                    <a:pt x="4935" y="2160"/>
                  </a:lnTo>
                  <a:lnTo>
                    <a:pt x="4960" y="2306"/>
                  </a:lnTo>
                  <a:lnTo>
                    <a:pt x="4979" y="2451"/>
                  </a:lnTo>
                  <a:lnTo>
                    <a:pt x="4990" y="2597"/>
                  </a:lnTo>
                  <a:lnTo>
                    <a:pt x="4993" y="2744"/>
                  </a:lnTo>
                  <a:lnTo>
                    <a:pt x="4988" y="2890"/>
                  </a:lnTo>
                  <a:lnTo>
                    <a:pt x="4976" y="3037"/>
                  </a:lnTo>
                  <a:lnTo>
                    <a:pt x="4955" y="3181"/>
                  </a:lnTo>
                  <a:lnTo>
                    <a:pt x="4928" y="3325"/>
                  </a:lnTo>
                  <a:lnTo>
                    <a:pt x="4892" y="3468"/>
                  </a:lnTo>
                  <a:lnTo>
                    <a:pt x="4850" y="3598"/>
                  </a:lnTo>
                  <a:lnTo>
                    <a:pt x="4802" y="3724"/>
                  </a:lnTo>
                  <a:lnTo>
                    <a:pt x="4748" y="3846"/>
                  </a:lnTo>
                  <a:lnTo>
                    <a:pt x="4687" y="3965"/>
                  </a:lnTo>
                  <a:lnTo>
                    <a:pt x="4619" y="4080"/>
                  </a:lnTo>
                  <a:lnTo>
                    <a:pt x="4546" y="4192"/>
                  </a:lnTo>
                  <a:lnTo>
                    <a:pt x="4467" y="4297"/>
                  </a:lnTo>
                  <a:lnTo>
                    <a:pt x="4382" y="4398"/>
                  </a:lnTo>
                  <a:lnTo>
                    <a:pt x="4292" y="4494"/>
                  </a:lnTo>
                  <a:lnTo>
                    <a:pt x="4197" y="4585"/>
                  </a:lnTo>
                  <a:lnTo>
                    <a:pt x="4096" y="4669"/>
                  </a:lnTo>
                  <a:lnTo>
                    <a:pt x="3993" y="4746"/>
                  </a:lnTo>
                  <a:lnTo>
                    <a:pt x="3884" y="4818"/>
                  </a:lnTo>
                  <a:lnTo>
                    <a:pt x="3771" y="4883"/>
                  </a:lnTo>
                  <a:lnTo>
                    <a:pt x="3655" y="4939"/>
                  </a:lnTo>
                  <a:lnTo>
                    <a:pt x="3534" y="4988"/>
                  </a:lnTo>
                  <a:lnTo>
                    <a:pt x="3411" y="5029"/>
                  </a:lnTo>
                  <a:lnTo>
                    <a:pt x="3284" y="5061"/>
                  </a:lnTo>
                  <a:lnTo>
                    <a:pt x="3155" y="5086"/>
                  </a:lnTo>
                  <a:lnTo>
                    <a:pt x="3022" y="5100"/>
                  </a:lnTo>
                  <a:lnTo>
                    <a:pt x="2889" y="5106"/>
                  </a:lnTo>
                  <a:lnTo>
                    <a:pt x="2752" y="5101"/>
                  </a:lnTo>
                  <a:lnTo>
                    <a:pt x="2614" y="5087"/>
                  </a:lnTo>
                  <a:lnTo>
                    <a:pt x="2467" y="5098"/>
                  </a:lnTo>
                  <a:lnTo>
                    <a:pt x="2321" y="5098"/>
                  </a:lnTo>
                  <a:lnTo>
                    <a:pt x="2175" y="5089"/>
                  </a:lnTo>
                  <a:lnTo>
                    <a:pt x="2033" y="5069"/>
                  </a:lnTo>
                  <a:lnTo>
                    <a:pt x="1892" y="5039"/>
                  </a:lnTo>
                  <a:lnTo>
                    <a:pt x="1754" y="4999"/>
                  </a:lnTo>
                  <a:lnTo>
                    <a:pt x="1619" y="4951"/>
                  </a:lnTo>
                  <a:lnTo>
                    <a:pt x="1485" y="4895"/>
                  </a:lnTo>
                  <a:lnTo>
                    <a:pt x="1357" y="4830"/>
                  </a:lnTo>
                  <a:lnTo>
                    <a:pt x="1231" y="4759"/>
                  </a:lnTo>
                  <a:lnTo>
                    <a:pt x="1109" y="4680"/>
                  </a:lnTo>
                  <a:lnTo>
                    <a:pt x="992" y="4593"/>
                  </a:lnTo>
                  <a:lnTo>
                    <a:pt x="881" y="4500"/>
                  </a:lnTo>
                  <a:lnTo>
                    <a:pt x="774" y="4401"/>
                  </a:lnTo>
                  <a:lnTo>
                    <a:pt x="673" y="4297"/>
                  </a:lnTo>
                  <a:lnTo>
                    <a:pt x="577" y="4185"/>
                  </a:lnTo>
                  <a:lnTo>
                    <a:pt x="488" y="4071"/>
                  </a:lnTo>
                  <a:lnTo>
                    <a:pt x="405" y="3951"/>
                  </a:lnTo>
                  <a:lnTo>
                    <a:pt x="329" y="3828"/>
                  </a:lnTo>
                  <a:lnTo>
                    <a:pt x="260" y="3700"/>
                  </a:lnTo>
                  <a:lnTo>
                    <a:pt x="200" y="3570"/>
                  </a:lnTo>
                  <a:lnTo>
                    <a:pt x="147" y="3435"/>
                  </a:lnTo>
                  <a:lnTo>
                    <a:pt x="102" y="3299"/>
                  </a:lnTo>
                  <a:lnTo>
                    <a:pt x="64" y="3152"/>
                  </a:lnTo>
                  <a:lnTo>
                    <a:pt x="34" y="3005"/>
                  </a:lnTo>
                  <a:lnTo>
                    <a:pt x="14" y="2857"/>
                  </a:lnTo>
                  <a:lnTo>
                    <a:pt x="3" y="2709"/>
                  </a:lnTo>
                  <a:lnTo>
                    <a:pt x="0" y="2561"/>
                  </a:lnTo>
                  <a:lnTo>
                    <a:pt x="5" y="2414"/>
                  </a:lnTo>
                  <a:lnTo>
                    <a:pt x="19" y="2267"/>
                  </a:lnTo>
                  <a:lnTo>
                    <a:pt x="40" y="2123"/>
                  </a:lnTo>
                  <a:lnTo>
                    <a:pt x="70" y="1979"/>
                  </a:lnTo>
                  <a:lnTo>
                    <a:pt x="107" y="1838"/>
                  </a:lnTo>
                  <a:lnTo>
                    <a:pt x="152" y="1698"/>
                  </a:lnTo>
                  <a:lnTo>
                    <a:pt x="205" y="1560"/>
                  </a:lnTo>
                  <a:lnTo>
                    <a:pt x="264" y="1427"/>
                  </a:lnTo>
                  <a:lnTo>
                    <a:pt x="332" y="1295"/>
                  </a:lnTo>
                  <a:lnTo>
                    <a:pt x="405" y="1168"/>
                  </a:lnTo>
                  <a:lnTo>
                    <a:pt x="485" y="1044"/>
                  </a:lnTo>
                  <a:lnTo>
                    <a:pt x="572" y="923"/>
                  </a:lnTo>
                  <a:lnTo>
                    <a:pt x="665" y="807"/>
                  </a:lnTo>
                  <a:lnTo>
                    <a:pt x="766" y="696"/>
                  </a:lnTo>
                  <a:lnTo>
                    <a:pt x="871" y="590"/>
                  </a:lnTo>
                  <a:lnTo>
                    <a:pt x="983" y="489"/>
                  </a:lnTo>
                  <a:lnTo>
                    <a:pt x="1085" y="406"/>
                  </a:lnTo>
                  <a:lnTo>
                    <a:pt x="1188" y="331"/>
                  </a:lnTo>
                  <a:lnTo>
                    <a:pt x="1292" y="263"/>
                  </a:lnTo>
                  <a:lnTo>
                    <a:pt x="1397" y="204"/>
                  </a:lnTo>
                  <a:lnTo>
                    <a:pt x="1506" y="153"/>
                  </a:lnTo>
                  <a:lnTo>
                    <a:pt x="1614" y="110"/>
                  </a:lnTo>
                  <a:lnTo>
                    <a:pt x="1726" y="73"/>
                  </a:lnTo>
                  <a:lnTo>
                    <a:pt x="1840" y="43"/>
                  </a:lnTo>
                  <a:lnTo>
                    <a:pt x="1957" y="21"/>
                  </a:lnTo>
                  <a:lnTo>
                    <a:pt x="2078" y="7"/>
                  </a:lnTo>
                  <a:lnTo>
                    <a:pt x="2200" y="0"/>
                  </a:lnTo>
                  <a:lnTo>
                    <a:pt x="2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4020D00-B658-4E30-B497-A462FF2C0D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3738" y="1982788"/>
              <a:ext cx="3176588" cy="3413125"/>
            </a:xfrm>
            <a:custGeom>
              <a:avLst/>
              <a:gdLst>
                <a:gd name="T0" fmla="*/ 1569 w 4002"/>
                <a:gd name="T1" fmla="*/ 130 h 4299"/>
                <a:gd name="T2" fmla="*/ 1149 w 4002"/>
                <a:gd name="T3" fmla="*/ 276 h 4299"/>
                <a:gd name="T4" fmla="*/ 789 w 4002"/>
                <a:gd name="T5" fmla="*/ 527 h 4299"/>
                <a:gd name="T6" fmla="*/ 497 w 4002"/>
                <a:gd name="T7" fmla="*/ 858 h 4299"/>
                <a:gd name="T8" fmla="*/ 279 w 4002"/>
                <a:gd name="T9" fmla="*/ 1250 h 4299"/>
                <a:gd name="T10" fmla="*/ 142 w 4002"/>
                <a:gd name="T11" fmla="*/ 1680 h 4299"/>
                <a:gd name="T12" fmla="*/ 96 w 4002"/>
                <a:gd name="T13" fmla="*/ 2123 h 4299"/>
                <a:gd name="T14" fmla="*/ 150 w 4002"/>
                <a:gd name="T15" fmla="*/ 2577 h 4299"/>
                <a:gd name="T16" fmla="*/ 321 w 4002"/>
                <a:gd name="T17" fmla="*/ 3048 h 4299"/>
                <a:gd name="T18" fmla="*/ 597 w 4002"/>
                <a:gd name="T19" fmla="*/ 3466 h 4299"/>
                <a:gd name="T20" fmla="*/ 964 w 4002"/>
                <a:gd name="T21" fmla="*/ 3806 h 4299"/>
                <a:gd name="T22" fmla="*/ 1383 w 4002"/>
                <a:gd name="T23" fmla="*/ 4032 h 4299"/>
                <a:gd name="T24" fmla="*/ 1832 w 4002"/>
                <a:gd name="T25" fmla="*/ 4158 h 4299"/>
                <a:gd name="T26" fmla="*/ 2312 w 4002"/>
                <a:gd name="T27" fmla="*/ 4209 h 4299"/>
                <a:gd name="T28" fmla="*/ 2602 w 4002"/>
                <a:gd name="T29" fmla="*/ 4086 h 4299"/>
                <a:gd name="T30" fmla="*/ 3076 w 4002"/>
                <a:gd name="T31" fmla="*/ 3795 h 4299"/>
                <a:gd name="T32" fmla="*/ 3462 w 4002"/>
                <a:gd name="T33" fmla="*/ 3408 h 4299"/>
                <a:gd name="T34" fmla="*/ 3673 w 4002"/>
                <a:gd name="T35" fmla="*/ 3064 h 4299"/>
                <a:gd name="T36" fmla="*/ 3572 w 4002"/>
                <a:gd name="T37" fmla="*/ 3000 h 4299"/>
                <a:gd name="T38" fmla="*/ 3443 w 4002"/>
                <a:gd name="T39" fmla="*/ 2881 h 4299"/>
                <a:gd name="T40" fmla="*/ 3468 w 4002"/>
                <a:gd name="T41" fmla="*/ 2833 h 4299"/>
                <a:gd name="T42" fmla="*/ 3583 w 4002"/>
                <a:gd name="T43" fmla="*/ 2899 h 4299"/>
                <a:gd name="T44" fmla="*/ 3704 w 4002"/>
                <a:gd name="T45" fmla="*/ 3008 h 4299"/>
                <a:gd name="T46" fmla="*/ 3839 w 4002"/>
                <a:gd name="T47" fmla="*/ 2636 h 4299"/>
                <a:gd name="T48" fmla="*/ 3895 w 4002"/>
                <a:gd name="T49" fmla="*/ 2095 h 4299"/>
                <a:gd name="T50" fmla="*/ 3808 w 4002"/>
                <a:gd name="T51" fmla="*/ 1568 h 4299"/>
                <a:gd name="T52" fmla="*/ 3605 w 4002"/>
                <a:gd name="T53" fmla="*/ 1100 h 4299"/>
                <a:gd name="T54" fmla="*/ 3299 w 4002"/>
                <a:gd name="T55" fmla="*/ 700 h 4299"/>
                <a:gd name="T56" fmla="*/ 2909 w 4002"/>
                <a:gd name="T57" fmla="*/ 387 h 4299"/>
                <a:gd name="T58" fmla="*/ 2448 w 4002"/>
                <a:gd name="T59" fmla="*/ 181 h 4299"/>
                <a:gd name="T60" fmla="*/ 1933 w 4002"/>
                <a:gd name="T61" fmla="*/ 101 h 4299"/>
                <a:gd name="T62" fmla="*/ 2263 w 4002"/>
                <a:gd name="T63" fmla="*/ 28 h 4299"/>
                <a:gd name="T64" fmla="*/ 2718 w 4002"/>
                <a:gd name="T65" fmla="*/ 162 h 4299"/>
                <a:gd name="T66" fmla="*/ 3140 w 4002"/>
                <a:gd name="T67" fmla="*/ 404 h 4299"/>
                <a:gd name="T68" fmla="*/ 3498 w 4002"/>
                <a:gd name="T69" fmla="*/ 744 h 4299"/>
                <a:gd name="T70" fmla="*/ 3764 w 4002"/>
                <a:gd name="T71" fmla="*/ 1154 h 4299"/>
                <a:gd name="T72" fmla="*/ 3935 w 4002"/>
                <a:gd name="T73" fmla="*/ 1616 h 4299"/>
                <a:gd name="T74" fmla="*/ 4002 w 4002"/>
                <a:gd name="T75" fmla="*/ 2103 h 4299"/>
                <a:gd name="T76" fmla="*/ 3957 w 4002"/>
                <a:gd name="T77" fmla="*/ 2592 h 4299"/>
                <a:gd name="T78" fmla="*/ 3777 w 4002"/>
                <a:gd name="T79" fmla="*/ 3102 h 4299"/>
                <a:gd name="T80" fmla="*/ 3479 w 4002"/>
                <a:gd name="T81" fmla="*/ 3552 h 4299"/>
                <a:gd name="T82" fmla="*/ 3085 w 4002"/>
                <a:gd name="T83" fmla="*/ 3922 h 4299"/>
                <a:gd name="T84" fmla="*/ 2619 w 4002"/>
                <a:gd name="T85" fmla="*/ 4192 h 4299"/>
                <a:gd name="T86" fmla="*/ 2338 w 4002"/>
                <a:gd name="T87" fmla="*/ 4285 h 4299"/>
                <a:gd name="T88" fmla="*/ 1925 w 4002"/>
                <a:gd name="T89" fmla="*/ 4289 h 4299"/>
                <a:gd name="T90" fmla="*/ 1398 w 4002"/>
                <a:gd name="T91" fmla="*/ 4158 h 4299"/>
                <a:gd name="T92" fmla="*/ 922 w 4002"/>
                <a:gd name="T93" fmla="*/ 3890 h 4299"/>
                <a:gd name="T94" fmla="*/ 521 w 4002"/>
                <a:gd name="T95" fmla="*/ 3514 h 4299"/>
                <a:gd name="T96" fmla="*/ 220 w 4002"/>
                <a:gd name="T97" fmla="*/ 3059 h 4299"/>
                <a:gd name="T98" fmla="*/ 43 w 4002"/>
                <a:gd name="T99" fmla="*/ 2544 h 4299"/>
                <a:gd name="T100" fmla="*/ 3 w 4002"/>
                <a:gd name="T101" fmla="*/ 2010 h 4299"/>
                <a:gd name="T102" fmla="*/ 93 w 4002"/>
                <a:gd name="T103" fmla="*/ 1484 h 4299"/>
                <a:gd name="T104" fmla="*/ 305 w 4002"/>
                <a:gd name="T105" fmla="*/ 995 h 4299"/>
                <a:gd name="T106" fmla="*/ 631 w 4002"/>
                <a:gd name="T107" fmla="*/ 564 h 4299"/>
                <a:gd name="T108" fmla="*/ 1026 w 4002"/>
                <a:gd name="T109" fmla="*/ 249 h 4299"/>
                <a:gd name="T110" fmla="*/ 1459 w 4002"/>
                <a:gd name="T111" fmla="*/ 65 h 4299"/>
                <a:gd name="T112" fmla="*/ 1916 w 4002"/>
                <a:gd name="T113" fmla="*/ 0 h 4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02" h="4299">
                  <a:moveTo>
                    <a:pt x="1933" y="101"/>
                  </a:moveTo>
                  <a:lnTo>
                    <a:pt x="1798" y="102"/>
                  </a:lnTo>
                  <a:lnTo>
                    <a:pt x="1682" y="111"/>
                  </a:lnTo>
                  <a:lnTo>
                    <a:pt x="1569" y="130"/>
                  </a:lnTo>
                  <a:lnTo>
                    <a:pt x="1459" y="155"/>
                  </a:lnTo>
                  <a:lnTo>
                    <a:pt x="1352" y="189"/>
                  </a:lnTo>
                  <a:lnTo>
                    <a:pt x="1248" y="229"/>
                  </a:lnTo>
                  <a:lnTo>
                    <a:pt x="1149" y="276"/>
                  </a:lnTo>
                  <a:lnTo>
                    <a:pt x="1054" y="330"/>
                  </a:lnTo>
                  <a:lnTo>
                    <a:pt x="961" y="390"/>
                  </a:lnTo>
                  <a:lnTo>
                    <a:pt x="873" y="455"/>
                  </a:lnTo>
                  <a:lnTo>
                    <a:pt x="789" y="527"/>
                  </a:lnTo>
                  <a:lnTo>
                    <a:pt x="710" y="603"/>
                  </a:lnTo>
                  <a:lnTo>
                    <a:pt x="634" y="683"/>
                  </a:lnTo>
                  <a:lnTo>
                    <a:pt x="564" y="770"/>
                  </a:lnTo>
                  <a:lnTo>
                    <a:pt x="497" y="858"/>
                  </a:lnTo>
                  <a:lnTo>
                    <a:pt x="435" y="951"/>
                  </a:lnTo>
                  <a:lnTo>
                    <a:pt x="378" y="1049"/>
                  </a:lnTo>
                  <a:lnTo>
                    <a:pt x="327" y="1148"/>
                  </a:lnTo>
                  <a:lnTo>
                    <a:pt x="279" y="1250"/>
                  </a:lnTo>
                  <a:lnTo>
                    <a:pt x="237" y="1356"/>
                  </a:lnTo>
                  <a:lnTo>
                    <a:pt x="200" y="1461"/>
                  </a:lnTo>
                  <a:lnTo>
                    <a:pt x="169" y="1570"/>
                  </a:lnTo>
                  <a:lnTo>
                    <a:pt x="142" y="1680"/>
                  </a:lnTo>
                  <a:lnTo>
                    <a:pt x="122" y="1790"/>
                  </a:lnTo>
                  <a:lnTo>
                    <a:pt x="108" y="1901"/>
                  </a:lnTo>
                  <a:lnTo>
                    <a:pt x="99" y="2013"/>
                  </a:lnTo>
                  <a:lnTo>
                    <a:pt x="96" y="2123"/>
                  </a:lnTo>
                  <a:lnTo>
                    <a:pt x="101" y="2234"/>
                  </a:lnTo>
                  <a:lnTo>
                    <a:pt x="110" y="2344"/>
                  </a:lnTo>
                  <a:lnTo>
                    <a:pt x="125" y="2453"/>
                  </a:lnTo>
                  <a:lnTo>
                    <a:pt x="150" y="2577"/>
                  </a:lnTo>
                  <a:lnTo>
                    <a:pt x="183" y="2698"/>
                  </a:lnTo>
                  <a:lnTo>
                    <a:pt x="221" y="2817"/>
                  </a:lnTo>
                  <a:lnTo>
                    <a:pt x="268" y="2933"/>
                  </a:lnTo>
                  <a:lnTo>
                    <a:pt x="321" y="3048"/>
                  </a:lnTo>
                  <a:lnTo>
                    <a:pt x="381" y="3158"/>
                  </a:lnTo>
                  <a:lnTo>
                    <a:pt x="446" y="3265"/>
                  </a:lnTo>
                  <a:lnTo>
                    <a:pt x="519" y="3367"/>
                  </a:lnTo>
                  <a:lnTo>
                    <a:pt x="597" y="3466"/>
                  </a:lnTo>
                  <a:lnTo>
                    <a:pt x="680" y="3559"/>
                  </a:lnTo>
                  <a:lnTo>
                    <a:pt x="770" y="3648"/>
                  </a:lnTo>
                  <a:lnTo>
                    <a:pt x="866" y="3730"/>
                  </a:lnTo>
                  <a:lnTo>
                    <a:pt x="964" y="3806"/>
                  </a:lnTo>
                  <a:lnTo>
                    <a:pt x="1066" y="3872"/>
                  </a:lnTo>
                  <a:lnTo>
                    <a:pt x="1170" y="3933"/>
                  </a:lnTo>
                  <a:lnTo>
                    <a:pt x="1276" y="3986"/>
                  </a:lnTo>
                  <a:lnTo>
                    <a:pt x="1383" y="4032"/>
                  </a:lnTo>
                  <a:lnTo>
                    <a:pt x="1493" y="4072"/>
                  </a:lnTo>
                  <a:lnTo>
                    <a:pt x="1605" y="4106"/>
                  </a:lnTo>
                  <a:lnTo>
                    <a:pt x="1718" y="4134"/>
                  </a:lnTo>
                  <a:lnTo>
                    <a:pt x="1832" y="4158"/>
                  </a:lnTo>
                  <a:lnTo>
                    <a:pt x="1950" y="4176"/>
                  </a:lnTo>
                  <a:lnTo>
                    <a:pt x="2070" y="4192"/>
                  </a:lnTo>
                  <a:lnTo>
                    <a:pt x="2189" y="4203"/>
                  </a:lnTo>
                  <a:lnTo>
                    <a:pt x="2312" y="4209"/>
                  </a:lnTo>
                  <a:lnTo>
                    <a:pt x="2322" y="4198"/>
                  </a:lnTo>
                  <a:lnTo>
                    <a:pt x="2338" y="4189"/>
                  </a:lnTo>
                  <a:lnTo>
                    <a:pt x="2471" y="4141"/>
                  </a:lnTo>
                  <a:lnTo>
                    <a:pt x="2602" y="4086"/>
                  </a:lnTo>
                  <a:lnTo>
                    <a:pt x="2727" y="4023"/>
                  </a:lnTo>
                  <a:lnTo>
                    <a:pt x="2848" y="3955"/>
                  </a:lnTo>
                  <a:lnTo>
                    <a:pt x="2964" y="3877"/>
                  </a:lnTo>
                  <a:lnTo>
                    <a:pt x="3076" y="3795"/>
                  </a:lnTo>
                  <a:lnTo>
                    <a:pt x="3181" y="3707"/>
                  </a:lnTo>
                  <a:lnTo>
                    <a:pt x="3281" y="3612"/>
                  </a:lnTo>
                  <a:lnTo>
                    <a:pt x="3375" y="3513"/>
                  </a:lnTo>
                  <a:lnTo>
                    <a:pt x="3462" y="3408"/>
                  </a:lnTo>
                  <a:lnTo>
                    <a:pt x="3541" y="3298"/>
                  </a:lnTo>
                  <a:lnTo>
                    <a:pt x="3614" y="3183"/>
                  </a:lnTo>
                  <a:lnTo>
                    <a:pt x="3679" y="3064"/>
                  </a:lnTo>
                  <a:lnTo>
                    <a:pt x="3673" y="3064"/>
                  </a:lnTo>
                  <a:lnTo>
                    <a:pt x="3667" y="3062"/>
                  </a:lnTo>
                  <a:lnTo>
                    <a:pt x="3659" y="3059"/>
                  </a:lnTo>
                  <a:lnTo>
                    <a:pt x="3614" y="3031"/>
                  </a:lnTo>
                  <a:lnTo>
                    <a:pt x="3572" y="3000"/>
                  </a:lnTo>
                  <a:lnTo>
                    <a:pt x="3532" y="2964"/>
                  </a:lnTo>
                  <a:lnTo>
                    <a:pt x="3492" y="2929"/>
                  </a:lnTo>
                  <a:lnTo>
                    <a:pt x="3453" y="2893"/>
                  </a:lnTo>
                  <a:lnTo>
                    <a:pt x="3443" y="2881"/>
                  </a:lnTo>
                  <a:lnTo>
                    <a:pt x="3442" y="2867"/>
                  </a:lnTo>
                  <a:lnTo>
                    <a:pt x="3447" y="2851"/>
                  </a:lnTo>
                  <a:lnTo>
                    <a:pt x="3456" y="2840"/>
                  </a:lnTo>
                  <a:lnTo>
                    <a:pt x="3468" y="2833"/>
                  </a:lnTo>
                  <a:lnTo>
                    <a:pt x="3482" y="2831"/>
                  </a:lnTo>
                  <a:lnTo>
                    <a:pt x="3496" y="2837"/>
                  </a:lnTo>
                  <a:lnTo>
                    <a:pt x="3540" y="2868"/>
                  </a:lnTo>
                  <a:lnTo>
                    <a:pt x="3583" y="2899"/>
                  </a:lnTo>
                  <a:lnTo>
                    <a:pt x="3625" y="2932"/>
                  </a:lnTo>
                  <a:lnTo>
                    <a:pt x="3665" y="2966"/>
                  </a:lnTo>
                  <a:lnTo>
                    <a:pt x="3702" y="3005"/>
                  </a:lnTo>
                  <a:lnTo>
                    <a:pt x="3704" y="3008"/>
                  </a:lnTo>
                  <a:lnTo>
                    <a:pt x="3705" y="3011"/>
                  </a:lnTo>
                  <a:lnTo>
                    <a:pt x="3758" y="2888"/>
                  </a:lnTo>
                  <a:lnTo>
                    <a:pt x="3802" y="2764"/>
                  </a:lnTo>
                  <a:lnTo>
                    <a:pt x="3839" y="2636"/>
                  </a:lnTo>
                  <a:lnTo>
                    <a:pt x="3865" y="2504"/>
                  </a:lnTo>
                  <a:lnTo>
                    <a:pt x="3885" y="2371"/>
                  </a:lnTo>
                  <a:lnTo>
                    <a:pt x="3895" y="2233"/>
                  </a:lnTo>
                  <a:lnTo>
                    <a:pt x="3895" y="2095"/>
                  </a:lnTo>
                  <a:lnTo>
                    <a:pt x="3885" y="1954"/>
                  </a:lnTo>
                  <a:lnTo>
                    <a:pt x="3867" y="1822"/>
                  </a:lnTo>
                  <a:lnTo>
                    <a:pt x="3842" y="1694"/>
                  </a:lnTo>
                  <a:lnTo>
                    <a:pt x="3808" y="1568"/>
                  </a:lnTo>
                  <a:lnTo>
                    <a:pt x="3767" y="1446"/>
                  </a:lnTo>
                  <a:lnTo>
                    <a:pt x="3721" y="1326"/>
                  </a:lnTo>
                  <a:lnTo>
                    <a:pt x="3665" y="1212"/>
                  </a:lnTo>
                  <a:lnTo>
                    <a:pt x="3605" y="1100"/>
                  </a:lnTo>
                  <a:lnTo>
                    <a:pt x="3538" y="993"/>
                  </a:lnTo>
                  <a:lnTo>
                    <a:pt x="3464" y="889"/>
                  </a:lnTo>
                  <a:lnTo>
                    <a:pt x="3385" y="792"/>
                  </a:lnTo>
                  <a:lnTo>
                    <a:pt x="3299" y="700"/>
                  </a:lnTo>
                  <a:lnTo>
                    <a:pt x="3209" y="613"/>
                  </a:lnTo>
                  <a:lnTo>
                    <a:pt x="3113" y="531"/>
                  </a:lnTo>
                  <a:lnTo>
                    <a:pt x="3014" y="457"/>
                  </a:lnTo>
                  <a:lnTo>
                    <a:pt x="2909" y="387"/>
                  </a:lnTo>
                  <a:lnTo>
                    <a:pt x="2798" y="325"/>
                  </a:lnTo>
                  <a:lnTo>
                    <a:pt x="2685" y="269"/>
                  </a:lnTo>
                  <a:lnTo>
                    <a:pt x="2569" y="221"/>
                  </a:lnTo>
                  <a:lnTo>
                    <a:pt x="2448" y="181"/>
                  </a:lnTo>
                  <a:lnTo>
                    <a:pt x="2324" y="149"/>
                  </a:lnTo>
                  <a:lnTo>
                    <a:pt x="2197" y="124"/>
                  </a:lnTo>
                  <a:lnTo>
                    <a:pt x="2067" y="108"/>
                  </a:lnTo>
                  <a:lnTo>
                    <a:pt x="1933" y="101"/>
                  </a:lnTo>
                  <a:close/>
                  <a:moveTo>
                    <a:pt x="1916" y="0"/>
                  </a:moveTo>
                  <a:lnTo>
                    <a:pt x="2032" y="1"/>
                  </a:lnTo>
                  <a:lnTo>
                    <a:pt x="2149" y="11"/>
                  </a:lnTo>
                  <a:lnTo>
                    <a:pt x="2263" y="28"/>
                  </a:lnTo>
                  <a:lnTo>
                    <a:pt x="2380" y="51"/>
                  </a:lnTo>
                  <a:lnTo>
                    <a:pt x="2493" y="80"/>
                  </a:lnTo>
                  <a:lnTo>
                    <a:pt x="2606" y="118"/>
                  </a:lnTo>
                  <a:lnTo>
                    <a:pt x="2718" y="162"/>
                  </a:lnTo>
                  <a:lnTo>
                    <a:pt x="2826" y="212"/>
                  </a:lnTo>
                  <a:lnTo>
                    <a:pt x="2933" y="269"/>
                  </a:lnTo>
                  <a:lnTo>
                    <a:pt x="3039" y="335"/>
                  </a:lnTo>
                  <a:lnTo>
                    <a:pt x="3140" y="404"/>
                  </a:lnTo>
                  <a:lnTo>
                    <a:pt x="3237" y="480"/>
                  </a:lnTo>
                  <a:lnTo>
                    <a:pt x="3329" y="562"/>
                  </a:lnTo>
                  <a:lnTo>
                    <a:pt x="3416" y="651"/>
                  </a:lnTo>
                  <a:lnTo>
                    <a:pt x="3498" y="744"/>
                  </a:lnTo>
                  <a:lnTo>
                    <a:pt x="3572" y="840"/>
                  </a:lnTo>
                  <a:lnTo>
                    <a:pt x="3642" y="940"/>
                  </a:lnTo>
                  <a:lnTo>
                    <a:pt x="3707" y="1046"/>
                  </a:lnTo>
                  <a:lnTo>
                    <a:pt x="3764" y="1154"/>
                  </a:lnTo>
                  <a:lnTo>
                    <a:pt x="3817" y="1266"/>
                  </a:lnTo>
                  <a:lnTo>
                    <a:pt x="3862" y="1381"/>
                  </a:lnTo>
                  <a:lnTo>
                    <a:pt x="3902" y="1497"/>
                  </a:lnTo>
                  <a:lnTo>
                    <a:pt x="3935" y="1616"/>
                  </a:lnTo>
                  <a:lnTo>
                    <a:pt x="3961" y="1735"/>
                  </a:lnTo>
                  <a:lnTo>
                    <a:pt x="3981" y="1858"/>
                  </a:lnTo>
                  <a:lnTo>
                    <a:pt x="3995" y="1980"/>
                  </a:lnTo>
                  <a:lnTo>
                    <a:pt x="4002" y="2103"/>
                  </a:lnTo>
                  <a:lnTo>
                    <a:pt x="4002" y="2225"/>
                  </a:lnTo>
                  <a:lnTo>
                    <a:pt x="3994" y="2349"/>
                  </a:lnTo>
                  <a:lnTo>
                    <a:pt x="3978" y="2470"/>
                  </a:lnTo>
                  <a:lnTo>
                    <a:pt x="3957" y="2592"/>
                  </a:lnTo>
                  <a:lnTo>
                    <a:pt x="3924" y="2724"/>
                  </a:lnTo>
                  <a:lnTo>
                    <a:pt x="3882" y="2853"/>
                  </a:lnTo>
                  <a:lnTo>
                    <a:pt x="3833" y="2980"/>
                  </a:lnTo>
                  <a:lnTo>
                    <a:pt x="3777" y="3102"/>
                  </a:lnTo>
                  <a:lnTo>
                    <a:pt x="3712" y="3222"/>
                  </a:lnTo>
                  <a:lnTo>
                    <a:pt x="3640" y="3336"/>
                  </a:lnTo>
                  <a:lnTo>
                    <a:pt x="3563" y="3446"/>
                  </a:lnTo>
                  <a:lnTo>
                    <a:pt x="3479" y="3552"/>
                  </a:lnTo>
                  <a:lnTo>
                    <a:pt x="3389" y="3652"/>
                  </a:lnTo>
                  <a:lnTo>
                    <a:pt x="3293" y="3748"/>
                  </a:lnTo>
                  <a:lnTo>
                    <a:pt x="3191" y="3838"/>
                  </a:lnTo>
                  <a:lnTo>
                    <a:pt x="3085" y="3922"/>
                  </a:lnTo>
                  <a:lnTo>
                    <a:pt x="2975" y="4000"/>
                  </a:lnTo>
                  <a:lnTo>
                    <a:pt x="2859" y="4071"/>
                  </a:lnTo>
                  <a:lnTo>
                    <a:pt x="2741" y="4134"/>
                  </a:lnTo>
                  <a:lnTo>
                    <a:pt x="2619" y="4192"/>
                  </a:lnTo>
                  <a:lnTo>
                    <a:pt x="2493" y="4241"/>
                  </a:lnTo>
                  <a:lnTo>
                    <a:pt x="2364" y="4285"/>
                  </a:lnTo>
                  <a:lnTo>
                    <a:pt x="2350" y="4286"/>
                  </a:lnTo>
                  <a:lnTo>
                    <a:pt x="2338" y="4285"/>
                  </a:lnTo>
                  <a:lnTo>
                    <a:pt x="2338" y="4285"/>
                  </a:lnTo>
                  <a:lnTo>
                    <a:pt x="2200" y="4297"/>
                  </a:lnTo>
                  <a:lnTo>
                    <a:pt x="2062" y="4299"/>
                  </a:lnTo>
                  <a:lnTo>
                    <a:pt x="1925" y="4289"/>
                  </a:lnTo>
                  <a:lnTo>
                    <a:pt x="1791" y="4271"/>
                  </a:lnTo>
                  <a:lnTo>
                    <a:pt x="1657" y="4241"/>
                  </a:lnTo>
                  <a:lnTo>
                    <a:pt x="1527" y="4204"/>
                  </a:lnTo>
                  <a:lnTo>
                    <a:pt x="1398" y="4158"/>
                  </a:lnTo>
                  <a:lnTo>
                    <a:pt x="1274" y="4102"/>
                  </a:lnTo>
                  <a:lnTo>
                    <a:pt x="1152" y="4038"/>
                  </a:lnTo>
                  <a:lnTo>
                    <a:pt x="1035" y="3967"/>
                  </a:lnTo>
                  <a:lnTo>
                    <a:pt x="922" y="3890"/>
                  </a:lnTo>
                  <a:lnTo>
                    <a:pt x="814" y="3804"/>
                  </a:lnTo>
                  <a:lnTo>
                    <a:pt x="710" y="3714"/>
                  </a:lnTo>
                  <a:lnTo>
                    <a:pt x="612" y="3617"/>
                  </a:lnTo>
                  <a:lnTo>
                    <a:pt x="521" y="3514"/>
                  </a:lnTo>
                  <a:lnTo>
                    <a:pt x="434" y="3408"/>
                  </a:lnTo>
                  <a:lnTo>
                    <a:pt x="355" y="3294"/>
                  </a:lnTo>
                  <a:lnTo>
                    <a:pt x="283" y="3178"/>
                  </a:lnTo>
                  <a:lnTo>
                    <a:pt x="220" y="3059"/>
                  </a:lnTo>
                  <a:lnTo>
                    <a:pt x="163" y="2935"/>
                  </a:lnTo>
                  <a:lnTo>
                    <a:pt x="114" y="2809"/>
                  </a:lnTo>
                  <a:lnTo>
                    <a:pt x="74" y="2678"/>
                  </a:lnTo>
                  <a:lnTo>
                    <a:pt x="43" y="2544"/>
                  </a:lnTo>
                  <a:lnTo>
                    <a:pt x="20" y="2411"/>
                  </a:lnTo>
                  <a:lnTo>
                    <a:pt x="6" y="2278"/>
                  </a:lnTo>
                  <a:lnTo>
                    <a:pt x="0" y="2143"/>
                  </a:lnTo>
                  <a:lnTo>
                    <a:pt x="3" y="2010"/>
                  </a:lnTo>
                  <a:lnTo>
                    <a:pt x="14" y="1876"/>
                  </a:lnTo>
                  <a:lnTo>
                    <a:pt x="32" y="1745"/>
                  </a:lnTo>
                  <a:lnTo>
                    <a:pt x="59" y="1615"/>
                  </a:lnTo>
                  <a:lnTo>
                    <a:pt x="93" y="1484"/>
                  </a:lnTo>
                  <a:lnTo>
                    <a:pt x="135" y="1359"/>
                  </a:lnTo>
                  <a:lnTo>
                    <a:pt x="184" y="1233"/>
                  </a:lnTo>
                  <a:lnTo>
                    <a:pt x="242" y="1112"/>
                  </a:lnTo>
                  <a:lnTo>
                    <a:pt x="305" y="995"/>
                  </a:lnTo>
                  <a:lnTo>
                    <a:pt x="376" y="880"/>
                  </a:lnTo>
                  <a:lnTo>
                    <a:pt x="454" y="770"/>
                  </a:lnTo>
                  <a:lnTo>
                    <a:pt x="539" y="665"/>
                  </a:lnTo>
                  <a:lnTo>
                    <a:pt x="631" y="564"/>
                  </a:lnTo>
                  <a:lnTo>
                    <a:pt x="730" y="469"/>
                  </a:lnTo>
                  <a:lnTo>
                    <a:pt x="825" y="387"/>
                  </a:lnTo>
                  <a:lnTo>
                    <a:pt x="924" y="314"/>
                  </a:lnTo>
                  <a:lnTo>
                    <a:pt x="1026" y="249"/>
                  </a:lnTo>
                  <a:lnTo>
                    <a:pt x="1130" y="192"/>
                  </a:lnTo>
                  <a:lnTo>
                    <a:pt x="1237" y="142"/>
                  </a:lnTo>
                  <a:lnTo>
                    <a:pt x="1347" y="99"/>
                  </a:lnTo>
                  <a:lnTo>
                    <a:pt x="1459" y="65"/>
                  </a:lnTo>
                  <a:lnTo>
                    <a:pt x="1570" y="37"/>
                  </a:lnTo>
                  <a:lnTo>
                    <a:pt x="1685" y="17"/>
                  </a:lnTo>
                  <a:lnTo>
                    <a:pt x="1800" y="4"/>
                  </a:lnTo>
                  <a:lnTo>
                    <a:pt x="19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7EF35CE-7B1A-4B07-A07A-DB1DD0FA8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2076450"/>
              <a:ext cx="104775" cy="315913"/>
            </a:xfrm>
            <a:custGeom>
              <a:avLst/>
              <a:gdLst>
                <a:gd name="T0" fmla="*/ 65 w 132"/>
                <a:gd name="T1" fmla="*/ 0 h 400"/>
                <a:gd name="T2" fmla="*/ 84 w 132"/>
                <a:gd name="T3" fmla="*/ 3 h 400"/>
                <a:gd name="T4" fmla="*/ 101 w 132"/>
                <a:gd name="T5" fmla="*/ 12 h 400"/>
                <a:gd name="T6" fmla="*/ 113 w 132"/>
                <a:gd name="T7" fmla="*/ 26 h 400"/>
                <a:gd name="T8" fmla="*/ 126 w 132"/>
                <a:gd name="T9" fmla="*/ 59 h 400"/>
                <a:gd name="T10" fmla="*/ 132 w 132"/>
                <a:gd name="T11" fmla="*/ 93 h 400"/>
                <a:gd name="T12" fmla="*/ 131 w 132"/>
                <a:gd name="T13" fmla="*/ 127 h 400"/>
                <a:gd name="T14" fmla="*/ 127 w 132"/>
                <a:gd name="T15" fmla="*/ 161 h 400"/>
                <a:gd name="T16" fmla="*/ 124 w 132"/>
                <a:gd name="T17" fmla="*/ 195 h 400"/>
                <a:gd name="T18" fmla="*/ 117 w 132"/>
                <a:gd name="T19" fmla="*/ 284 h 400"/>
                <a:gd name="T20" fmla="*/ 106 w 132"/>
                <a:gd name="T21" fmla="*/ 370 h 400"/>
                <a:gd name="T22" fmla="*/ 100 w 132"/>
                <a:gd name="T23" fmla="*/ 386 h 400"/>
                <a:gd name="T24" fmla="*/ 89 w 132"/>
                <a:gd name="T25" fmla="*/ 395 h 400"/>
                <a:gd name="T26" fmla="*/ 73 w 132"/>
                <a:gd name="T27" fmla="*/ 400 h 400"/>
                <a:gd name="T28" fmla="*/ 58 w 132"/>
                <a:gd name="T29" fmla="*/ 400 h 400"/>
                <a:gd name="T30" fmla="*/ 44 w 132"/>
                <a:gd name="T31" fmla="*/ 395 h 400"/>
                <a:gd name="T32" fmla="*/ 33 w 132"/>
                <a:gd name="T33" fmla="*/ 386 h 400"/>
                <a:gd name="T34" fmla="*/ 27 w 132"/>
                <a:gd name="T35" fmla="*/ 370 h 400"/>
                <a:gd name="T36" fmla="*/ 16 w 132"/>
                <a:gd name="T37" fmla="*/ 284 h 400"/>
                <a:gd name="T38" fmla="*/ 8 w 132"/>
                <a:gd name="T39" fmla="*/ 195 h 400"/>
                <a:gd name="T40" fmla="*/ 5 w 132"/>
                <a:gd name="T41" fmla="*/ 161 h 400"/>
                <a:gd name="T42" fmla="*/ 0 w 132"/>
                <a:gd name="T43" fmla="*/ 127 h 400"/>
                <a:gd name="T44" fmla="*/ 0 w 132"/>
                <a:gd name="T45" fmla="*/ 93 h 400"/>
                <a:gd name="T46" fmla="*/ 5 w 132"/>
                <a:gd name="T47" fmla="*/ 59 h 400"/>
                <a:gd name="T48" fmla="*/ 19 w 132"/>
                <a:gd name="T49" fmla="*/ 26 h 400"/>
                <a:gd name="T50" fmla="*/ 31 w 132"/>
                <a:gd name="T51" fmla="*/ 12 h 400"/>
                <a:gd name="T52" fmla="*/ 47 w 132"/>
                <a:gd name="T53" fmla="*/ 3 h 400"/>
                <a:gd name="T54" fmla="*/ 65 w 132"/>
                <a:gd name="T5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2" h="400">
                  <a:moveTo>
                    <a:pt x="65" y="0"/>
                  </a:moveTo>
                  <a:lnTo>
                    <a:pt x="84" y="3"/>
                  </a:lnTo>
                  <a:lnTo>
                    <a:pt x="101" y="12"/>
                  </a:lnTo>
                  <a:lnTo>
                    <a:pt x="113" y="26"/>
                  </a:lnTo>
                  <a:lnTo>
                    <a:pt x="126" y="59"/>
                  </a:lnTo>
                  <a:lnTo>
                    <a:pt x="132" y="93"/>
                  </a:lnTo>
                  <a:lnTo>
                    <a:pt x="131" y="127"/>
                  </a:lnTo>
                  <a:lnTo>
                    <a:pt x="127" y="161"/>
                  </a:lnTo>
                  <a:lnTo>
                    <a:pt x="124" y="195"/>
                  </a:lnTo>
                  <a:lnTo>
                    <a:pt x="117" y="284"/>
                  </a:lnTo>
                  <a:lnTo>
                    <a:pt x="106" y="370"/>
                  </a:lnTo>
                  <a:lnTo>
                    <a:pt x="100" y="386"/>
                  </a:lnTo>
                  <a:lnTo>
                    <a:pt x="89" y="395"/>
                  </a:lnTo>
                  <a:lnTo>
                    <a:pt x="73" y="400"/>
                  </a:lnTo>
                  <a:lnTo>
                    <a:pt x="58" y="400"/>
                  </a:lnTo>
                  <a:lnTo>
                    <a:pt x="44" y="395"/>
                  </a:lnTo>
                  <a:lnTo>
                    <a:pt x="33" y="386"/>
                  </a:lnTo>
                  <a:lnTo>
                    <a:pt x="27" y="370"/>
                  </a:lnTo>
                  <a:lnTo>
                    <a:pt x="16" y="284"/>
                  </a:lnTo>
                  <a:lnTo>
                    <a:pt x="8" y="195"/>
                  </a:lnTo>
                  <a:lnTo>
                    <a:pt x="5" y="161"/>
                  </a:lnTo>
                  <a:lnTo>
                    <a:pt x="0" y="127"/>
                  </a:lnTo>
                  <a:lnTo>
                    <a:pt x="0" y="93"/>
                  </a:lnTo>
                  <a:lnTo>
                    <a:pt x="5" y="59"/>
                  </a:lnTo>
                  <a:lnTo>
                    <a:pt x="19" y="26"/>
                  </a:lnTo>
                  <a:lnTo>
                    <a:pt x="31" y="12"/>
                  </a:lnTo>
                  <a:lnTo>
                    <a:pt x="47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EACDE19-0700-43E7-A1A4-CA524740E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4929188"/>
              <a:ext cx="127000" cy="323850"/>
            </a:xfrm>
            <a:custGeom>
              <a:avLst/>
              <a:gdLst>
                <a:gd name="T0" fmla="*/ 52 w 161"/>
                <a:gd name="T1" fmla="*/ 0 h 408"/>
                <a:gd name="T2" fmla="*/ 68 w 161"/>
                <a:gd name="T3" fmla="*/ 0 h 408"/>
                <a:gd name="T4" fmla="*/ 83 w 161"/>
                <a:gd name="T5" fmla="*/ 5 h 408"/>
                <a:gd name="T6" fmla="*/ 96 w 161"/>
                <a:gd name="T7" fmla="*/ 16 h 408"/>
                <a:gd name="T8" fmla="*/ 103 w 161"/>
                <a:gd name="T9" fmla="*/ 31 h 408"/>
                <a:gd name="T10" fmla="*/ 124 w 161"/>
                <a:gd name="T11" fmla="*/ 123 h 408"/>
                <a:gd name="T12" fmla="*/ 142 w 161"/>
                <a:gd name="T13" fmla="*/ 214 h 408"/>
                <a:gd name="T14" fmla="*/ 148 w 161"/>
                <a:gd name="T15" fmla="*/ 244 h 408"/>
                <a:gd name="T16" fmla="*/ 155 w 161"/>
                <a:gd name="T17" fmla="*/ 271 h 408"/>
                <a:gd name="T18" fmla="*/ 159 w 161"/>
                <a:gd name="T19" fmla="*/ 298 h 408"/>
                <a:gd name="T20" fmla="*/ 161 w 161"/>
                <a:gd name="T21" fmla="*/ 324 h 408"/>
                <a:gd name="T22" fmla="*/ 158 w 161"/>
                <a:gd name="T23" fmla="*/ 351 h 408"/>
                <a:gd name="T24" fmla="*/ 147 w 161"/>
                <a:gd name="T25" fmla="*/ 380 h 408"/>
                <a:gd name="T26" fmla="*/ 136 w 161"/>
                <a:gd name="T27" fmla="*/ 395 h 408"/>
                <a:gd name="T28" fmla="*/ 121 w 161"/>
                <a:gd name="T29" fmla="*/ 403 h 408"/>
                <a:gd name="T30" fmla="*/ 103 w 161"/>
                <a:gd name="T31" fmla="*/ 408 h 408"/>
                <a:gd name="T32" fmla="*/ 86 w 161"/>
                <a:gd name="T33" fmla="*/ 406 h 408"/>
                <a:gd name="T34" fmla="*/ 69 w 161"/>
                <a:gd name="T35" fmla="*/ 400 h 408"/>
                <a:gd name="T36" fmla="*/ 54 w 161"/>
                <a:gd name="T37" fmla="*/ 391 h 408"/>
                <a:gd name="T38" fmla="*/ 35 w 161"/>
                <a:gd name="T39" fmla="*/ 372 h 408"/>
                <a:gd name="T40" fmla="*/ 23 w 161"/>
                <a:gd name="T41" fmla="*/ 351 h 408"/>
                <a:gd name="T42" fmla="*/ 14 w 161"/>
                <a:gd name="T43" fmla="*/ 326 h 408"/>
                <a:gd name="T44" fmla="*/ 9 w 161"/>
                <a:gd name="T45" fmla="*/ 301 h 408"/>
                <a:gd name="T46" fmla="*/ 6 w 161"/>
                <a:gd name="T47" fmla="*/ 275 h 408"/>
                <a:gd name="T48" fmla="*/ 3 w 161"/>
                <a:gd name="T49" fmla="*/ 247 h 408"/>
                <a:gd name="T50" fmla="*/ 1 w 161"/>
                <a:gd name="T51" fmla="*/ 222 h 408"/>
                <a:gd name="T52" fmla="*/ 0 w 161"/>
                <a:gd name="T53" fmla="*/ 157 h 408"/>
                <a:gd name="T54" fmla="*/ 4 w 161"/>
                <a:gd name="T55" fmla="*/ 95 h 408"/>
                <a:gd name="T56" fmla="*/ 17 w 161"/>
                <a:gd name="T57" fmla="*/ 31 h 408"/>
                <a:gd name="T58" fmla="*/ 24 w 161"/>
                <a:gd name="T59" fmla="*/ 16 h 408"/>
                <a:gd name="T60" fmla="*/ 37 w 161"/>
                <a:gd name="T61" fmla="*/ 5 h 408"/>
                <a:gd name="T62" fmla="*/ 52 w 161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408">
                  <a:moveTo>
                    <a:pt x="52" y="0"/>
                  </a:moveTo>
                  <a:lnTo>
                    <a:pt x="68" y="0"/>
                  </a:lnTo>
                  <a:lnTo>
                    <a:pt x="83" y="5"/>
                  </a:lnTo>
                  <a:lnTo>
                    <a:pt x="96" y="16"/>
                  </a:lnTo>
                  <a:lnTo>
                    <a:pt x="103" y="31"/>
                  </a:lnTo>
                  <a:lnTo>
                    <a:pt x="124" y="123"/>
                  </a:lnTo>
                  <a:lnTo>
                    <a:pt x="142" y="214"/>
                  </a:lnTo>
                  <a:lnTo>
                    <a:pt x="148" y="244"/>
                  </a:lnTo>
                  <a:lnTo>
                    <a:pt x="155" y="271"/>
                  </a:lnTo>
                  <a:lnTo>
                    <a:pt x="159" y="298"/>
                  </a:lnTo>
                  <a:lnTo>
                    <a:pt x="161" y="324"/>
                  </a:lnTo>
                  <a:lnTo>
                    <a:pt x="158" y="351"/>
                  </a:lnTo>
                  <a:lnTo>
                    <a:pt x="147" y="380"/>
                  </a:lnTo>
                  <a:lnTo>
                    <a:pt x="136" y="395"/>
                  </a:lnTo>
                  <a:lnTo>
                    <a:pt x="121" y="403"/>
                  </a:lnTo>
                  <a:lnTo>
                    <a:pt x="103" y="408"/>
                  </a:lnTo>
                  <a:lnTo>
                    <a:pt x="86" y="406"/>
                  </a:lnTo>
                  <a:lnTo>
                    <a:pt x="69" y="400"/>
                  </a:lnTo>
                  <a:lnTo>
                    <a:pt x="54" y="391"/>
                  </a:lnTo>
                  <a:lnTo>
                    <a:pt x="35" y="372"/>
                  </a:lnTo>
                  <a:lnTo>
                    <a:pt x="23" y="351"/>
                  </a:lnTo>
                  <a:lnTo>
                    <a:pt x="14" y="326"/>
                  </a:lnTo>
                  <a:lnTo>
                    <a:pt x="9" y="301"/>
                  </a:lnTo>
                  <a:lnTo>
                    <a:pt x="6" y="275"/>
                  </a:lnTo>
                  <a:lnTo>
                    <a:pt x="3" y="247"/>
                  </a:lnTo>
                  <a:lnTo>
                    <a:pt x="1" y="222"/>
                  </a:lnTo>
                  <a:lnTo>
                    <a:pt x="0" y="157"/>
                  </a:lnTo>
                  <a:lnTo>
                    <a:pt x="4" y="95"/>
                  </a:lnTo>
                  <a:lnTo>
                    <a:pt x="17" y="31"/>
                  </a:lnTo>
                  <a:lnTo>
                    <a:pt x="24" y="16"/>
                  </a:lnTo>
                  <a:lnTo>
                    <a:pt x="37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9DC38DD-EF2E-4689-9CBC-3786687D7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3605213"/>
              <a:ext cx="319088" cy="127000"/>
            </a:xfrm>
            <a:custGeom>
              <a:avLst/>
              <a:gdLst>
                <a:gd name="T0" fmla="*/ 310 w 403"/>
                <a:gd name="T1" fmla="*/ 0 h 159"/>
                <a:gd name="T2" fmla="*/ 336 w 403"/>
                <a:gd name="T3" fmla="*/ 1 h 159"/>
                <a:gd name="T4" fmla="*/ 361 w 403"/>
                <a:gd name="T5" fmla="*/ 11 h 159"/>
                <a:gd name="T6" fmla="*/ 386 w 403"/>
                <a:gd name="T7" fmla="*/ 28 h 159"/>
                <a:gd name="T8" fmla="*/ 395 w 403"/>
                <a:gd name="T9" fmla="*/ 40 h 159"/>
                <a:gd name="T10" fmla="*/ 400 w 403"/>
                <a:gd name="T11" fmla="*/ 54 h 159"/>
                <a:gd name="T12" fmla="*/ 403 w 403"/>
                <a:gd name="T13" fmla="*/ 70 h 159"/>
                <a:gd name="T14" fmla="*/ 401 w 403"/>
                <a:gd name="T15" fmla="*/ 85 h 159"/>
                <a:gd name="T16" fmla="*/ 395 w 403"/>
                <a:gd name="T17" fmla="*/ 97 h 159"/>
                <a:gd name="T18" fmla="*/ 376 w 403"/>
                <a:gd name="T19" fmla="*/ 118 h 159"/>
                <a:gd name="T20" fmla="*/ 356 w 403"/>
                <a:gd name="T21" fmla="*/ 133 h 159"/>
                <a:gd name="T22" fmla="*/ 334 w 403"/>
                <a:gd name="T23" fmla="*/ 142 h 159"/>
                <a:gd name="T24" fmla="*/ 311 w 403"/>
                <a:gd name="T25" fmla="*/ 147 h 159"/>
                <a:gd name="T26" fmla="*/ 286 w 403"/>
                <a:gd name="T27" fmla="*/ 150 h 159"/>
                <a:gd name="T28" fmla="*/ 260 w 403"/>
                <a:gd name="T29" fmla="*/ 152 h 159"/>
                <a:gd name="T30" fmla="*/ 232 w 403"/>
                <a:gd name="T31" fmla="*/ 153 h 159"/>
                <a:gd name="T32" fmla="*/ 169 w 403"/>
                <a:gd name="T33" fmla="*/ 156 h 159"/>
                <a:gd name="T34" fmla="*/ 103 w 403"/>
                <a:gd name="T35" fmla="*/ 159 h 159"/>
                <a:gd name="T36" fmla="*/ 38 w 403"/>
                <a:gd name="T37" fmla="*/ 155 h 159"/>
                <a:gd name="T38" fmla="*/ 21 w 403"/>
                <a:gd name="T39" fmla="*/ 149 h 159"/>
                <a:gd name="T40" fmla="*/ 10 w 403"/>
                <a:gd name="T41" fmla="*/ 139 h 159"/>
                <a:gd name="T42" fmla="*/ 3 w 403"/>
                <a:gd name="T43" fmla="*/ 127 h 159"/>
                <a:gd name="T44" fmla="*/ 0 w 403"/>
                <a:gd name="T45" fmla="*/ 111 h 159"/>
                <a:gd name="T46" fmla="*/ 1 w 403"/>
                <a:gd name="T47" fmla="*/ 96 h 159"/>
                <a:gd name="T48" fmla="*/ 6 w 403"/>
                <a:gd name="T49" fmla="*/ 80 h 159"/>
                <a:gd name="T50" fmla="*/ 13 w 403"/>
                <a:gd name="T51" fmla="*/ 66 h 159"/>
                <a:gd name="T52" fmla="*/ 26 w 403"/>
                <a:gd name="T53" fmla="*/ 56 h 159"/>
                <a:gd name="T54" fmla="*/ 38 w 403"/>
                <a:gd name="T55" fmla="*/ 48 h 159"/>
                <a:gd name="T56" fmla="*/ 83 w 403"/>
                <a:gd name="T57" fmla="*/ 34 h 159"/>
                <a:gd name="T58" fmla="*/ 131 w 403"/>
                <a:gd name="T59" fmla="*/ 25 h 159"/>
                <a:gd name="T60" fmla="*/ 178 w 403"/>
                <a:gd name="T61" fmla="*/ 17 h 159"/>
                <a:gd name="T62" fmla="*/ 224 w 403"/>
                <a:gd name="T63" fmla="*/ 11 h 159"/>
                <a:gd name="T64" fmla="*/ 254 w 403"/>
                <a:gd name="T65" fmla="*/ 6 h 159"/>
                <a:gd name="T66" fmla="*/ 282 w 403"/>
                <a:gd name="T67" fmla="*/ 1 h 159"/>
                <a:gd name="T68" fmla="*/ 310 w 403"/>
                <a:gd name="T6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3" h="159">
                  <a:moveTo>
                    <a:pt x="310" y="0"/>
                  </a:moveTo>
                  <a:lnTo>
                    <a:pt x="336" y="1"/>
                  </a:lnTo>
                  <a:lnTo>
                    <a:pt x="361" y="11"/>
                  </a:lnTo>
                  <a:lnTo>
                    <a:pt x="386" y="28"/>
                  </a:lnTo>
                  <a:lnTo>
                    <a:pt x="395" y="40"/>
                  </a:lnTo>
                  <a:lnTo>
                    <a:pt x="400" y="54"/>
                  </a:lnTo>
                  <a:lnTo>
                    <a:pt x="403" y="70"/>
                  </a:lnTo>
                  <a:lnTo>
                    <a:pt x="401" y="85"/>
                  </a:lnTo>
                  <a:lnTo>
                    <a:pt x="395" y="97"/>
                  </a:lnTo>
                  <a:lnTo>
                    <a:pt x="376" y="118"/>
                  </a:lnTo>
                  <a:lnTo>
                    <a:pt x="356" y="133"/>
                  </a:lnTo>
                  <a:lnTo>
                    <a:pt x="334" y="142"/>
                  </a:lnTo>
                  <a:lnTo>
                    <a:pt x="311" y="147"/>
                  </a:lnTo>
                  <a:lnTo>
                    <a:pt x="286" y="150"/>
                  </a:lnTo>
                  <a:lnTo>
                    <a:pt x="260" y="152"/>
                  </a:lnTo>
                  <a:lnTo>
                    <a:pt x="232" y="153"/>
                  </a:lnTo>
                  <a:lnTo>
                    <a:pt x="169" y="156"/>
                  </a:lnTo>
                  <a:lnTo>
                    <a:pt x="103" y="159"/>
                  </a:lnTo>
                  <a:lnTo>
                    <a:pt x="38" y="155"/>
                  </a:lnTo>
                  <a:lnTo>
                    <a:pt x="21" y="149"/>
                  </a:lnTo>
                  <a:lnTo>
                    <a:pt x="10" y="139"/>
                  </a:lnTo>
                  <a:lnTo>
                    <a:pt x="3" y="127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6" y="80"/>
                  </a:lnTo>
                  <a:lnTo>
                    <a:pt x="13" y="66"/>
                  </a:lnTo>
                  <a:lnTo>
                    <a:pt x="26" y="56"/>
                  </a:lnTo>
                  <a:lnTo>
                    <a:pt x="38" y="48"/>
                  </a:lnTo>
                  <a:lnTo>
                    <a:pt x="83" y="34"/>
                  </a:lnTo>
                  <a:lnTo>
                    <a:pt x="131" y="25"/>
                  </a:lnTo>
                  <a:lnTo>
                    <a:pt x="178" y="17"/>
                  </a:lnTo>
                  <a:lnTo>
                    <a:pt x="224" y="11"/>
                  </a:lnTo>
                  <a:lnTo>
                    <a:pt x="254" y="6"/>
                  </a:lnTo>
                  <a:lnTo>
                    <a:pt x="282" y="1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A2568E-DEEC-48EA-AD71-FADDC90FE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579813"/>
              <a:ext cx="273050" cy="139700"/>
            </a:xfrm>
            <a:custGeom>
              <a:avLst/>
              <a:gdLst>
                <a:gd name="T0" fmla="*/ 212 w 344"/>
                <a:gd name="T1" fmla="*/ 0 h 177"/>
                <a:gd name="T2" fmla="*/ 249 w 344"/>
                <a:gd name="T3" fmla="*/ 2 h 177"/>
                <a:gd name="T4" fmla="*/ 283 w 344"/>
                <a:gd name="T5" fmla="*/ 10 h 177"/>
                <a:gd name="T6" fmla="*/ 305 w 344"/>
                <a:gd name="T7" fmla="*/ 19 h 177"/>
                <a:gd name="T8" fmla="*/ 322 w 344"/>
                <a:gd name="T9" fmla="*/ 33 h 177"/>
                <a:gd name="T10" fmla="*/ 335 w 344"/>
                <a:gd name="T11" fmla="*/ 50 h 177"/>
                <a:gd name="T12" fmla="*/ 341 w 344"/>
                <a:gd name="T13" fmla="*/ 70 h 177"/>
                <a:gd name="T14" fmla="*/ 344 w 344"/>
                <a:gd name="T15" fmla="*/ 92 h 177"/>
                <a:gd name="T16" fmla="*/ 342 w 344"/>
                <a:gd name="T17" fmla="*/ 112 h 177"/>
                <a:gd name="T18" fmla="*/ 335 w 344"/>
                <a:gd name="T19" fmla="*/ 132 h 177"/>
                <a:gd name="T20" fmla="*/ 324 w 344"/>
                <a:gd name="T21" fmla="*/ 149 h 177"/>
                <a:gd name="T22" fmla="*/ 307 w 344"/>
                <a:gd name="T23" fmla="*/ 161 h 177"/>
                <a:gd name="T24" fmla="*/ 283 w 344"/>
                <a:gd name="T25" fmla="*/ 171 h 177"/>
                <a:gd name="T26" fmla="*/ 243 w 344"/>
                <a:gd name="T27" fmla="*/ 177 h 177"/>
                <a:gd name="T28" fmla="*/ 203 w 344"/>
                <a:gd name="T29" fmla="*/ 177 h 177"/>
                <a:gd name="T30" fmla="*/ 161 w 344"/>
                <a:gd name="T31" fmla="*/ 174 h 177"/>
                <a:gd name="T32" fmla="*/ 103 w 344"/>
                <a:gd name="T33" fmla="*/ 172 h 177"/>
                <a:gd name="T34" fmla="*/ 45 w 344"/>
                <a:gd name="T35" fmla="*/ 165 h 177"/>
                <a:gd name="T36" fmla="*/ 28 w 344"/>
                <a:gd name="T37" fmla="*/ 158 h 177"/>
                <a:gd name="T38" fmla="*/ 14 w 344"/>
                <a:gd name="T39" fmla="*/ 146 h 177"/>
                <a:gd name="T40" fmla="*/ 4 w 344"/>
                <a:gd name="T41" fmla="*/ 130 h 177"/>
                <a:gd name="T42" fmla="*/ 0 w 344"/>
                <a:gd name="T43" fmla="*/ 113 h 177"/>
                <a:gd name="T44" fmla="*/ 1 w 344"/>
                <a:gd name="T45" fmla="*/ 95 h 177"/>
                <a:gd name="T46" fmla="*/ 6 w 344"/>
                <a:gd name="T47" fmla="*/ 76 h 177"/>
                <a:gd name="T48" fmla="*/ 15 w 344"/>
                <a:gd name="T49" fmla="*/ 61 h 177"/>
                <a:gd name="T50" fmla="*/ 31 w 344"/>
                <a:gd name="T51" fmla="*/ 50 h 177"/>
                <a:gd name="T52" fmla="*/ 62 w 344"/>
                <a:gd name="T53" fmla="*/ 34 h 177"/>
                <a:gd name="T54" fmla="*/ 97 w 344"/>
                <a:gd name="T55" fmla="*/ 20 h 177"/>
                <a:gd name="T56" fmla="*/ 134 w 344"/>
                <a:gd name="T57" fmla="*/ 11 h 177"/>
                <a:gd name="T58" fmla="*/ 173 w 344"/>
                <a:gd name="T59" fmla="*/ 3 h 177"/>
                <a:gd name="T60" fmla="*/ 212 w 344"/>
                <a:gd name="T6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177">
                  <a:moveTo>
                    <a:pt x="212" y="0"/>
                  </a:moveTo>
                  <a:lnTo>
                    <a:pt x="249" y="2"/>
                  </a:lnTo>
                  <a:lnTo>
                    <a:pt x="283" y="10"/>
                  </a:lnTo>
                  <a:lnTo>
                    <a:pt x="305" y="19"/>
                  </a:lnTo>
                  <a:lnTo>
                    <a:pt x="322" y="33"/>
                  </a:lnTo>
                  <a:lnTo>
                    <a:pt x="335" y="50"/>
                  </a:lnTo>
                  <a:lnTo>
                    <a:pt x="341" y="70"/>
                  </a:lnTo>
                  <a:lnTo>
                    <a:pt x="344" y="92"/>
                  </a:lnTo>
                  <a:lnTo>
                    <a:pt x="342" y="112"/>
                  </a:lnTo>
                  <a:lnTo>
                    <a:pt x="335" y="132"/>
                  </a:lnTo>
                  <a:lnTo>
                    <a:pt x="324" y="149"/>
                  </a:lnTo>
                  <a:lnTo>
                    <a:pt x="307" y="161"/>
                  </a:lnTo>
                  <a:lnTo>
                    <a:pt x="283" y="171"/>
                  </a:lnTo>
                  <a:lnTo>
                    <a:pt x="243" y="177"/>
                  </a:lnTo>
                  <a:lnTo>
                    <a:pt x="203" y="177"/>
                  </a:lnTo>
                  <a:lnTo>
                    <a:pt x="161" y="174"/>
                  </a:lnTo>
                  <a:lnTo>
                    <a:pt x="103" y="172"/>
                  </a:lnTo>
                  <a:lnTo>
                    <a:pt x="45" y="165"/>
                  </a:lnTo>
                  <a:lnTo>
                    <a:pt x="28" y="158"/>
                  </a:lnTo>
                  <a:lnTo>
                    <a:pt x="14" y="146"/>
                  </a:lnTo>
                  <a:lnTo>
                    <a:pt x="4" y="130"/>
                  </a:lnTo>
                  <a:lnTo>
                    <a:pt x="0" y="113"/>
                  </a:lnTo>
                  <a:lnTo>
                    <a:pt x="1" y="95"/>
                  </a:lnTo>
                  <a:lnTo>
                    <a:pt x="6" y="76"/>
                  </a:lnTo>
                  <a:lnTo>
                    <a:pt x="15" y="61"/>
                  </a:lnTo>
                  <a:lnTo>
                    <a:pt x="31" y="50"/>
                  </a:lnTo>
                  <a:lnTo>
                    <a:pt x="62" y="34"/>
                  </a:lnTo>
                  <a:lnTo>
                    <a:pt x="97" y="20"/>
                  </a:lnTo>
                  <a:lnTo>
                    <a:pt x="134" y="11"/>
                  </a:lnTo>
                  <a:lnTo>
                    <a:pt x="173" y="3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1779C6F-A296-42E8-939C-B4013C481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2960688"/>
              <a:ext cx="203200" cy="131763"/>
            </a:xfrm>
            <a:custGeom>
              <a:avLst/>
              <a:gdLst>
                <a:gd name="T0" fmla="*/ 39 w 258"/>
                <a:gd name="T1" fmla="*/ 0 h 168"/>
                <a:gd name="T2" fmla="*/ 53 w 258"/>
                <a:gd name="T3" fmla="*/ 5 h 168"/>
                <a:gd name="T4" fmla="*/ 110 w 258"/>
                <a:gd name="T5" fmla="*/ 33 h 168"/>
                <a:gd name="T6" fmla="*/ 168 w 258"/>
                <a:gd name="T7" fmla="*/ 58 h 168"/>
                <a:gd name="T8" fmla="*/ 227 w 258"/>
                <a:gd name="T9" fmla="*/ 79 h 168"/>
                <a:gd name="T10" fmla="*/ 242 w 258"/>
                <a:gd name="T11" fmla="*/ 87 h 168"/>
                <a:gd name="T12" fmla="*/ 253 w 258"/>
                <a:gd name="T13" fmla="*/ 99 h 168"/>
                <a:gd name="T14" fmla="*/ 258 w 258"/>
                <a:gd name="T15" fmla="*/ 113 h 168"/>
                <a:gd name="T16" fmla="*/ 258 w 258"/>
                <a:gd name="T17" fmla="*/ 129 h 168"/>
                <a:gd name="T18" fmla="*/ 253 w 258"/>
                <a:gd name="T19" fmla="*/ 143 h 168"/>
                <a:gd name="T20" fmla="*/ 245 w 258"/>
                <a:gd name="T21" fmla="*/ 155 h 168"/>
                <a:gd name="T22" fmla="*/ 234 w 258"/>
                <a:gd name="T23" fmla="*/ 165 h 168"/>
                <a:gd name="T24" fmla="*/ 220 w 258"/>
                <a:gd name="T25" fmla="*/ 168 h 168"/>
                <a:gd name="T26" fmla="*/ 203 w 258"/>
                <a:gd name="T27" fmla="*/ 165 h 168"/>
                <a:gd name="T28" fmla="*/ 138 w 258"/>
                <a:gd name="T29" fmla="*/ 138 h 168"/>
                <a:gd name="T30" fmla="*/ 76 w 258"/>
                <a:gd name="T31" fmla="*/ 106 h 168"/>
                <a:gd name="T32" fmla="*/ 17 w 258"/>
                <a:gd name="T33" fmla="*/ 68 h 168"/>
                <a:gd name="T34" fmla="*/ 5 w 258"/>
                <a:gd name="T35" fmla="*/ 58 h 168"/>
                <a:gd name="T36" fmla="*/ 0 w 258"/>
                <a:gd name="T37" fmla="*/ 45 h 168"/>
                <a:gd name="T38" fmla="*/ 0 w 258"/>
                <a:gd name="T39" fmla="*/ 31 h 168"/>
                <a:gd name="T40" fmla="*/ 5 w 258"/>
                <a:gd name="T41" fmla="*/ 19 h 168"/>
                <a:gd name="T42" fmla="*/ 13 w 258"/>
                <a:gd name="T43" fmla="*/ 10 h 168"/>
                <a:gd name="T44" fmla="*/ 25 w 258"/>
                <a:gd name="T45" fmla="*/ 2 h 168"/>
                <a:gd name="T46" fmla="*/ 39 w 258"/>
                <a:gd name="T4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168">
                  <a:moveTo>
                    <a:pt x="39" y="0"/>
                  </a:moveTo>
                  <a:lnTo>
                    <a:pt x="53" y="5"/>
                  </a:lnTo>
                  <a:lnTo>
                    <a:pt x="110" y="33"/>
                  </a:lnTo>
                  <a:lnTo>
                    <a:pt x="168" y="58"/>
                  </a:lnTo>
                  <a:lnTo>
                    <a:pt x="227" y="79"/>
                  </a:lnTo>
                  <a:lnTo>
                    <a:pt x="242" y="87"/>
                  </a:lnTo>
                  <a:lnTo>
                    <a:pt x="253" y="99"/>
                  </a:lnTo>
                  <a:lnTo>
                    <a:pt x="258" y="113"/>
                  </a:lnTo>
                  <a:lnTo>
                    <a:pt x="258" y="129"/>
                  </a:lnTo>
                  <a:lnTo>
                    <a:pt x="253" y="143"/>
                  </a:lnTo>
                  <a:lnTo>
                    <a:pt x="245" y="155"/>
                  </a:lnTo>
                  <a:lnTo>
                    <a:pt x="234" y="165"/>
                  </a:lnTo>
                  <a:lnTo>
                    <a:pt x="220" y="168"/>
                  </a:lnTo>
                  <a:lnTo>
                    <a:pt x="203" y="165"/>
                  </a:lnTo>
                  <a:lnTo>
                    <a:pt x="138" y="138"/>
                  </a:lnTo>
                  <a:lnTo>
                    <a:pt x="76" y="106"/>
                  </a:lnTo>
                  <a:lnTo>
                    <a:pt x="17" y="68"/>
                  </a:lnTo>
                  <a:lnTo>
                    <a:pt x="5" y="58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5" y="19"/>
                  </a:lnTo>
                  <a:lnTo>
                    <a:pt x="13" y="10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EBE6FBF-4C03-4C2D-8C74-D2F279CF6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0" y="2509838"/>
              <a:ext cx="165100" cy="142875"/>
            </a:xfrm>
            <a:custGeom>
              <a:avLst/>
              <a:gdLst>
                <a:gd name="T0" fmla="*/ 41 w 210"/>
                <a:gd name="T1" fmla="*/ 0 h 180"/>
                <a:gd name="T2" fmla="*/ 56 w 210"/>
                <a:gd name="T3" fmla="*/ 5 h 180"/>
                <a:gd name="T4" fmla="*/ 129 w 210"/>
                <a:gd name="T5" fmla="*/ 47 h 180"/>
                <a:gd name="T6" fmla="*/ 154 w 210"/>
                <a:gd name="T7" fmla="*/ 62 h 180"/>
                <a:gd name="T8" fmla="*/ 177 w 210"/>
                <a:gd name="T9" fmla="*/ 78 h 180"/>
                <a:gd name="T10" fmla="*/ 197 w 210"/>
                <a:gd name="T11" fmla="*/ 99 h 180"/>
                <a:gd name="T12" fmla="*/ 207 w 210"/>
                <a:gd name="T13" fmla="*/ 116 h 180"/>
                <a:gd name="T14" fmla="*/ 210 w 210"/>
                <a:gd name="T15" fmla="*/ 136 h 180"/>
                <a:gd name="T16" fmla="*/ 204 w 210"/>
                <a:gd name="T17" fmla="*/ 157 h 180"/>
                <a:gd name="T18" fmla="*/ 194 w 210"/>
                <a:gd name="T19" fmla="*/ 167 h 180"/>
                <a:gd name="T20" fmla="*/ 180 w 210"/>
                <a:gd name="T21" fmla="*/ 177 h 180"/>
                <a:gd name="T22" fmla="*/ 166 w 210"/>
                <a:gd name="T23" fmla="*/ 180 h 180"/>
                <a:gd name="T24" fmla="*/ 151 w 210"/>
                <a:gd name="T25" fmla="*/ 178 h 180"/>
                <a:gd name="T26" fmla="*/ 118 w 210"/>
                <a:gd name="T27" fmla="*/ 161 h 180"/>
                <a:gd name="T28" fmla="*/ 89 w 210"/>
                <a:gd name="T29" fmla="*/ 140 h 180"/>
                <a:gd name="T30" fmla="*/ 62 w 210"/>
                <a:gd name="T31" fmla="*/ 116 h 180"/>
                <a:gd name="T32" fmla="*/ 36 w 210"/>
                <a:gd name="T33" fmla="*/ 90 h 180"/>
                <a:gd name="T34" fmla="*/ 11 w 210"/>
                <a:gd name="T35" fmla="*/ 62 h 180"/>
                <a:gd name="T36" fmla="*/ 2 w 210"/>
                <a:gd name="T37" fmla="*/ 48 h 180"/>
                <a:gd name="T38" fmla="*/ 0 w 210"/>
                <a:gd name="T39" fmla="*/ 34 h 180"/>
                <a:gd name="T40" fmla="*/ 5 w 210"/>
                <a:gd name="T41" fmla="*/ 20 h 180"/>
                <a:gd name="T42" fmla="*/ 13 w 210"/>
                <a:gd name="T43" fmla="*/ 9 h 180"/>
                <a:gd name="T44" fmla="*/ 25 w 210"/>
                <a:gd name="T45" fmla="*/ 2 h 180"/>
                <a:gd name="T46" fmla="*/ 41 w 210"/>
                <a:gd name="T4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80">
                  <a:moveTo>
                    <a:pt x="41" y="0"/>
                  </a:moveTo>
                  <a:lnTo>
                    <a:pt x="56" y="5"/>
                  </a:lnTo>
                  <a:lnTo>
                    <a:pt x="129" y="47"/>
                  </a:lnTo>
                  <a:lnTo>
                    <a:pt x="154" y="62"/>
                  </a:lnTo>
                  <a:lnTo>
                    <a:pt x="177" y="78"/>
                  </a:lnTo>
                  <a:lnTo>
                    <a:pt x="197" y="99"/>
                  </a:lnTo>
                  <a:lnTo>
                    <a:pt x="207" y="116"/>
                  </a:lnTo>
                  <a:lnTo>
                    <a:pt x="210" y="136"/>
                  </a:lnTo>
                  <a:lnTo>
                    <a:pt x="204" y="157"/>
                  </a:lnTo>
                  <a:lnTo>
                    <a:pt x="194" y="167"/>
                  </a:lnTo>
                  <a:lnTo>
                    <a:pt x="180" y="177"/>
                  </a:lnTo>
                  <a:lnTo>
                    <a:pt x="166" y="180"/>
                  </a:lnTo>
                  <a:lnTo>
                    <a:pt x="151" y="178"/>
                  </a:lnTo>
                  <a:lnTo>
                    <a:pt x="118" y="161"/>
                  </a:lnTo>
                  <a:lnTo>
                    <a:pt x="89" y="140"/>
                  </a:lnTo>
                  <a:lnTo>
                    <a:pt x="62" y="116"/>
                  </a:lnTo>
                  <a:lnTo>
                    <a:pt x="36" y="90"/>
                  </a:lnTo>
                  <a:lnTo>
                    <a:pt x="11" y="62"/>
                  </a:lnTo>
                  <a:lnTo>
                    <a:pt x="2" y="48"/>
                  </a:lnTo>
                  <a:lnTo>
                    <a:pt x="0" y="34"/>
                  </a:lnTo>
                  <a:lnTo>
                    <a:pt x="5" y="20"/>
                  </a:lnTo>
                  <a:lnTo>
                    <a:pt x="13" y="9"/>
                  </a:lnTo>
                  <a:lnTo>
                    <a:pt x="25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BFAA15F-5F00-47ED-85AB-F78AA90D1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4391025"/>
              <a:ext cx="155575" cy="160338"/>
            </a:xfrm>
            <a:custGeom>
              <a:avLst/>
              <a:gdLst>
                <a:gd name="T0" fmla="*/ 157 w 196"/>
                <a:gd name="T1" fmla="*/ 0 h 203"/>
                <a:gd name="T2" fmla="*/ 172 w 196"/>
                <a:gd name="T3" fmla="*/ 6 h 203"/>
                <a:gd name="T4" fmla="*/ 186 w 196"/>
                <a:gd name="T5" fmla="*/ 17 h 203"/>
                <a:gd name="T6" fmla="*/ 194 w 196"/>
                <a:gd name="T7" fmla="*/ 31 h 203"/>
                <a:gd name="T8" fmla="*/ 196 w 196"/>
                <a:gd name="T9" fmla="*/ 48 h 203"/>
                <a:gd name="T10" fmla="*/ 190 w 196"/>
                <a:gd name="T11" fmla="*/ 65 h 203"/>
                <a:gd name="T12" fmla="*/ 176 w 196"/>
                <a:gd name="T13" fmla="*/ 83 h 203"/>
                <a:gd name="T14" fmla="*/ 159 w 196"/>
                <a:gd name="T15" fmla="*/ 97 h 203"/>
                <a:gd name="T16" fmla="*/ 141 w 196"/>
                <a:gd name="T17" fmla="*/ 113 h 203"/>
                <a:gd name="T18" fmla="*/ 123 w 196"/>
                <a:gd name="T19" fmla="*/ 127 h 203"/>
                <a:gd name="T20" fmla="*/ 92 w 196"/>
                <a:gd name="T21" fmla="*/ 158 h 203"/>
                <a:gd name="T22" fmla="*/ 62 w 196"/>
                <a:gd name="T23" fmla="*/ 190 h 203"/>
                <a:gd name="T24" fmla="*/ 48 w 196"/>
                <a:gd name="T25" fmla="*/ 201 h 203"/>
                <a:gd name="T26" fmla="*/ 34 w 196"/>
                <a:gd name="T27" fmla="*/ 203 h 203"/>
                <a:gd name="T28" fmla="*/ 22 w 196"/>
                <a:gd name="T29" fmla="*/ 198 h 203"/>
                <a:gd name="T30" fmla="*/ 11 w 196"/>
                <a:gd name="T31" fmla="*/ 189 h 203"/>
                <a:gd name="T32" fmla="*/ 3 w 196"/>
                <a:gd name="T33" fmla="*/ 176 h 203"/>
                <a:gd name="T34" fmla="*/ 0 w 196"/>
                <a:gd name="T35" fmla="*/ 161 h 203"/>
                <a:gd name="T36" fmla="*/ 3 w 196"/>
                <a:gd name="T37" fmla="*/ 145 h 203"/>
                <a:gd name="T38" fmla="*/ 17 w 196"/>
                <a:gd name="T39" fmla="*/ 117 h 203"/>
                <a:gd name="T40" fmla="*/ 36 w 196"/>
                <a:gd name="T41" fmla="*/ 88 h 203"/>
                <a:gd name="T42" fmla="*/ 58 w 196"/>
                <a:gd name="T43" fmla="*/ 58 h 203"/>
                <a:gd name="T44" fmla="*/ 83 w 196"/>
                <a:gd name="T45" fmla="*/ 32 h 203"/>
                <a:gd name="T46" fmla="*/ 110 w 196"/>
                <a:gd name="T47" fmla="*/ 12 h 203"/>
                <a:gd name="T48" fmla="*/ 140 w 196"/>
                <a:gd name="T49" fmla="*/ 0 h 203"/>
                <a:gd name="T50" fmla="*/ 157 w 196"/>
                <a:gd name="T5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203">
                  <a:moveTo>
                    <a:pt x="157" y="0"/>
                  </a:moveTo>
                  <a:lnTo>
                    <a:pt x="172" y="6"/>
                  </a:lnTo>
                  <a:lnTo>
                    <a:pt x="186" y="17"/>
                  </a:lnTo>
                  <a:lnTo>
                    <a:pt x="194" y="31"/>
                  </a:lnTo>
                  <a:lnTo>
                    <a:pt x="196" y="48"/>
                  </a:lnTo>
                  <a:lnTo>
                    <a:pt x="190" y="65"/>
                  </a:lnTo>
                  <a:lnTo>
                    <a:pt x="176" y="83"/>
                  </a:lnTo>
                  <a:lnTo>
                    <a:pt x="159" y="97"/>
                  </a:lnTo>
                  <a:lnTo>
                    <a:pt x="141" y="113"/>
                  </a:lnTo>
                  <a:lnTo>
                    <a:pt x="123" y="127"/>
                  </a:lnTo>
                  <a:lnTo>
                    <a:pt x="92" y="158"/>
                  </a:lnTo>
                  <a:lnTo>
                    <a:pt x="62" y="190"/>
                  </a:lnTo>
                  <a:lnTo>
                    <a:pt x="48" y="201"/>
                  </a:lnTo>
                  <a:lnTo>
                    <a:pt x="34" y="203"/>
                  </a:lnTo>
                  <a:lnTo>
                    <a:pt x="22" y="198"/>
                  </a:lnTo>
                  <a:lnTo>
                    <a:pt x="11" y="189"/>
                  </a:lnTo>
                  <a:lnTo>
                    <a:pt x="3" y="176"/>
                  </a:lnTo>
                  <a:lnTo>
                    <a:pt x="0" y="161"/>
                  </a:lnTo>
                  <a:lnTo>
                    <a:pt x="3" y="145"/>
                  </a:lnTo>
                  <a:lnTo>
                    <a:pt x="17" y="117"/>
                  </a:lnTo>
                  <a:lnTo>
                    <a:pt x="36" y="88"/>
                  </a:lnTo>
                  <a:lnTo>
                    <a:pt x="58" y="58"/>
                  </a:lnTo>
                  <a:lnTo>
                    <a:pt x="83" y="32"/>
                  </a:lnTo>
                  <a:lnTo>
                    <a:pt x="110" y="12"/>
                  </a:lnTo>
                  <a:lnTo>
                    <a:pt x="140" y="0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3CDFCBE-B0D7-40D2-8309-BB9534FC2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4799013"/>
              <a:ext cx="138113" cy="165100"/>
            </a:xfrm>
            <a:custGeom>
              <a:avLst/>
              <a:gdLst>
                <a:gd name="T0" fmla="*/ 130 w 173"/>
                <a:gd name="T1" fmla="*/ 0 h 208"/>
                <a:gd name="T2" fmla="*/ 147 w 173"/>
                <a:gd name="T3" fmla="*/ 5 h 208"/>
                <a:gd name="T4" fmla="*/ 159 w 173"/>
                <a:gd name="T5" fmla="*/ 14 h 208"/>
                <a:gd name="T6" fmla="*/ 169 w 173"/>
                <a:gd name="T7" fmla="*/ 29 h 208"/>
                <a:gd name="T8" fmla="*/ 173 w 173"/>
                <a:gd name="T9" fmla="*/ 45 h 208"/>
                <a:gd name="T10" fmla="*/ 173 w 173"/>
                <a:gd name="T11" fmla="*/ 64 h 208"/>
                <a:gd name="T12" fmla="*/ 165 w 173"/>
                <a:gd name="T13" fmla="*/ 84 h 208"/>
                <a:gd name="T14" fmla="*/ 155 w 173"/>
                <a:gd name="T15" fmla="*/ 101 h 208"/>
                <a:gd name="T16" fmla="*/ 142 w 173"/>
                <a:gd name="T17" fmla="*/ 118 h 208"/>
                <a:gd name="T18" fmla="*/ 128 w 173"/>
                <a:gd name="T19" fmla="*/ 133 h 208"/>
                <a:gd name="T20" fmla="*/ 103 w 173"/>
                <a:gd name="T21" fmla="*/ 163 h 208"/>
                <a:gd name="T22" fmla="*/ 82 w 173"/>
                <a:gd name="T23" fmla="*/ 192 h 208"/>
                <a:gd name="T24" fmla="*/ 69 w 173"/>
                <a:gd name="T25" fmla="*/ 203 h 208"/>
                <a:gd name="T26" fmla="*/ 54 w 173"/>
                <a:gd name="T27" fmla="*/ 208 h 208"/>
                <a:gd name="T28" fmla="*/ 38 w 173"/>
                <a:gd name="T29" fmla="*/ 206 h 208"/>
                <a:gd name="T30" fmla="*/ 24 w 173"/>
                <a:gd name="T31" fmla="*/ 200 h 208"/>
                <a:gd name="T32" fmla="*/ 12 w 173"/>
                <a:gd name="T33" fmla="*/ 191 h 208"/>
                <a:gd name="T34" fmla="*/ 3 w 173"/>
                <a:gd name="T35" fmla="*/ 177 h 208"/>
                <a:gd name="T36" fmla="*/ 0 w 173"/>
                <a:gd name="T37" fmla="*/ 163 h 208"/>
                <a:gd name="T38" fmla="*/ 1 w 173"/>
                <a:gd name="T39" fmla="*/ 146 h 208"/>
                <a:gd name="T40" fmla="*/ 10 w 173"/>
                <a:gd name="T41" fmla="*/ 122 h 208"/>
                <a:gd name="T42" fmla="*/ 21 w 173"/>
                <a:gd name="T43" fmla="*/ 98 h 208"/>
                <a:gd name="T44" fmla="*/ 35 w 173"/>
                <a:gd name="T45" fmla="*/ 73 h 208"/>
                <a:gd name="T46" fmla="*/ 51 w 173"/>
                <a:gd name="T47" fmla="*/ 50 h 208"/>
                <a:gd name="T48" fmla="*/ 68 w 173"/>
                <a:gd name="T49" fmla="*/ 29 h 208"/>
                <a:gd name="T50" fmla="*/ 88 w 173"/>
                <a:gd name="T51" fmla="*/ 12 h 208"/>
                <a:gd name="T52" fmla="*/ 111 w 173"/>
                <a:gd name="T53" fmla="*/ 2 h 208"/>
                <a:gd name="T54" fmla="*/ 130 w 173"/>
                <a:gd name="T5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3" h="208">
                  <a:moveTo>
                    <a:pt x="130" y="0"/>
                  </a:moveTo>
                  <a:lnTo>
                    <a:pt x="147" y="5"/>
                  </a:lnTo>
                  <a:lnTo>
                    <a:pt x="159" y="14"/>
                  </a:lnTo>
                  <a:lnTo>
                    <a:pt x="169" y="29"/>
                  </a:lnTo>
                  <a:lnTo>
                    <a:pt x="173" y="45"/>
                  </a:lnTo>
                  <a:lnTo>
                    <a:pt x="173" y="64"/>
                  </a:lnTo>
                  <a:lnTo>
                    <a:pt x="165" y="84"/>
                  </a:lnTo>
                  <a:lnTo>
                    <a:pt x="155" y="101"/>
                  </a:lnTo>
                  <a:lnTo>
                    <a:pt x="142" y="118"/>
                  </a:lnTo>
                  <a:lnTo>
                    <a:pt x="128" y="133"/>
                  </a:lnTo>
                  <a:lnTo>
                    <a:pt x="103" y="163"/>
                  </a:lnTo>
                  <a:lnTo>
                    <a:pt x="82" y="192"/>
                  </a:lnTo>
                  <a:lnTo>
                    <a:pt x="69" y="203"/>
                  </a:lnTo>
                  <a:lnTo>
                    <a:pt x="54" y="208"/>
                  </a:lnTo>
                  <a:lnTo>
                    <a:pt x="38" y="206"/>
                  </a:lnTo>
                  <a:lnTo>
                    <a:pt x="24" y="200"/>
                  </a:lnTo>
                  <a:lnTo>
                    <a:pt x="12" y="191"/>
                  </a:lnTo>
                  <a:lnTo>
                    <a:pt x="3" y="177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10" y="122"/>
                  </a:lnTo>
                  <a:lnTo>
                    <a:pt x="21" y="98"/>
                  </a:lnTo>
                  <a:lnTo>
                    <a:pt x="35" y="73"/>
                  </a:lnTo>
                  <a:lnTo>
                    <a:pt x="51" y="50"/>
                  </a:lnTo>
                  <a:lnTo>
                    <a:pt x="68" y="29"/>
                  </a:lnTo>
                  <a:lnTo>
                    <a:pt x="88" y="12"/>
                  </a:lnTo>
                  <a:lnTo>
                    <a:pt x="111" y="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F774A2D-74F5-4A02-9019-27BBA3B3C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0" y="2401888"/>
              <a:ext cx="184150" cy="192088"/>
            </a:xfrm>
            <a:custGeom>
              <a:avLst/>
              <a:gdLst>
                <a:gd name="T0" fmla="*/ 181 w 231"/>
                <a:gd name="T1" fmla="*/ 0 h 241"/>
                <a:gd name="T2" fmla="*/ 198 w 231"/>
                <a:gd name="T3" fmla="*/ 1 h 241"/>
                <a:gd name="T4" fmla="*/ 214 w 231"/>
                <a:gd name="T5" fmla="*/ 9 h 241"/>
                <a:gd name="T6" fmla="*/ 224 w 231"/>
                <a:gd name="T7" fmla="*/ 23 h 241"/>
                <a:gd name="T8" fmla="*/ 231 w 231"/>
                <a:gd name="T9" fmla="*/ 40 h 241"/>
                <a:gd name="T10" fmla="*/ 231 w 231"/>
                <a:gd name="T11" fmla="*/ 59 h 241"/>
                <a:gd name="T12" fmla="*/ 220 w 231"/>
                <a:gd name="T13" fmla="*/ 90 h 241"/>
                <a:gd name="T14" fmla="*/ 204 w 231"/>
                <a:gd name="T15" fmla="*/ 121 h 241"/>
                <a:gd name="T16" fmla="*/ 182 w 231"/>
                <a:gd name="T17" fmla="*/ 147 h 241"/>
                <a:gd name="T18" fmla="*/ 159 w 231"/>
                <a:gd name="T19" fmla="*/ 172 h 241"/>
                <a:gd name="T20" fmla="*/ 131 w 231"/>
                <a:gd name="T21" fmla="*/ 193 h 241"/>
                <a:gd name="T22" fmla="*/ 105 w 231"/>
                <a:gd name="T23" fmla="*/ 214 h 241"/>
                <a:gd name="T24" fmla="*/ 77 w 231"/>
                <a:gd name="T25" fmla="*/ 234 h 241"/>
                <a:gd name="T26" fmla="*/ 60 w 231"/>
                <a:gd name="T27" fmla="*/ 240 h 241"/>
                <a:gd name="T28" fmla="*/ 45 w 231"/>
                <a:gd name="T29" fmla="*/ 241 h 241"/>
                <a:gd name="T30" fmla="*/ 29 w 231"/>
                <a:gd name="T31" fmla="*/ 235 h 241"/>
                <a:gd name="T32" fmla="*/ 17 w 231"/>
                <a:gd name="T33" fmla="*/ 226 h 241"/>
                <a:gd name="T34" fmla="*/ 6 w 231"/>
                <a:gd name="T35" fmla="*/ 214 h 241"/>
                <a:gd name="T36" fmla="*/ 0 w 231"/>
                <a:gd name="T37" fmla="*/ 198 h 241"/>
                <a:gd name="T38" fmla="*/ 0 w 231"/>
                <a:gd name="T39" fmla="*/ 183 h 241"/>
                <a:gd name="T40" fmla="*/ 3 w 231"/>
                <a:gd name="T41" fmla="*/ 167 h 241"/>
                <a:gd name="T42" fmla="*/ 13 w 231"/>
                <a:gd name="T43" fmla="*/ 152 h 241"/>
                <a:gd name="T44" fmla="*/ 43 w 231"/>
                <a:gd name="T45" fmla="*/ 122 h 241"/>
                <a:gd name="T46" fmla="*/ 71 w 231"/>
                <a:gd name="T47" fmla="*/ 91 h 241"/>
                <a:gd name="T48" fmla="*/ 99 w 231"/>
                <a:gd name="T49" fmla="*/ 60 h 241"/>
                <a:gd name="T50" fmla="*/ 128 w 231"/>
                <a:gd name="T51" fmla="*/ 31 h 241"/>
                <a:gd name="T52" fmla="*/ 162 w 231"/>
                <a:gd name="T53" fmla="*/ 6 h 241"/>
                <a:gd name="T54" fmla="*/ 181 w 231"/>
                <a:gd name="T5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1" h="241">
                  <a:moveTo>
                    <a:pt x="181" y="0"/>
                  </a:moveTo>
                  <a:lnTo>
                    <a:pt x="198" y="1"/>
                  </a:lnTo>
                  <a:lnTo>
                    <a:pt x="214" y="9"/>
                  </a:lnTo>
                  <a:lnTo>
                    <a:pt x="224" y="23"/>
                  </a:lnTo>
                  <a:lnTo>
                    <a:pt x="231" y="40"/>
                  </a:lnTo>
                  <a:lnTo>
                    <a:pt x="231" y="59"/>
                  </a:lnTo>
                  <a:lnTo>
                    <a:pt x="220" y="90"/>
                  </a:lnTo>
                  <a:lnTo>
                    <a:pt x="204" y="121"/>
                  </a:lnTo>
                  <a:lnTo>
                    <a:pt x="182" y="147"/>
                  </a:lnTo>
                  <a:lnTo>
                    <a:pt x="159" y="172"/>
                  </a:lnTo>
                  <a:lnTo>
                    <a:pt x="131" y="193"/>
                  </a:lnTo>
                  <a:lnTo>
                    <a:pt x="105" y="214"/>
                  </a:lnTo>
                  <a:lnTo>
                    <a:pt x="77" y="234"/>
                  </a:lnTo>
                  <a:lnTo>
                    <a:pt x="60" y="240"/>
                  </a:lnTo>
                  <a:lnTo>
                    <a:pt x="45" y="241"/>
                  </a:lnTo>
                  <a:lnTo>
                    <a:pt x="29" y="235"/>
                  </a:lnTo>
                  <a:lnTo>
                    <a:pt x="17" y="226"/>
                  </a:lnTo>
                  <a:lnTo>
                    <a:pt x="6" y="214"/>
                  </a:lnTo>
                  <a:lnTo>
                    <a:pt x="0" y="198"/>
                  </a:lnTo>
                  <a:lnTo>
                    <a:pt x="0" y="183"/>
                  </a:lnTo>
                  <a:lnTo>
                    <a:pt x="3" y="167"/>
                  </a:lnTo>
                  <a:lnTo>
                    <a:pt x="13" y="152"/>
                  </a:lnTo>
                  <a:lnTo>
                    <a:pt x="43" y="122"/>
                  </a:lnTo>
                  <a:lnTo>
                    <a:pt x="71" y="91"/>
                  </a:lnTo>
                  <a:lnTo>
                    <a:pt x="99" y="60"/>
                  </a:lnTo>
                  <a:lnTo>
                    <a:pt x="128" y="31"/>
                  </a:lnTo>
                  <a:lnTo>
                    <a:pt x="162" y="6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6DD4C8A-273E-46E0-8F84-D56EE3691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3" y="2808288"/>
              <a:ext cx="160338" cy="161925"/>
            </a:xfrm>
            <a:custGeom>
              <a:avLst/>
              <a:gdLst>
                <a:gd name="T0" fmla="*/ 150 w 201"/>
                <a:gd name="T1" fmla="*/ 0 h 205"/>
                <a:gd name="T2" fmla="*/ 164 w 201"/>
                <a:gd name="T3" fmla="*/ 0 h 205"/>
                <a:gd name="T4" fmla="*/ 178 w 201"/>
                <a:gd name="T5" fmla="*/ 5 h 205"/>
                <a:gd name="T6" fmla="*/ 190 w 201"/>
                <a:gd name="T7" fmla="*/ 12 h 205"/>
                <a:gd name="T8" fmla="*/ 198 w 201"/>
                <a:gd name="T9" fmla="*/ 22 h 205"/>
                <a:gd name="T10" fmla="*/ 201 w 201"/>
                <a:gd name="T11" fmla="*/ 36 h 205"/>
                <a:gd name="T12" fmla="*/ 198 w 201"/>
                <a:gd name="T13" fmla="*/ 51 h 205"/>
                <a:gd name="T14" fmla="*/ 184 w 201"/>
                <a:gd name="T15" fmla="*/ 79 h 205"/>
                <a:gd name="T16" fmla="*/ 166 w 201"/>
                <a:gd name="T17" fmla="*/ 104 h 205"/>
                <a:gd name="T18" fmla="*/ 142 w 201"/>
                <a:gd name="T19" fmla="*/ 127 h 205"/>
                <a:gd name="T20" fmla="*/ 74 w 201"/>
                <a:gd name="T21" fmla="*/ 192 h 205"/>
                <a:gd name="T22" fmla="*/ 57 w 201"/>
                <a:gd name="T23" fmla="*/ 203 h 205"/>
                <a:gd name="T24" fmla="*/ 42 w 201"/>
                <a:gd name="T25" fmla="*/ 205 h 205"/>
                <a:gd name="T26" fmla="*/ 26 w 201"/>
                <a:gd name="T27" fmla="*/ 202 h 205"/>
                <a:gd name="T28" fmla="*/ 14 w 201"/>
                <a:gd name="T29" fmla="*/ 192 h 205"/>
                <a:gd name="T30" fmla="*/ 4 w 201"/>
                <a:gd name="T31" fmla="*/ 178 h 205"/>
                <a:gd name="T32" fmla="*/ 0 w 201"/>
                <a:gd name="T33" fmla="*/ 163 h 205"/>
                <a:gd name="T34" fmla="*/ 1 w 201"/>
                <a:gd name="T35" fmla="*/ 146 h 205"/>
                <a:gd name="T36" fmla="*/ 11 w 201"/>
                <a:gd name="T37" fmla="*/ 129 h 205"/>
                <a:gd name="T38" fmla="*/ 34 w 201"/>
                <a:gd name="T39" fmla="*/ 102 h 205"/>
                <a:gd name="T40" fmla="*/ 56 w 201"/>
                <a:gd name="T41" fmla="*/ 73 h 205"/>
                <a:gd name="T42" fmla="*/ 80 w 201"/>
                <a:gd name="T43" fmla="*/ 45 h 205"/>
                <a:gd name="T44" fmla="*/ 107 w 201"/>
                <a:gd name="T45" fmla="*/ 22 h 205"/>
                <a:gd name="T46" fmla="*/ 136 w 201"/>
                <a:gd name="T47" fmla="*/ 3 h 205"/>
                <a:gd name="T48" fmla="*/ 150 w 201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1" h="205">
                  <a:moveTo>
                    <a:pt x="150" y="0"/>
                  </a:moveTo>
                  <a:lnTo>
                    <a:pt x="164" y="0"/>
                  </a:lnTo>
                  <a:lnTo>
                    <a:pt x="178" y="5"/>
                  </a:lnTo>
                  <a:lnTo>
                    <a:pt x="190" y="12"/>
                  </a:lnTo>
                  <a:lnTo>
                    <a:pt x="198" y="22"/>
                  </a:lnTo>
                  <a:lnTo>
                    <a:pt x="201" y="36"/>
                  </a:lnTo>
                  <a:lnTo>
                    <a:pt x="198" y="51"/>
                  </a:lnTo>
                  <a:lnTo>
                    <a:pt x="184" y="79"/>
                  </a:lnTo>
                  <a:lnTo>
                    <a:pt x="166" y="104"/>
                  </a:lnTo>
                  <a:lnTo>
                    <a:pt x="142" y="127"/>
                  </a:lnTo>
                  <a:lnTo>
                    <a:pt x="74" y="192"/>
                  </a:lnTo>
                  <a:lnTo>
                    <a:pt x="57" y="203"/>
                  </a:lnTo>
                  <a:lnTo>
                    <a:pt x="42" y="205"/>
                  </a:lnTo>
                  <a:lnTo>
                    <a:pt x="26" y="202"/>
                  </a:lnTo>
                  <a:lnTo>
                    <a:pt x="14" y="192"/>
                  </a:lnTo>
                  <a:lnTo>
                    <a:pt x="4" y="178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11" y="129"/>
                  </a:lnTo>
                  <a:lnTo>
                    <a:pt x="34" y="102"/>
                  </a:lnTo>
                  <a:lnTo>
                    <a:pt x="56" y="73"/>
                  </a:lnTo>
                  <a:lnTo>
                    <a:pt x="80" y="45"/>
                  </a:lnTo>
                  <a:lnTo>
                    <a:pt x="107" y="22"/>
                  </a:lnTo>
                  <a:lnTo>
                    <a:pt x="136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EF2545B-AB2A-4FC4-9472-4A15942BD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4700588"/>
              <a:ext cx="144463" cy="155575"/>
            </a:xfrm>
            <a:custGeom>
              <a:avLst/>
              <a:gdLst>
                <a:gd name="T0" fmla="*/ 37 w 183"/>
                <a:gd name="T1" fmla="*/ 0 h 195"/>
                <a:gd name="T2" fmla="*/ 53 w 183"/>
                <a:gd name="T3" fmla="*/ 5 h 195"/>
                <a:gd name="T4" fmla="*/ 90 w 183"/>
                <a:gd name="T5" fmla="*/ 30 h 195"/>
                <a:gd name="T6" fmla="*/ 122 w 183"/>
                <a:gd name="T7" fmla="*/ 60 h 195"/>
                <a:gd name="T8" fmla="*/ 152 w 183"/>
                <a:gd name="T9" fmla="*/ 95 h 195"/>
                <a:gd name="T10" fmla="*/ 178 w 183"/>
                <a:gd name="T11" fmla="*/ 130 h 195"/>
                <a:gd name="T12" fmla="*/ 183 w 183"/>
                <a:gd name="T13" fmla="*/ 146 h 195"/>
                <a:gd name="T14" fmla="*/ 181 w 183"/>
                <a:gd name="T15" fmla="*/ 161 h 195"/>
                <a:gd name="T16" fmla="*/ 175 w 183"/>
                <a:gd name="T17" fmla="*/ 175 h 195"/>
                <a:gd name="T18" fmla="*/ 164 w 183"/>
                <a:gd name="T19" fmla="*/ 188 h 195"/>
                <a:gd name="T20" fmla="*/ 150 w 183"/>
                <a:gd name="T21" fmla="*/ 194 h 195"/>
                <a:gd name="T22" fmla="*/ 135 w 183"/>
                <a:gd name="T23" fmla="*/ 195 h 195"/>
                <a:gd name="T24" fmla="*/ 121 w 183"/>
                <a:gd name="T25" fmla="*/ 188 h 195"/>
                <a:gd name="T26" fmla="*/ 96 w 183"/>
                <a:gd name="T27" fmla="*/ 169 h 195"/>
                <a:gd name="T28" fmla="*/ 74 w 183"/>
                <a:gd name="T29" fmla="*/ 149 h 195"/>
                <a:gd name="T30" fmla="*/ 56 w 183"/>
                <a:gd name="T31" fmla="*/ 127 h 195"/>
                <a:gd name="T32" fmla="*/ 37 w 183"/>
                <a:gd name="T33" fmla="*/ 104 h 195"/>
                <a:gd name="T34" fmla="*/ 19 w 183"/>
                <a:gd name="T35" fmla="*/ 81 h 195"/>
                <a:gd name="T36" fmla="*/ 3 w 183"/>
                <a:gd name="T37" fmla="*/ 54 h 195"/>
                <a:gd name="T38" fmla="*/ 0 w 183"/>
                <a:gd name="T39" fmla="*/ 39 h 195"/>
                <a:gd name="T40" fmla="*/ 3 w 183"/>
                <a:gd name="T41" fmla="*/ 23 h 195"/>
                <a:gd name="T42" fmla="*/ 11 w 183"/>
                <a:gd name="T43" fmla="*/ 11 h 195"/>
                <a:gd name="T44" fmla="*/ 22 w 183"/>
                <a:gd name="T45" fmla="*/ 3 h 195"/>
                <a:gd name="T46" fmla="*/ 37 w 183"/>
                <a:gd name="T4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" h="195">
                  <a:moveTo>
                    <a:pt x="37" y="0"/>
                  </a:moveTo>
                  <a:lnTo>
                    <a:pt x="53" y="5"/>
                  </a:lnTo>
                  <a:lnTo>
                    <a:pt x="90" y="30"/>
                  </a:lnTo>
                  <a:lnTo>
                    <a:pt x="122" y="60"/>
                  </a:lnTo>
                  <a:lnTo>
                    <a:pt x="152" y="95"/>
                  </a:lnTo>
                  <a:lnTo>
                    <a:pt x="178" y="130"/>
                  </a:lnTo>
                  <a:lnTo>
                    <a:pt x="183" y="146"/>
                  </a:lnTo>
                  <a:lnTo>
                    <a:pt x="181" y="161"/>
                  </a:lnTo>
                  <a:lnTo>
                    <a:pt x="175" y="175"/>
                  </a:lnTo>
                  <a:lnTo>
                    <a:pt x="164" y="188"/>
                  </a:lnTo>
                  <a:lnTo>
                    <a:pt x="150" y="194"/>
                  </a:lnTo>
                  <a:lnTo>
                    <a:pt x="135" y="195"/>
                  </a:lnTo>
                  <a:lnTo>
                    <a:pt x="121" y="188"/>
                  </a:lnTo>
                  <a:lnTo>
                    <a:pt x="96" y="169"/>
                  </a:lnTo>
                  <a:lnTo>
                    <a:pt x="74" y="149"/>
                  </a:lnTo>
                  <a:lnTo>
                    <a:pt x="56" y="127"/>
                  </a:lnTo>
                  <a:lnTo>
                    <a:pt x="37" y="104"/>
                  </a:lnTo>
                  <a:lnTo>
                    <a:pt x="19" y="81"/>
                  </a:lnTo>
                  <a:lnTo>
                    <a:pt x="3" y="54"/>
                  </a:lnTo>
                  <a:lnTo>
                    <a:pt x="0" y="39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3EBA6F3-3690-4F74-904E-1B352EC06F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5475" y="2397125"/>
              <a:ext cx="606425" cy="2312988"/>
            </a:xfrm>
            <a:custGeom>
              <a:avLst/>
              <a:gdLst>
                <a:gd name="T0" fmla="*/ 215 w 764"/>
                <a:gd name="T1" fmla="*/ 2268 h 2915"/>
                <a:gd name="T2" fmla="*/ 324 w 764"/>
                <a:gd name="T3" fmla="*/ 2168 h 2915"/>
                <a:gd name="T4" fmla="*/ 293 w 764"/>
                <a:gd name="T5" fmla="*/ 2026 h 2915"/>
                <a:gd name="T6" fmla="*/ 451 w 764"/>
                <a:gd name="T7" fmla="*/ 1504 h 2915"/>
                <a:gd name="T8" fmla="*/ 384 w 764"/>
                <a:gd name="T9" fmla="*/ 1525 h 2915"/>
                <a:gd name="T10" fmla="*/ 299 w 764"/>
                <a:gd name="T11" fmla="*/ 1572 h 2915"/>
                <a:gd name="T12" fmla="*/ 240 w 764"/>
                <a:gd name="T13" fmla="*/ 1646 h 2915"/>
                <a:gd name="T14" fmla="*/ 231 w 764"/>
                <a:gd name="T15" fmla="*/ 1755 h 2915"/>
                <a:gd name="T16" fmla="*/ 288 w 764"/>
                <a:gd name="T17" fmla="*/ 1860 h 2915"/>
                <a:gd name="T18" fmla="*/ 390 w 764"/>
                <a:gd name="T19" fmla="*/ 1921 h 2915"/>
                <a:gd name="T20" fmla="*/ 513 w 764"/>
                <a:gd name="T21" fmla="*/ 1904 h 2915"/>
                <a:gd name="T22" fmla="*/ 601 w 764"/>
                <a:gd name="T23" fmla="*/ 1815 h 2915"/>
                <a:gd name="T24" fmla="*/ 621 w 764"/>
                <a:gd name="T25" fmla="*/ 1693 h 2915"/>
                <a:gd name="T26" fmla="*/ 572 w 764"/>
                <a:gd name="T27" fmla="*/ 1594 h 2915"/>
                <a:gd name="T28" fmla="*/ 485 w 764"/>
                <a:gd name="T29" fmla="*/ 1522 h 2915"/>
                <a:gd name="T30" fmla="*/ 381 w 764"/>
                <a:gd name="T31" fmla="*/ 476 h 2915"/>
                <a:gd name="T32" fmla="*/ 339 w 764"/>
                <a:gd name="T33" fmla="*/ 1051 h 2915"/>
                <a:gd name="T34" fmla="*/ 348 w 764"/>
                <a:gd name="T35" fmla="*/ 1415 h 2915"/>
                <a:gd name="T36" fmla="*/ 455 w 764"/>
                <a:gd name="T37" fmla="*/ 1414 h 2915"/>
                <a:gd name="T38" fmla="*/ 511 w 764"/>
                <a:gd name="T39" fmla="*/ 1422 h 2915"/>
                <a:gd name="T40" fmla="*/ 510 w 764"/>
                <a:gd name="T41" fmla="*/ 969 h 2915"/>
                <a:gd name="T42" fmla="*/ 398 w 764"/>
                <a:gd name="T43" fmla="*/ 286 h 2915"/>
                <a:gd name="T44" fmla="*/ 412 w 764"/>
                <a:gd name="T45" fmla="*/ 5 h 2915"/>
                <a:gd name="T46" fmla="*/ 486 w 764"/>
                <a:gd name="T47" fmla="*/ 269 h 2915"/>
                <a:gd name="T48" fmla="*/ 607 w 764"/>
                <a:gd name="T49" fmla="*/ 997 h 2915"/>
                <a:gd name="T50" fmla="*/ 686 w 764"/>
                <a:gd name="T51" fmla="*/ 1519 h 2915"/>
                <a:gd name="T52" fmla="*/ 753 w 764"/>
                <a:gd name="T53" fmla="*/ 1646 h 2915"/>
                <a:gd name="T54" fmla="*/ 756 w 764"/>
                <a:gd name="T55" fmla="*/ 1793 h 2915"/>
                <a:gd name="T56" fmla="*/ 688 w 764"/>
                <a:gd name="T57" fmla="*/ 1928 h 2915"/>
                <a:gd name="T58" fmla="*/ 567 w 764"/>
                <a:gd name="T59" fmla="*/ 2023 h 2915"/>
                <a:gd name="T60" fmla="*/ 513 w 764"/>
                <a:gd name="T61" fmla="*/ 2069 h 2915"/>
                <a:gd name="T62" fmla="*/ 240 w 764"/>
                <a:gd name="T63" fmla="*/ 2548 h 2915"/>
                <a:gd name="T64" fmla="*/ 82 w 764"/>
                <a:gd name="T65" fmla="*/ 2898 h 2915"/>
                <a:gd name="T66" fmla="*/ 40 w 764"/>
                <a:gd name="T67" fmla="*/ 2915 h 2915"/>
                <a:gd name="T68" fmla="*/ 4 w 764"/>
                <a:gd name="T69" fmla="*/ 2892 h 2915"/>
                <a:gd name="T70" fmla="*/ 24 w 764"/>
                <a:gd name="T71" fmla="*/ 2728 h 2915"/>
                <a:gd name="T72" fmla="*/ 93 w 764"/>
                <a:gd name="T73" fmla="*/ 2334 h 2915"/>
                <a:gd name="T74" fmla="*/ 187 w 764"/>
                <a:gd name="T75" fmla="*/ 1947 h 2915"/>
                <a:gd name="T76" fmla="*/ 111 w 764"/>
                <a:gd name="T77" fmla="*/ 1811 h 2915"/>
                <a:gd name="T78" fmla="*/ 108 w 764"/>
                <a:gd name="T79" fmla="*/ 1659 h 2915"/>
                <a:gd name="T80" fmla="*/ 172 w 764"/>
                <a:gd name="T81" fmla="*/ 1532 h 2915"/>
                <a:gd name="T82" fmla="*/ 240 w 764"/>
                <a:gd name="T83" fmla="*/ 1462 h 2915"/>
                <a:gd name="T84" fmla="*/ 266 w 764"/>
                <a:gd name="T85" fmla="*/ 1053 h 2915"/>
                <a:gd name="T86" fmla="*/ 328 w 764"/>
                <a:gd name="T87" fmla="*/ 445 h 2915"/>
                <a:gd name="T88" fmla="*/ 352 w 764"/>
                <a:gd name="T89" fmla="*/ 24 h 2915"/>
                <a:gd name="T90" fmla="*/ 386 w 764"/>
                <a:gd name="T91" fmla="*/ 0 h 2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4" h="2915">
                  <a:moveTo>
                    <a:pt x="246" y="1998"/>
                  </a:moveTo>
                  <a:lnTo>
                    <a:pt x="234" y="2133"/>
                  </a:lnTo>
                  <a:lnTo>
                    <a:pt x="215" y="2268"/>
                  </a:lnTo>
                  <a:lnTo>
                    <a:pt x="192" y="2403"/>
                  </a:lnTo>
                  <a:lnTo>
                    <a:pt x="255" y="2285"/>
                  </a:lnTo>
                  <a:lnTo>
                    <a:pt x="324" y="2168"/>
                  </a:lnTo>
                  <a:lnTo>
                    <a:pt x="398" y="2055"/>
                  </a:lnTo>
                  <a:lnTo>
                    <a:pt x="344" y="2045"/>
                  </a:lnTo>
                  <a:lnTo>
                    <a:pt x="293" y="2026"/>
                  </a:lnTo>
                  <a:lnTo>
                    <a:pt x="246" y="1998"/>
                  </a:lnTo>
                  <a:close/>
                  <a:moveTo>
                    <a:pt x="452" y="1504"/>
                  </a:moveTo>
                  <a:lnTo>
                    <a:pt x="451" y="1504"/>
                  </a:lnTo>
                  <a:lnTo>
                    <a:pt x="449" y="1505"/>
                  </a:lnTo>
                  <a:lnTo>
                    <a:pt x="417" y="1515"/>
                  </a:lnTo>
                  <a:lnTo>
                    <a:pt x="384" y="1525"/>
                  </a:lnTo>
                  <a:lnTo>
                    <a:pt x="355" y="1538"/>
                  </a:lnTo>
                  <a:lnTo>
                    <a:pt x="325" y="1553"/>
                  </a:lnTo>
                  <a:lnTo>
                    <a:pt x="299" y="1572"/>
                  </a:lnTo>
                  <a:lnTo>
                    <a:pt x="276" y="1594"/>
                  </a:lnTo>
                  <a:lnTo>
                    <a:pt x="255" y="1618"/>
                  </a:lnTo>
                  <a:lnTo>
                    <a:pt x="240" y="1646"/>
                  </a:lnTo>
                  <a:lnTo>
                    <a:pt x="231" y="1679"/>
                  </a:lnTo>
                  <a:lnTo>
                    <a:pt x="228" y="1714"/>
                  </a:lnTo>
                  <a:lnTo>
                    <a:pt x="231" y="1755"/>
                  </a:lnTo>
                  <a:lnTo>
                    <a:pt x="243" y="1792"/>
                  </a:lnTo>
                  <a:lnTo>
                    <a:pt x="262" y="1828"/>
                  </a:lnTo>
                  <a:lnTo>
                    <a:pt x="288" y="1860"/>
                  </a:lnTo>
                  <a:lnTo>
                    <a:pt x="317" y="1886"/>
                  </a:lnTo>
                  <a:lnTo>
                    <a:pt x="353" y="1907"/>
                  </a:lnTo>
                  <a:lnTo>
                    <a:pt x="390" y="1921"/>
                  </a:lnTo>
                  <a:lnTo>
                    <a:pt x="431" y="1924"/>
                  </a:lnTo>
                  <a:lnTo>
                    <a:pt x="472" y="1919"/>
                  </a:lnTo>
                  <a:lnTo>
                    <a:pt x="513" y="1904"/>
                  </a:lnTo>
                  <a:lnTo>
                    <a:pt x="547" y="1880"/>
                  </a:lnTo>
                  <a:lnTo>
                    <a:pt x="578" y="1851"/>
                  </a:lnTo>
                  <a:lnTo>
                    <a:pt x="601" y="1815"/>
                  </a:lnTo>
                  <a:lnTo>
                    <a:pt x="618" y="1776"/>
                  </a:lnTo>
                  <a:lnTo>
                    <a:pt x="624" y="1735"/>
                  </a:lnTo>
                  <a:lnTo>
                    <a:pt x="621" y="1693"/>
                  </a:lnTo>
                  <a:lnTo>
                    <a:pt x="610" y="1656"/>
                  </a:lnTo>
                  <a:lnTo>
                    <a:pt x="593" y="1623"/>
                  </a:lnTo>
                  <a:lnTo>
                    <a:pt x="572" y="1594"/>
                  </a:lnTo>
                  <a:lnTo>
                    <a:pt x="545" y="1567"/>
                  </a:lnTo>
                  <a:lnTo>
                    <a:pt x="516" y="1544"/>
                  </a:lnTo>
                  <a:lnTo>
                    <a:pt x="485" y="1522"/>
                  </a:lnTo>
                  <a:lnTo>
                    <a:pt x="452" y="1504"/>
                  </a:lnTo>
                  <a:close/>
                  <a:moveTo>
                    <a:pt x="398" y="286"/>
                  </a:moveTo>
                  <a:lnTo>
                    <a:pt x="381" y="476"/>
                  </a:lnTo>
                  <a:lnTo>
                    <a:pt x="366" y="667"/>
                  </a:lnTo>
                  <a:lnTo>
                    <a:pt x="353" y="859"/>
                  </a:lnTo>
                  <a:lnTo>
                    <a:pt x="339" y="1051"/>
                  </a:lnTo>
                  <a:lnTo>
                    <a:pt x="324" y="1242"/>
                  </a:lnTo>
                  <a:lnTo>
                    <a:pt x="302" y="1431"/>
                  </a:lnTo>
                  <a:lnTo>
                    <a:pt x="348" y="1415"/>
                  </a:lnTo>
                  <a:lnTo>
                    <a:pt x="398" y="1409"/>
                  </a:lnTo>
                  <a:lnTo>
                    <a:pt x="449" y="1412"/>
                  </a:lnTo>
                  <a:lnTo>
                    <a:pt x="455" y="1414"/>
                  </a:lnTo>
                  <a:lnTo>
                    <a:pt x="462" y="1417"/>
                  </a:lnTo>
                  <a:lnTo>
                    <a:pt x="466" y="1420"/>
                  </a:lnTo>
                  <a:lnTo>
                    <a:pt x="511" y="1422"/>
                  </a:lnTo>
                  <a:lnTo>
                    <a:pt x="553" y="1431"/>
                  </a:lnTo>
                  <a:lnTo>
                    <a:pt x="535" y="1200"/>
                  </a:lnTo>
                  <a:lnTo>
                    <a:pt x="510" y="969"/>
                  </a:lnTo>
                  <a:lnTo>
                    <a:pt x="479" y="741"/>
                  </a:lnTo>
                  <a:lnTo>
                    <a:pt x="441" y="513"/>
                  </a:lnTo>
                  <a:lnTo>
                    <a:pt x="398" y="286"/>
                  </a:lnTo>
                  <a:close/>
                  <a:moveTo>
                    <a:pt x="386" y="0"/>
                  </a:moveTo>
                  <a:lnTo>
                    <a:pt x="400" y="0"/>
                  </a:lnTo>
                  <a:lnTo>
                    <a:pt x="412" y="5"/>
                  </a:lnTo>
                  <a:lnTo>
                    <a:pt x="423" y="14"/>
                  </a:lnTo>
                  <a:lnTo>
                    <a:pt x="431" y="28"/>
                  </a:lnTo>
                  <a:lnTo>
                    <a:pt x="486" y="269"/>
                  </a:lnTo>
                  <a:lnTo>
                    <a:pt x="535" y="510"/>
                  </a:lnTo>
                  <a:lnTo>
                    <a:pt x="575" y="752"/>
                  </a:lnTo>
                  <a:lnTo>
                    <a:pt x="607" y="997"/>
                  </a:lnTo>
                  <a:lnTo>
                    <a:pt x="634" y="1240"/>
                  </a:lnTo>
                  <a:lnTo>
                    <a:pt x="654" y="1487"/>
                  </a:lnTo>
                  <a:lnTo>
                    <a:pt x="686" y="1519"/>
                  </a:lnTo>
                  <a:lnTo>
                    <a:pt x="714" y="1558"/>
                  </a:lnTo>
                  <a:lnTo>
                    <a:pt x="736" y="1600"/>
                  </a:lnTo>
                  <a:lnTo>
                    <a:pt x="753" y="1646"/>
                  </a:lnTo>
                  <a:lnTo>
                    <a:pt x="762" y="1693"/>
                  </a:lnTo>
                  <a:lnTo>
                    <a:pt x="764" y="1742"/>
                  </a:lnTo>
                  <a:lnTo>
                    <a:pt x="756" y="1793"/>
                  </a:lnTo>
                  <a:lnTo>
                    <a:pt x="741" y="1842"/>
                  </a:lnTo>
                  <a:lnTo>
                    <a:pt x="717" y="1888"/>
                  </a:lnTo>
                  <a:lnTo>
                    <a:pt x="688" y="1928"/>
                  </a:lnTo>
                  <a:lnTo>
                    <a:pt x="652" y="1965"/>
                  </a:lnTo>
                  <a:lnTo>
                    <a:pt x="612" y="1998"/>
                  </a:lnTo>
                  <a:lnTo>
                    <a:pt x="567" y="2023"/>
                  </a:lnTo>
                  <a:lnTo>
                    <a:pt x="519" y="2041"/>
                  </a:lnTo>
                  <a:lnTo>
                    <a:pt x="519" y="2055"/>
                  </a:lnTo>
                  <a:lnTo>
                    <a:pt x="513" y="2069"/>
                  </a:lnTo>
                  <a:lnTo>
                    <a:pt x="417" y="2226"/>
                  </a:lnTo>
                  <a:lnTo>
                    <a:pt x="325" y="2385"/>
                  </a:lnTo>
                  <a:lnTo>
                    <a:pt x="240" y="2548"/>
                  </a:lnTo>
                  <a:lnTo>
                    <a:pt x="161" y="2714"/>
                  </a:lnTo>
                  <a:lnTo>
                    <a:pt x="91" y="2883"/>
                  </a:lnTo>
                  <a:lnTo>
                    <a:pt x="82" y="2898"/>
                  </a:lnTo>
                  <a:lnTo>
                    <a:pt x="69" y="2909"/>
                  </a:lnTo>
                  <a:lnTo>
                    <a:pt x="55" y="2914"/>
                  </a:lnTo>
                  <a:lnTo>
                    <a:pt x="40" y="2915"/>
                  </a:lnTo>
                  <a:lnTo>
                    <a:pt x="26" y="2911"/>
                  </a:lnTo>
                  <a:lnTo>
                    <a:pt x="14" y="2903"/>
                  </a:lnTo>
                  <a:lnTo>
                    <a:pt x="4" y="2892"/>
                  </a:lnTo>
                  <a:lnTo>
                    <a:pt x="0" y="2877"/>
                  </a:lnTo>
                  <a:lnTo>
                    <a:pt x="1" y="2858"/>
                  </a:lnTo>
                  <a:lnTo>
                    <a:pt x="24" y="2728"/>
                  </a:lnTo>
                  <a:lnTo>
                    <a:pt x="46" y="2598"/>
                  </a:lnTo>
                  <a:lnTo>
                    <a:pt x="68" y="2466"/>
                  </a:lnTo>
                  <a:lnTo>
                    <a:pt x="93" y="2334"/>
                  </a:lnTo>
                  <a:lnTo>
                    <a:pt x="119" y="2203"/>
                  </a:lnTo>
                  <a:lnTo>
                    <a:pt x="150" y="2074"/>
                  </a:lnTo>
                  <a:lnTo>
                    <a:pt x="187" y="1947"/>
                  </a:lnTo>
                  <a:lnTo>
                    <a:pt x="155" y="1907"/>
                  </a:lnTo>
                  <a:lnTo>
                    <a:pt x="128" y="1860"/>
                  </a:lnTo>
                  <a:lnTo>
                    <a:pt x="111" y="1811"/>
                  </a:lnTo>
                  <a:lnTo>
                    <a:pt x="100" y="1759"/>
                  </a:lnTo>
                  <a:lnTo>
                    <a:pt x="100" y="1707"/>
                  </a:lnTo>
                  <a:lnTo>
                    <a:pt x="108" y="1659"/>
                  </a:lnTo>
                  <a:lnTo>
                    <a:pt x="122" y="1614"/>
                  </a:lnTo>
                  <a:lnTo>
                    <a:pt x="144" y="1572"/>
                  </a:lnTo>
                  <a:lnTo>
                    <a:pt x="172" y="1532"/>
                  </a:lnTo>
                  <a:lnTo>
                    <a:pt x="204" y="1496"/>
                  </a:lnTo>
                  <a:lnTo>
                    <a:pt x="241" y="1465"/>
                  </a:lnTo>
                  <a:lnTo>
                    <a:pt x="240" y="1462"/>
                  </a:lnTo>
                  <a:lnTo>
                    <a:pt x="240" y="1457"/>
                  </a:lnTo>
                  <a:lnTo>
                    <a:pt x="249" y="1256"/>
                  </a:lnTo>
                  <a:lnTo>
                    <a:pt x="266" y="1053"/>
                  </a:lnTo>
                  <a:lnTo>
                    <a:pt x="286" y="850"/>
                  </a:lnTo>
                  <a:lnTo>
                    <a:pt x="308" y="647"/>
                  </a:lnTo>
                  <a:lnTo>
                    <a:pt x="328" y="445"/>
                  </a:lnTo>
                  <a:lnTo>
                    <a:pt x="342" y="242"/>
                  </a:lnTo>
                  <a:lnTo>
                    <a:pt x="348" y="39"/>
                  </a:lnTo>
                  <a:lnTo>
                    <a:pt x="352" y="24"/>
                  </a:lnTo>
                  <a:lnTo>
                    <a:pt x="359" y="13"/>
                  </a:lnTo>
                  <a:lnTo>
                    <a:pt x="372" y="4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A7E59F5-12B4-4006-8149-33E534C7BA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50" y="3662363"/>
              <a:ext cx="196850" cy="193675"/>
            </a:xfrm>
            <a:custGeom>
              <a:avLst/>
              <a:gdLst>
                <a:gd name="T0" fmla="*/ 111 w 246"/>
                <a:gd name="T1" fmla="*/ 93 h 243"/>
                <a:gd name="T2" fmla="*/ 100 w 246"/>
                <a:gd name="T3" fmla="*/ 95 h 243"/>
                <a:gd name="T4" fmla="*/ 97 w 246"/>
                <a:gd name="T5" fmla="*/ 96 h 243"/>
                <a:gd name="T6" fmla="*/ 94 w 246"/>
                <a:gd name="T7" fmla="*/ 96 h 243"/>
                <a:gd name="T8" fmla="*/ 93 w 246"/>
                <a:gd name="T9" fmla="*/ 115 h 243"/>
                <a:gd name="T10" fmla="*/ 94 w 246"/>
                <a:gd name="T11" fmla="*/ 132 h 243"/>
                <a:gd name="T12" fmla="*/ 100 w 246"/>
                <a:gd name="T13" fmla="*/ 143 h 243"/>
                <a:gd name="T14" fmla="*/ 110 w 246"/>
                <a:gd name="T15" fmla="*/ 147 h 243"/>
                <a:gd name="T16" fmla="*/ 124 w 246"/>
                <a:gd name="T17" fmla="*/ 144 h 243"/>
                <a:gd name="T18" fmla="*/ 131 w 246"/>
                <a:gd name="T19" fmla="*/ 141 h 243"/>
                <a:gd name="T20" fmla="*/ 138 w 246"/>
                <a:gd name="T21" fmla="*/ 136 h 243"/>
                <a:gd name="T22" fmla="*/ 142 w 246"/>
                <a:gd name="T23" fmla="*/ 132 h 243"/>
                <a:gd name="T24" fmla="*/ 145 w 246"/>
                <a:gd name="T25" fmla="*/ 126 h 243"/>
                <a:gd name="T26" fmla="*/ 147 w 246"/>
                <a:gd name="T27" fmla="*/ 121 h 243"/>
                <a:gd name="T28" fmla="*/ 145 w 246"/>
                <a:gd name="T29" fmla="*/ 116 h 243"/>
                <a:gd name="T30" fmla="*/ 144 w 246"/>
                <a:gd name="T31" fmla="*/ 112 h 243"/>
                <a:gd name="T32" fmla="*/ 136 w 246"/>
                <a:gd name="T33" fmla="*/ 102 h 243"/>
                <a:gd name="T34" fmla="*/ 124 w 246"/>
                <a:gd name="T35" fmla="*/ 95 h 243"/>
                <a:gd name="T36" fmla="*/ 111 w 246"/>
                <a:gd name="T37" fmla="*/ 93 h 243"/>
                <a:gd name="T38" fmla="*/ 110 w 246"/>
                <a:gd name="T39" fmla="*/ 0 h 243"/>
                <a:gd name="T40" fmla="*/ 139 w 246"/>
                <a:gd name="T41" fmla="*/ 3 h 243"/>
                <a:gd name="T42" fmla="*/ 167 w 246"/>
                <a:gd name="T43" fmla="*/ 11 h 243"/>
                <a:gd name="T44" fmla="*/ 192 w 246"/>
                <a:gd name="T45" fmla="*/ 25 h 243"/>
                <a:gd name="T46" fmla="*/ 214 w 246"/>
                <a:gd name="T47" fmla="*/ 44 h 243"/>
                <a:gd name="T48" fmla="*/ 232 w 246"/>
                <a:gd name="T49" fmla="*/ 67 h 243"/>
                <a:gd name="T50" fmla="*/ 243 w 246"/>
                <a:gd name="T51" fmla="*/ 96 h 243"/>
                <a:gd name="T52" fmla="*/ 246 w 246"/>
                <a:gd name="T53" fmla="*/ 126 h 243"/>
                <a:gd name="T54" fmla="*/ 242 w 246"/>
                <a:gd name="T55" fmla="*/ 154 h 243"/>
                <a:gd name="T56" fmla="*/ 229 w 246"/>
                <a:gd name="T57" fmla="*/ 180 h 243"/>
                <a:gd name="T58" fmla="*/ 211 w 246"/>
                <a:gd name="T59" fmla="*/ 205 h 243"/>
                <a:gd name="T60" fmla="*/ 187 w 246"/>
                <a:gd name="T61" fmla="*/ 223 h 243"/>
                <a:gd name="T62" fmla="*/ 159 w 246"/>
                <a:gd name="T63" fmla="*/ 237 h 243"/>
                <a:gd name="T64" fmla="*/ 130 w 246"/>
                <a:gd name="T65" fmla="*/ 243 h 243"/>
                <a:gd name="T66" fmla="*/ 102 w 246"/>
                <a:gd name="T67" fmla="*/ 243 h 243"/>
                <a:gd name="T68" fmla="*/ 74 w 246"/>
                <a:gd name="T69" fmla="*/ 237 h 243"/>
                <a:gd name="T70" fmla="*/ 49 w 246"/>
                <a:gd name="T71" fmla="*/ 225 h 243"/>
                <a:gd name="T72" fmla="*/ 29 w 246"/>
                <a:gd name="T73" fmla="*/ 208 h 243"/>
                <a:gd name="T74" fmla="*/ 12 w 246"/>
                <a:gd name="T75" fmla="*/ 185 h 243"/>
                <a:gd name="T76" fmla="*/ 3 w 246"/>
                <a:gd name="T77" fmla="*/ 157 h 243"/>
                <a:gd name="T78" fmla="*/ 0 w 246"/>
                <a:gd name="T79" fmla="*/ 127 h 243"/>
                <a:gd name="T80" fmla="*/ 4 w 246"/>
                <a:gd name="T81" fmla="*/ 99 h 243"/>
                <a:gd name="T82" fmla="*/ 15 w 246"/>
                <a:gd name="T83" fmla="*/ 73 h 243"/>
                <a:gd name="T84" fmla="*/ 32 w 246"/>
                <a:gd name="T85" fmla="*/ 51 h 243"/>
                <a:gd name="T86" fmla="*/ 35 w 246"/>
                <a:gd name="T87" fmla="*/ 39 h 243"/>
                <a:gd name="T88" fmla="*/ 42 w 246"/>
                <a:gd name="T89" fmla="*/ 26 h 243"/>
                <a:gd name="T90" fmla="*/ 54 w 246"/>
                <a:gd name="T91" fmla="*/ 17 h 243"/>
                <a:gd name="T92" fmla="*/ 82 w 246"/>
                <a:gd name="T93" fmla="*/ 5 h 243"/>
                <a:gd name="T94" fmla="*/ 110 w 246"/>
                <a:gd name="T9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243">
                  <a:moveTo>
                    <a:pt x="111" y="93"/>
                  </a:moveTo>
                  <a:lnTo>
                    <a:pt x="100" y="95"/>
                  </a:lnTo>
                  <a:lnTo>
                    <a:pt x="97" y="96"/>
                  </a:lnTo>
                  <a:lnTo>
                    <a:pt x="94" y="96"/>
                  </a:lnTo>
                  <a:lnTo>
                    <a:pt x="93" y="115"/>
                  </a:lnTo>
                  <a:lnTo>
                    <a:pt x="94" y="132"/>
                  </a:lnTo>
                  <a:lnTo>
                    <a:pt x="100" y="143"/>
                  </a:lnTo>
                  <a:lnTo>
                    <a:pt x="110" y="147"/>
                  </a:lnTo>
                  <a:lnTo>
                    <a:pt x="124" y="144"/>
                  </a:lnTo>
                  <a:lnTo>
                    <a:pt x="131" y="141"/>
                  </a:lnTo>
                  <a:lnTo>
                    <a:pt x="138" y="136"/>
                  </a:lnTo>
                  <a:lnTo>
                    <a:pt x="142" y="132"/>
                  </a:lnTo>
                  <a:lnTo>
                    <a:pt x="145" y="126"/>
                  </a:lnTo>
                  <a:lnTo>
                    <a:pt x="147" y="121"/>
                  </a:lnTo>
                  <a:lnTo>
                    <a:pt x="145" y="116"/>
                  </a:lnTo>
                  <a:lnTo>
                    <a:pt x="144" y="112"/>
                  </a:lnTo>
                  <a:lnTo>
                    <a:pt x="136" y="102"/>
                  </a:lnTo>
                  <a:lnTo>
                    <a:pt x="124" y="95"/>
                  </a:lnTo>
                  <a:lnTo>
                    <a:pt x="111" y="93"/>
                  </a:lnTo>
                  <a:close/>
                  <a:moveTo>
                    <a:pt x="110" y="0"/>
                  </a:moveTo>
                  <a:lnTo>
                    <a:pt x="139" y="3"/>
                  </a:lnTo>
                  <a:lnTo>
                    <a:pt x="167" y="11"/>
                  </a:lnTo>
                  <a:lnTo>
                    <a:pt x="192" y="25"/>
                  </a:lnTo>
                  <a:lnTo>
                    <a:pt x="214" y="44"/>
                  </a:lnTo>
                  <a:lnTo>
                    <a:pt x="232" y="67"/>
                  </a:lnTo>
                  <a:lnTo>
                    <a:pt x="243" y="96"/>
                  </a:lnTo>
                  <a:lnTo>
                    <a:pt x="246" y="126"/>
                  </a:lnTo>
                  <a:lnTo>
                    <a:pt x="242" y="154"/>
                  </a:lnTo>
                  <a:lnTo>
                    <a:pt x="229" y="180"/>
                  </a:lnTo>
                  <a:lnTo>
                    <a:pt x="211" y="205"/>
                  </a:lnTo>
                  <a:lnTo>
                    <a:pt x="187" y="223"/>
                  </a:lnTo>
                  <a:lnTo>
                    <a:pt x="159" y="237"/>
                  </a:lnTo>
                  <a:lnTo>
                    <a:pt x="130" y="243"/>
                  </a:lnTo>
                  <a:lnTo>
                    <a:pt x="102" y="243"/>
                  </a:lnTo>
                  <a:lnTo>
                    <a:pt x="74" y="237"/>
                  </a:lnTo>
                  <a:lnTo>
                    <a:pt x="49" y="225"/>
                  </a:lnTo>
                  <a:lnTo>
                    <a:pt x="29" y="208"/>
                  </a:lnTo>
                  <a:lnTo>
                    <a:pt x="12" y="185"/>
                  </a:lnTo>
                  <a:lnTo>
                    <a:pt x="3" y="157"/>
                  </a:lnTo>
                  <a:lnTo>
                    <a:pt x="0" y="127"/>
                  </a:lnTo>
                  <a:lnTo>
                    <a:pt x="4" y="99"/>
                  </a:lnTo>
                  <a:lnTo>
                    <a:pt x="15" y="73"/>
                  </a:lnTo>
                  <a:lnTo>
                    <a:pt x="32" y="51"/>
                  </a:lnTo>
                  <a:lnTo>
                    <a:pt x="35" y="39"/>
                  </a:lnTo>
                  <a:lnTo>
                    <a:pt x="42" y="26"/>
                  </a:lnTo>
                  <a:lnTo>
                    <a:pt x="54" y="17"/>
                  </a:lnTo>
                  <a:lnTo>
                    <a:pt x="82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54A2881-223D-41B0-9FFB-60A00286F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4362450"/>
              <a:ext cx="222250" cy="30163"/>
            </a:xfrm>
            <a:custGeom>
              <a:avLst/>
              <a:gdLst>
                <a:gd name="T0" fmla="*/ 269 w 279"/>
                <a:gd name="T1" fmla="*/ 0 h 39"/>
                <a:gd name="T2" fmla="*/ 273 w 279"/>
                <a:gd name="T3" fmla="*/ 1 h 39"/>
                <a:gd name="T4" fmla="*/ 276 w 279"/>
                <a:gd name="T5" fmla="*/ 3 h 39"/>
                <a:gd name="T6" fmla="*/ 279 w 279"/>
                <a:gd name="T7" fmla="*/ 6 h 39"/>
                <a:gd name="T8" fmla="*/ 279 w 279"/>
                <a:gd name="T9" fmla="*/ 9 h 39"/>
                <a:gd name="T10" fmla="*/ 279 w 279"/>
                <a:gd name="T11" fmla="*/ 12 h 39"/>
                <a:gd name="T12" fmla="*/ 279 w 279"/>
                <a:gd name="T13" fmla="*/ 15 h 39"/>
                <a:gd name="T14" fmla="*/ 276 w 279"/>
                <a:gd name="T15" fmla="*/ 18 h 39"/>
                <a:gd name="T16" fmla="*/ 273 w 279"/>
                <a:gd name="T17" fmla="*/ 20 h 39"/>
                <a:gd name="T18" fmla="*/ 206 w 279"/>
                <a:gd name="T19" fmla="*/ 31 h 39"/>
                <a:gd name="T20" fmla="*/ 139 w 279"/>
                <a:gd name="T21" fmla="*/ 37 h 39"/>
                <a:gd name="T22" fmla="*/ 73 w 279"/>
                <a:gd name="T23" fmla="*/ 39 h 39"/>
                <a:gd name="T24" fmla="*/ 6 w 279"/>
                <a:gd name="T25" fmla="*/ 34 h 39"/>
                <a:gd name="T26" fmla="*/ 3 w 279"/>
                <a:gd name="T27" fmla="*/ 32 h 39"/>
                <a:gd name="T28" fmla="*/ 1 w 279"/>
                <a:gd name="T29" fmla="*/ 29 h 39"/>
                <a:gd name="T30" fmla="*/ 0 w 279"/>
                <a:gd name="T31" fmla="*/ 28 h 39"/>
                <a:gd name="T32" fmla="*/ 1 w 279"/>
                <a:gd name="T33" fmla="*/ 23 h 39"/>
                <a:gd name="T34" fmla="*/ 3 w 279"/>
                <a:gd name="T35" fmla="*/ 22 h 39"/>
                <a:gd name="T36" fmla="*/ 4 w 279"/>
                <a:gd name="T37" fmla="*/ 18 h 39"/>
                <a:gd name="T38" fmla="*/ 7 w 279"/>
                <a:gd name="T39" fmla="*/ 18 h 39"/>
                <a:gd name="T40" fmla="*/ 96 w 279"/>
                <a:gd name="T41" fmla="*/ 14 h 39"/>
                <a:gd name="T42" fmla="*/ 183 w 279"/>
                <a:gd name="T43" fmla="*/ 8 h 39"/>
                <a:gd name="T44" fmla="*/ 269 w 279"/>
                <a:gd name="T4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9" h="39">
                  <a:moveTo>
                    <a:pt x="269" y="0"/>
                  </a:moveTo>
                  <a:lnTo>
                    <a:pt x="273" y="1"/>
                  </a:lnTo>
                  <a:lnTo>
                    <a:pt x="276" y="3"/>
                  </a:lnTo>
                  <a:lnTo>
                    <a:pt x="279" y="6"/>
                  </a:lnTo>
                  <a:lnTo>
                    <a:pt x="279" y="9"/>
                  </a:lnTo>
                  <a:lnTo>
                    <a:pt x="279" y="12"/>
                  </a:lnTo>
                  <a:lnTo>
                    <a:pt x="279" y="15"/>
                  </a:lnTo>
                  <a:lnTo>
                    <a:pt x="276" y="18"/>
                  </a:lnTo>
                  <a:lnTo>
                    <a:pt x="273" y="20"/>
                  </a:lnTo>
                  <a:lnTo>
                    <a:pt x="206" y="31"/>
                  </a:lnTo>
                  <a:lnTo>
                    <a:pt x="139" y="37"/>
                  </a:lnTo>
                  <a:lnTo>
                    <a:pt x="73" y="39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6" y="14"/>
                  </a:lnTo>
                  <a:lnTo>
                    <a:pt x="183" y="8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E1C4ED-F373-41FC-8067-D3E7760DD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39" y="1787901"/>
            <a:ext cx="7886700" cy="44389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Tips for questions…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5FB21-1E66-4243-9C05-619B3567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F3B94-6430-4765-9F08-BE95F88509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630D9-8DCD-402D-875E-97AEB84E26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A0099D19-D850-472D-A65C-9CE2ED943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3216330"/>
              </p:ext>
            </p:extLst>
          </p:nvPr>
        </p:nvGraphicFramePr>
        <p:xfrm>
          <a:off x="595217" y="2529746"/>
          <a:ext cx="6096000" cy="355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60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F0D10D-EE15-481F-B9BF-6B7721030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Use SMART format</a:t>
            </a:r>
            <a:endParaRPr lang="en-US"/>
          </a:p>
          <a:p>
            <a:pPr lvl="1"/>
            <a:r>
              <a:rPr lang="en-US" dirty="0">
                <a:latin typeface="Arial"/>
                <a:cs typeface="Arial"/>
              </a:rPr>
              <a:t>Specific</a:t>
            </a:r>
          </a:p>
          <a:p>
            <a:pPr lvl="1"/>
            <a:r>
              <a:rPr lang="en-US" dirty="0">
                <a:latin typeface="Arial"/>
                <a:cs typeface="Arial"/>
              </a:rPr>
              <a:t>Measurable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Attainable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Relevant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Timely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Focus on the issue(s) that triggered the special review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Provide support/resources if needed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631ED7-E2E8-4B7F-8718-B1FEEEEE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 </a:t>
            </a:r>
            <a:br>
              <a:rPr lang="en-US" dirty="0"/>
            </a:br>
            <a:r>
              <a:rPr lang="en-US" dirty="0"/>
              <a:t>Measurable </a:t>
            </a:r>
            <a:br>
              <a:rPr lang="en-US" dirty="0"/>
            </a:br>
            <a:r>
              <a:rPr lang="en-US" dirty="0"/>
              <a:t>Action Items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FDED8-CD0C-4999-AEE2-B8BC2DE035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6536D-806B-438A-9BF9-3669445030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85C152-98D0-4DB0-A7D3-E777315E4663}"/>
              </a:ext>
            </a:extLst>
          </p:cNvPr>
          <p:cNvGrpSpPr/>
          <p:nvPr/>
        </p:nvGrpSpPr>
        <p:grpSpPr>
          <a:xfrm>
            <a:off x="6791011" y="296916"/>
            <a:ext cx="1734002" cy="1729332"/>
            <a:chOff x="1323975" y="1963738"/>
            <a:chExt cx="4117975" cy="3494088"/>
          </a:xfrm>
          <a:solidFill>
            <a:schemeClr val="accent6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A3EE2E9-86C7-4CF2-995A-C30612C1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5" y="1963738"/>
              <a:ext cx="4117975" cy="3494088"/>
            </a:xfrm>
            <a:custGeom>
              <a:avLst/>
              <a:gdLst>
                <a:gd name="T0" fmla="*/ 359 w 5189"/>
                <a:gd name="T1" fmla="*/ 432 h 4402"/>
                <a:gd name="T2" fmla="*/ 268 w 5189"/>
                <a:gd name="T3" fmla="*/ 467 h 4402"/>
                <a:gd name="T4" fmla="*/ 266 w 5189"/>
                <a:gd name="T5" fmla="*/ 1319 h 4402"/>
                <a:gd name="T6" fmla="*/ 860 w 5189"/>
                <a:gd name="T7" fmla="*/ 2545 h 4402"/>
                <a:gd name="T8" fmla="*/ 949 w 5189"/>
                <a:gd name="T9" fmla="*/ 2449 h 4402"/>
                <a:gd name="T10" fmla="*/ 1144 w 5189"/>
                <a:gd name="T11" fmla="*/ 2608 h 4402"/>
                <a:gd name="T12" fmla="*/ 1894 w 5189"/>
                <a:gd name="T13" fmla="*/ 3200 h 4402"/>
                <a:gd name="T14" fmla="*/ 2201 w 5189"/>
                <a:gd name="T15" fmla="*/ 2537 h 4402"/>
                <a:gd name="T16" fmla="*/ 2491 w 5189"/>
                <a:gd name="T17" fmla="*/ 1522 h 4402"/>
                <a:gd name="T18" fmla="*/ 2520 w 5189"/>
                <a:gd name="T19" fmla="*/ 1379 h 4402"/>
                <a:gd name="T20" fmla="*/ 2671 w 5189"/>
                <a:gd name="T21" fmla="*/ 1444 h 4402"/>
                <a:gd name="T22" fmla="*/ 2871 w 5189"/>
                <a:gd name="T23" fmla="*/ 1732 h 4402"/>
                <a:gd name="T24" fmla="*/ 3397 w 5189"/>
                <a:gd name="T25" fmla="*/ 2316 h 4402"/>
                <a:gd name="T26" fmla="*/ 3586 w 5189"/>
                <a:gd name="T27" fmla="*/ 2149 h 4402"/>
                <a:gd name="T28" fmla="*/ 4001 w 5189"/>
                <a:gd name="T29" fmla="*/ 1651 h 4402"/>
                <a:gd name="T30" fmla="*/ 4072 w 5189"/>
                <a:gd name="T31" fmla="*/ 1538 h 4402"/>
                <a:gd name="T32" fmla="*/ 4171 w 5189"/>
                <a:gd name="T33" fmla="*/ 1620 h 4402"/>
                <a:gd name="T34" fmla="*/ 4401 w 5189"/>
                <a:gd name="T35" fmla="*/ 1951 h 4402"/>
                <a:gd name="T36" fmla="*/ 4524 w 5189"/>
                <a:gd name="T37" fmla="*/ 1956 h 4402"/>
                <a:gd name="T38" fmla="*/ 4609 w 5189"/>
                <a:gd name="T39" fmla="*/ 1841 h 4402"/>
                <a:gd name="T40" fmla="*/ 4998 w 5189"/>
                <a:gd name="T41" fmla="*/ 1229 h 4402"/>
                <a:gd name="T42" fmla="*/ 5099 w 5189"/>
                <a:gd name="T43" fmla="*/ 1124 h 4402"/>
                <a:gd name="T44" fmla="*/ 5180 w 5189"/>
                <a:gd name="T45" fmla="*/ 1261 h 4402"/>
                <a:gd name="T46" fmla="*/ 4776 w 5189"/>
                <a:gd name="T47" fmla="*/ 1730 h 4402"/>
                <a:gd name="T48" fmla="*/ 4576 w 5189"/>
                <a:gd name="T49" fmla="*/ 2077 h 4402"/>
                <a:gd name="T50" fmla="*/ 4417 w 5189"/>
                <a:gd name="T51" fmla="*/ 2104 h 4402"/>
                <a:gd name="T52" fmla="*/ 4094 w 5189"/>
                <a:gd name="T53" fmla="*/ 1707 h 4402"/>
                <a:gd name="T54" fmla="*/ 3694 w 5189"/>
                <a:gd name="T55" fmla="*/ 2135 h 4402"/>
                <a:gd name="T56" fmla="*/ 3495 w 5189"/>
                <a:gd name="T57" fmla="*/ 2370 h 4402"/>
                <a:gd name="T58" fmla="*/ 3421 w 5189"/>
                <a:gd name="T59" fmla="*/ 2507 h 4402"/>
                <a:gd name="T60" fmla="*/ 3293 w 5189"/>
                <a:gd name="T61" fmla="*/ 2427 h 4402"/>
                <a:gd name="T62" fmla="*/ 3085 w 5189"/>
                <a:gd name="T63" fmla="*/ 2072 h 4402"/>
                <a:gd name="T64" fmla="*/ 2441 w 5189"/>
                <a:gd name="T65" fmla="*/ 2052 h 4402"/>
                <a:gd name="T66" fmla="*/ 2008 w 5189"/>
                <a:gd name="T67" fmla="*/ 3285 h 4402"/>
                <a:gd name="T68" fmla="*/ 1889 w 5189"/>
                <a:gd name="T69" fmla="*/ 3337 h 4402"/>
                <a:gd name="T70" fmla="*/ 1858 w 5189"/>
                <a:gd name="T71" fmla="*/ 3249 h 4402"/>
                <a:gd name="T72" fmla="*/ 1001 w 5189"/>
                <a:gd name="T73" fmla="*/ 2575 h 4402"/>
                <a:gd name="T74" fmla="*/ 695 w 5189"/>
                <a:gd name="T75" fmla="*/ 2951 h 4402"/>
                <a:gd name="T76" fmla="*/ 326 w 5189"/>
                <a:gd name="T77" fmla="*/ 3468 h 4402"/>
                <a:gd name="T78" fmla="*/ 1907 w 5189"/>
                <a:gd name="T79" fmla="*/ 4135 h 4402"/>
                <a:gd name="T80" fmla="*/ 3413 w 5189"/>
                <a:gd name="T81" fmla="*/ 4100 h 4402"/>
                <a:gd name="T82" fmla="*/ 3430 w 5189"/>
                <a:gd name="T83" fmla="*/ 4146 h 4402"/>
                <a:gd name="T84" fmla="*/ 4598 w 5189"/>
                <a:gd name="T85" fmla="*/ 4177 h 4402"/>
                <a:gd name="T86" fmla="*/ 4685 w 5189"/>
                <a:gd name="T87" fmla="*/ 4013 h 4402"/>
                <a:gd name="T88" fmla="*/ 5143 w 5189"/>
                <a:gd name="T89" fmla="*/ 4119 h 4402"/>
                <a:gd name="T90" fmla="*/ 5142 w 5189"/>
                <a:gd name="T91" fmla="*/ 4221 h 4402"/>
                <a:gd name="T92" fmla="*/ 4732 w 5189"/>
                <a:gd name="T93" fmla="*/ 4385 h 4402"/>
                <a:gd name="T94" fmla="*/ 4601 w 5189"/>
                <a:gd name="T95" fmla="*/ 4264 h 4402"/>
                <a:gd name="T96" fmla="*/ 3044 w 5189"/>
                <a:gd name="T97" fmla="*/ 4248 h 4402"/>
                <a:gd name="T98" fmla="*/ 520 w 5189"/>
                <a:gd name="T99" fmla="*/ 4152 h 4402"/>
                <a:gd name="T100" fmla="*/ 288 w 5189"/>
                <a:gd name="T101" fmla="*/ 4314 h 4402"/>
                <a:gd name="T102" fmla="*/ 101 w 5189"/>
                <a:gd name="T103" fmla="*/ 4095 h 4402"/>
                <a:gd name="T104" fmla="*/ 257 w 5189"/>
                <a:gd name="T105" fmla="*/ 2907 h 4402"/>
                <a:gd name="T106" fmla="*/ 169 w 5189"/>
                <a:gd name="T107" fmla="*/ 723 h 4402"/>
                <a:gd name="T108" fmla="*/ 35 w 5189"/>
                <a:gd name="T109" fmla="*/ 511 h 4402"/>
                <a:gd name="T110" fmla="*/ 137 w 5189"/>
                <a:gd name="T111" fmla="*/ 38 h 4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89" h="4402">
                  <a:moveTo>
                    <a:pt x="189" y="0"/>
                  </a:moveTo>
                  <a:lnTo>
                    <a:pt x="205" y="2"/>
                  </a:lnTo>
                  <a:lnTo>
                    <a:pt x="219" y="8"/>
                  </a:lnTo>
                  <a:lnTo>
                    <a:pt x="230" y="21"/>
                  </a:lnTo>
                  <a:lnTo>
                    <a:pt x="240" y="38"/>
                  </a:lnTo>
                  <a:lnTo>
                    <a:pt x="358" y="415"/>
                  </a:lnTo>
                  <a:lnTo>
                    <a:pt x="359" y="432"/>
                  </a:lnTo>
                  <a:lnTo>
                    <a:pt x="355" y="449"/>
                  </a:lnTo>
                  <a:lnTo>
                    <a:pt x="345" y="464"/>
                  </a:lnTo>
                  <a:lnTo>
                    <a:pt x="332" y="475"/>
                  </a:lnTo>
                  <a:lnTo>
                    <a:pt x="315" y="482"/>
                  </a:lnTo>
                  <a:lnTo>
                    <a:pt x="299" y="484"/>
                  </a:lnTo>
                  <a:lnTo>
                    <a:pt x="282" y="479"/>
                  </a:lnTo>
                  <a:lnTo>
                    <a:pt x="268" y="467"/>
                  </a:lnTo>
                  <a:lnTo>
                    <a:pt x="210" y="397"/>
                  </a:lnTo>
                  <a:lnTo>
                    <a:pt x="232" y="549"/>
                  </a:lnTo>
                  <a:lnTo>
                    <a:pt x="244" y="703"/>
                  </a:lnTo>
                  <a:lnTo>
                    <a:pt x="254" y="857"/>
                  </a:lnTo>
                  <a:lnTo>
                    <a:pt x="258" y="1012"/>
                  </a:lnTo>
                  <a:lnTo>
                    <a:pt x="262" y="1166"/>
                  </a:lnTo>
                  <a:lnTo>
                    <a:pt x="266" y="1319"/>
                  </a:lnTo>
                  <a:lnTo>
                    <a:pt x="299" y="2299"/>
                  </a:lnTo>
                  <a:lnTo>
                    <a:pt x="315" y="2862"/>
                  </a:lnTo>
                  <a:lnTo>
                    <a:pt x="326" y="3426"/>
                  </a:lnTo>
                  <a:lnTo>
                    <a:pt x="506" y="3137"/>
                  </a:lnTo>
                  <a:lnTo>
                    <a:pt x="687" y="2850"/>
                  </a:lnTo>
                  <a:lnTo>
                    <a:pt x="868" y="2565"/>
                  </a:lnTo>
                  <a:lnTo>
                    <a:pt x="860" y="2545"/>
                  </a:lnTo>
                  <a:lnTo>
                    <a:pt x="859" y="2524"/>
                  </a:lnTo>
                  <a:lnTo>
                    <a:pt x="862" y="2504"/>
                  </a:lnTo>
                  <a:lnTo>
                    <a:pt x="871" y="2485"/>
                  </a:lnTo>
                  <a:lnTo>
                    <a:pt x="886" y="2469"/>
                  </a:lnTo>
                  <a:lnTo>
                    <a:pt x="903" y="2457"/>
                  </a:lnTo>
                  <a:lnTo>
                    <a:pt x="927" y="2449"/>
                  </a:lnTo>
                  <a:lnTo>
                    <a:pt x="949" y="2449"/>
                  </a:lnTo>
                  <a:lnTo>
                    <a:pt x="971" y="2455"/>
                  </a:lnTo>
                  <a:lnTo>
                    <a:pt x="990" y="2468"/>
                  </a:lnTo>
                  <a:lnTo>
                    <a:pt x="1004" y="2487"/>
                  </a:lnTo>
                  <a:lnTo>
                    <a:pt x="1013" y="2509"/>
                  </a:lnTo>
                  <a:lnTo>
                    <a:pt x="1015" y="2515"/>
                  </a:lnTo>
                  <a:lnTo>
                    <a:pt x="1015" y="2520"/>
                  </a:lnTo>
                  <a:lnTo>
                    <a:pt x="1144" y="2608"/>
                  </a:lnTo>
                  <a:lnTo>
                    <a:pt x="1272" y="2701"/>
                  </a:lnTo>
                  <a:lnTo>
                    <a:pt x="1396" y="2800"/>
                  </a:lnTo>
                  <a:lnTo>
                    <a:pt x="1519" y="2901"/>
                  </a:lnTo>
                  <a:lnTo>
                    <a:pt x="1640" y="3005"/>
                  </a:lnTo>
                  <a:lnTo>
                    <a:pt x="1759" y="3109"/>
                  </a:lnTo>
                  <a:lnTo>
                    <a:pt x="1877" y="3214"/>
                  </a:lnTo>
                  <a:lnTo>
                    <a:pt x="1894" y="3200"/>
                  </a:lnTo>
                  <a:lnTo>
                    <a:pt x="1913" y="3192"/>
                  </a:lnTo>
                  <a:lnTo>
                    <a:pt x="1933" y="3189"/>
                  </a:lnTo>
                  <a:lnTo>
                    <a:pt x="1956" y="3192"/>
                  </a:lnTo>
                  <a:lnTo>
                    <a:pt x="1967" y="3196"/>
                  </a:lnTo>
                  <a:lnTo>
                    <a:pt x="1976" y="3202"/>
                  </a:lnTo>
                  <a:lnTo>
                    <a:pt x="2088" y="2869"/>
                  </a:lnTo>
                  <a:lnTo>
                    <a:pt x="2201" y="2537"/>
                  </a:lnTo>
                  <a:lnTo>
                    <a:pt x="2312" y="2205"/>
                  </a:lnTo>
                  <a:lnTo>
                    <a:pt x="2419" y="1870"/>
                  </a:lnTo>
                  <a:lnTo>
                    <a:pt x="2521" y="1533"/>
                  </a:lnTo>
                  <a:lnTo>
                    <a:pt x="2518" y="1530"/>
                  </a:lnTo>
                  <a:lnTo>
                    <a:pt x="2516" y="1527"/>
                  </a:lnTo>
                  <a:lnTo>
                    <a:pt x="2504" y="1525"/>
                  </a:lnTo>
                  <a:lnTo>
                    <a:pt x="2491" y="1522"/>
                  </a:lnTo>
                  <a:lnTo>
                    <a:pt x="2482" y="1514"/>
                  </a:lnTo>
                  <a:lnTo>
                    <a:pt x="2474" y="1503"/>
                  </a:lnTo>
                  <a:lnTo>
                    <a:pt x="2466" y="1473"/>
                  </a:lnTo>
                  <a:lnTo>
                    <a:pt x="2469" y="1445"/>
                  </a:lnTo>
                  <a:lnTo>
                    <a:pt x="2480" y="1420"/>
                  </a:lnTo>
                  <a:lnTo>
                    <a:pt x="2498" y="1396"/>
                  </a:lnTo>
                  <a:lnTo>
                    <a:pt x="2520" y="1379"/>
                  </a:lnTo>
                  <a:lnTo>
                    <a:pt x="2546" y="1368"/>
                  </a:lnTo>
                  <a:lnTo>
                    <a:pt x="2576" y="1365"/>
                  </a:lnTo>
                  <a:lnTo>
                    <a:pt x="2602" y="1369"/>
                  </a:lnTo>
                  <a:lnTo>
                    <a:pt x="2625" y="1380"/>
                  </a:lnTo>
                  <a:lnTo>
                    <a:pt x="2646" y="1398"/>
                  </a:lnTo>
                  <a:lnTo>
                    <a:pt x="2660" y="1418"/>
                  </a:lnTo>
                  <a:lnTo>
                    <a:pt x="2671" y="1444"/>
                  </a:lnTo>
                  <a:lnTo>
                    <a:pt x="2674" y="1469"/>
                  </a:lnTo>
                  <a:lnTo>
                    <a:pt x="2671" y="1496"/>
                  </a:lnTo>
                  <a:lnTo>
                    <a:pt x="2669" y="1503"/>
                  </a:lnTo>
                  <a:lnTo>
                    <a:pt x="2666" y="1511"/>
                  </a:lnTo>
                  <a:lnTo>
                    <a:pt x="2661" y="1519"/>
                  </a:lnTo>
                  <a:lnTo>
                    <a:pt x="2769" y="1623"/>
                  </a:lnTo>
                  <a:lnTo>
                    <a:pt x="2871" y="1732"/>
                  </a:lnTo>
                  <a:lnTo>
                    <a:pt x="2972" y="1845"/>
                  </a:lnTo>
                  <a:lnTo>
                    <a:pt x="3068" y="1960"/>
                  </a:lnTo>
                  <a:lnTo>
                    <a:pt x="3163" y="2077"/>
                  </a:lnTo>
                  <a:lnTo>
                    <a:pt x="3256" y="2195"/>
                  </a:lnTo>
                  <a:lnTo>
                    <a:pt x="3348" y="2313"/>
                  </a:lnTo>
                  <a:lnTo>
                    <a:pt x="3372" y="2312"/>
                  </a:lnTo>
                  <a:lnTo>
                    <a:pt x="3397" y="2316"/>
                  </a:lnTo>
                  <a:lnTo>
                    <a:pt x="3418" y="2326"/>
                  </a:lnTo>
                  <a:lnTo>
                    <a:pt x="3438" y="2338"/>
                  </a:lnTo>
                  <a:lnTo>
                    <a:pt x="3459" y="2301"/>
                  </a:lnTo>
                  <a:lnTo>
                    <a:pt x="3486" y="2261"/>
                  </a:lnTo>
                  <a:lnTo>
                    <a:pt x="3519" y="2223"/>
                  </a:lnTo>
                  <a:lnTo>
                    <a:pt x="3552" y="2186"/>
                  </a:lnTo>
                  <a:lnTo>
                    <a:pt x="3586" y="2149"/>
                  </a:lnTo>
                  <a:lnTo>
                    <a:pt x="3620" y="2116"/>
                  </a:lnTo>
                  <a:lnTo>
                    <a:pt x="3649" y="2086"/>
                  </a:lnTo>
                  <a:lnTo>
                    <a:pt x="3675" y="2061"/>
                  </a:lnTo>
                  <a:lnTo>
                    <a:pt x="3788" y="1929"/>
                  </a:lnTo>
                  <a:lnTo>
                    <a:pt x="3897" y="1795"/>
                  </a:lnTo>
                  <a:lnTo>
                    <a:pt x="4004" y="1658"/>
                  </a:lnTo>
                  <a:lnTo>
                    <a:pt x="4001" y="1651"/>
                  </a:lnTo>
                  <a:lnTo>
                    <a:pt x="3998" y="1644"/>
                  </a:lnTo>
                  <a:lnTo>
                    <a:pt x="3995" y="1617"/>
                  </a:lnTo>
                  <a:lnTo>
                    <a:pt x="3999" y="1593"/>
                  </a:lnTo>
                  <a:lnTo>
                    <a:pt x="4010" y="1573"/>
                  </a:lnTo>
                  <a:lnTo>
                    <a:pt x="4026" y="1555"/>
                  </a:lnTo>
                  <a:lnTo>
                    <a:pt x="4048" y="1543"/>
                  </a:lnTo>
                  <a:lnTo>
                    <a:pt x="4072" y="1538"/>
                  </a:lnTo>
                  <a:lnTo>
                    <a:pt x="4092" y="1536"/>
                  </a:lnTo>
                  <a:lnTo>
                    <a:pt x="4114" y="1540"/>
                  </a:lnTo>
                  <a:lnTo>
                    <a:pt x="4133" y="1549"/>
                  </a:lnTo>
                  <a:lnTo>
                    <a:pt x="4151" y="1563"/>
                  </a:lnTo>
                  <a:lnTo>
                    <a:pt x="4162" y="1581"/>
                  </a:lnTo>
                  <a:lnTo>
                    <a:pt x="4169" y="1599"/>
                  </a:lnTo>
                  <a:lnTo>
                    <a:pt x="4171" y="1620"/>
                  </a:lnTo>
                  <a:lnTo>
                    <a:pt x="4168" y="1640"/>
                  </a:lnTo>
                  <a:lnTo>
                    <a:pt x="4162" y="1659"/>
                  </a:lnTo>
                  <a:lnTo>
                    <a:pt x="4151" y="1677"/>
                  </a:lnTo>
                  <a:lnTo>
                    <a:pt x="4351" y="1889"/>
                  </a:lnTo>
                  <a:lnTo>
                    <a:pt x="4363" y="1905"/>
                  </a:lnTo>
                  <a:lnTo>
                    <a:pt x="4381" y="1927"/>
                  </a:lnTo>
                  <a:lnTo>
                    <a:pt x="4401" y="1951"/>
                  </a:lnTo>
                  <a:lnTo>
                    <a:pt x="4422" y="1973"/>
                  </a:lnTo>
                  <a:lnTo>
                    <a:pt x="4436" y="1963"/>
                  </a:lnTo>
                  <a:lnTo>
                    <a:pt x="4453" y="1959"/>
                  </a:lnTo>
                  <a:lnTo>
                    <a:pt x="4470" y="1952"/>
                  </a:lnTo>
                  <a:lnTo>
                    <a:pt x="4489" y="1949"/>
                  </a:lnTo>
                  <a:lnTo>
                    <a:pt x="4507" y="1951"/>
                  </a:lnTo>
                  <a:lnTo>
                    <a:pt x="4524" y="1956"/>
                  </a:lnTo>
                  <a:lnTo>
                    <a:pt x="4538" y="1938"/>
                  </a:lnTo>
                  <a:lnTo>
                    <a:pt x="4552" y="1919"/>
                  </a:lnTo>
                  <a:lnTo>
                    <a:pt x="4567" y="1899"/>
                  </a:lnTo>
                  <a:lnTo>
                    <a:pt x="4579" y="1882"/>
                  </a:lnTo>
                  <a:lnTo>
                    <a:pt x="4592" y="1864"/>
                  </a:lnTo>
                  <a:lnTo>
                    <a:pt x="4601" y="1852"/>
                  </a:lnTo>
                  <a:lnTo>
                    <a:pt x="4609" y="1841"/>
                  </a:lnTo>
                  <a:lnTo>
                    <a:pt x="4614" y="1834"/>
                  </a:lnTo>
                  <a:lnTo>
                    <a:pt x="4614" y="1833"/>
                  </a:lnTo>
                  <a:lnTo>
                    <a:pt x="4752" y="1648"/>
                  </a:lnTo>
                  <a:lnTo>
                    <a:pt x="4885" y="1459"/>
                  </a:lnTo>
                  <a:lnTo>
                    <a:pt x="5012" y="1267"/>
                  </a:lnTo>
                  <a:lnTo>
                    <a:pt x="5003" y="1250"/>
                  </a:lnTo>
                  <a:lnTo>
                    <a:pt x="4998" y="1229"/>
                  </a:lnTo>
                  <a:lnTo>
                    <a:pt x="5000" y="1207"/>
                  </a:lnTo>
                  <a:lnTo>
                    <a:pt x="5006" y="1185"/>
                  </a:lnTo>
                  <a:lnTo>
                    <a:pt x="5017" y="1166"/>
                  </a:lnTo>
                  <a:lnTo>
                    <a:pt x="5033" y="1149"/>
                  </a:lnTo>
                  <a:lnTo>
                    <a:pt x="5050" y="1135"/>
                  </a:lnTo>
                  <a:lnTo>
                    <a:pt x="5071" y="1127"/>
                  </a:lnTo>
                  <a:lnTo>
                    <a:pt x="5099" y="1124"/>
                  </a:lnTo>
                  <a:lnTo>
                    <a:pt x="5124" y="1130"/>
                  </a:lnTo>
                  <a:lnTo>
                    <a:pt x="5148" y="1143"/>
                  </a:lnTo>
                  <a:lnTo>
                    <a:pt x="5168" y="1160"/>
                  </a:lnTo>
                  <a:lnTo>
                    <a:pt x="5183" y="1182"/>
                  </a:lnTo>
                  <a:lnTo>
                    <a:pt x="5189" y="1207"/>
                  </a:lnTo>
                  <a:lnTo>
                    <a:pt x="5189" y="1234"/>
                  </a:lnTo>
                  <a:lnTo>
                    <a:pt x="5180" y="1261"/>
                  </a:lnTo>
                  <a:lnTo>
                    <a:pt x="5164" y="1281"/>
                  </a:lnTo>
                  <a:lnTo>
                    <a:pt x="5143" y="1294"/>
                  </a:lnTo>
                  <a:lnTo>
                    <a:pt x="5121" y="1303"/>
                  </a:lnTo>
                  <a:lnTo>
                    <a:pt x="5096" y="1305"/>
                  </a:lnTo>
                  <a:lnTo>
                    <a:pt x="5072" y="1300"/>
                  </a:lnTo>
                  <a:lnTo>
                    <a:pt x="4927" y="1518"/>
                  </a:lnTo>
                  <a:lnTo>
                    <a:pt x="4776" y="1730"/>
                  </a:lnTo>
                  <a:lnTo>
                    <a:pt x="4648" y="1896"/>
                  </a:lnTo>
                  <a:lnTo>
                    <a:pt x="4626" y="1927"/>
                  </a:lnTo>
                  <a:lnTo>
                    <a:pt x="4601" y="1963"/>
                  </a:lnTo>
                  <a:lnTo>
                    <a:pt x="4576" y="2001"/>
                  </a:lnTo>
                  <a:lnTo>
                    <a:pt x="4584" y="2026"/>
                  </a:lnTo>
                  <a:lnTo>
                    <a:pt x="4584" y="2052"/>
                  </a:lnTo>
                  <a:lnTo>
                    <a:pt x="4576" y="2077"/>
                  </a:lnTo>
                  <a:lnTo>
                    <a:pt x="4562" y="2101"/>
                  </a:lnTo>
                  <a:lnTo>
                    <a:pt x="4543" y="2118"/>
                  </a:lnTo>
                  <a:lnTo>
                    <a:pt x="4518" y="2132"/>
                  </a:lnTo>
                  <a:lnTo>
                    <a:pt x="4491" y="2137"/>
                  </a:lnTo>
                  <a:lnTo>
                    <a:pt x="4463" y="2134"/>
                  </a:lnTo>
                  <a:lnTo>
                    <a:pt x="4437" y="2123"/>
                  </a:lnTo>
                  <a:lnTo>
                    <a:pt x="4417" y="2104"/>
                  </a:lnTo>
                  <a:lnTo>
                    <a:pt x="4403" y="2082"/>
                  </a:lnTo>
                  <a:lnTo>
                    <a:pt x="4393" y="2055"/>
                  </a:lnTo>
                  <a:lnTo>
                    <a:pt x="4393" y="2026"/>
                  </a:lnTo>
                  <a:lnTo>
                    <a:pt x="4363" y="1993"/>
                  </a:lnTo>
                  <a:lnTo>
                    <a:pt x="4237" y="1850"/>
                  </a:lnTo>
                  <a:lnTo>
                    <a:pt x="4114" y="1702"/>
                  </a:lnTo>
                  <a:lnTo>
                    <a:pt x="4094" y="1707"/>
                  </a:lnTo>
                  <a:lnTo>
                    <a:pt x="4072" y="1707"/>
                  </a:lnTo>
                  <a:lnTo>
                    <a:pt x="4051" y="1700"/>
                  </a:lnTo>
                  <a:lnTo>
                    <a:pt x="3991" y="1787"/>
                  </a:lnTo>
                  <a:lnTo>
                    <a:pt x="3927" y="1869"/>
                  </a:lnTo>
                  <a:lnTo>
                    <a:pt x="3859" y="1949"/>
                  </a:lnTo>
                  <a:lnTo>
                    <a:pt x="3790" y="2028"/>
                  </a:lnTo>
                  <a:lnTo>
                    <a:pt x="3694" y="2135"/>
                  </a:lnTo>
                  <a:lnTo>
                    <a:pt x="3596" y="2242"/>
                  </a:lnTo>
                  <a:lnTo>
                    <a:pt x="3583" y="2257"/>
                  </a:lnTo>
                  <a:lnTo>
                    <a:pt x="3569" y="2277"/>
                  </a:lnTo>
                  <a:lnTo>
                    <a:pt x="3552" y="2301"/>
                  </a:lnTo>
                  <a:lnTo>
                    <a:pt x="3533" y="2324"/>
                  </a:lnTo>
                  <a:lnTo>
                    <a:pt x="3514" y="2349"/>
                  </a:lnTo>
                  <a:lnTo>
                    <a:pt x="3495" y="2370"/>
                  </a:lnTo>
                  <a:lnTo>
                    <a:pt x="3476" y="2387"/>
                  </a:lnTo>
                  <a:lnTo>
                    <a:pt x="3482" y="2409"/>
                  </a:lnTo>
                  <a:lnTo>
                    <a:pt x="3482" y="2431"/>
                  </a:lnTo>
                  <a:lnTo>
                    <a:pt x="3478" y="2453"/>
                  </a:lnTo>
                  <a:lnTo>
                    <a:pt x="3464" y="2476"/>
                  </a:lnTo>
                  <a:lnTo>
                    <a:pt x="3443" y="2494"/>
                  </a:lnTo>
                  <a:lnTo>
                    <a:pt x="3421" y="2507"/>
                  </a:lnTo>
                  <a:lnTo>
                    <a:pt x="3396" y="2512"/>
                  </a:lnTo>
                  <a:lnTo>
                    <a:pt x="3372" y="2510"/>
                  </a:lnTo>
                  <a:lnTo>
                    <a:pt x="3348" y="2502"/>
                  </a:lnTo>
                  <a:lnTo>
                    <a:pt x="3326" y="2488"/>
                  </a:lnTo>
                  <a:lnTo>
                    <a:pt x="3311" y="2468"/>
                  </a:lnTo>
                  <a:lnTo>
                    <a:pt x="3298" y="2444"/>
                  </a:lnTo>
                  <a:lnTo>
                    <a:pt x="3293" y="2427"/>
                  </a:lnTo>
                  <a:lnTo>
                    <a:pt x="3293" y="2408"/>
                  </a:lnTo>
                  <a:lnTo>
                    <a:pt x="3289" y="2389"/>
                  </a:lnTo>
                  <a:lnTo>
                    <a:pt x="3290" y="2368"/>
                  </a:lnTo>
                  <a:lnTo>
                    <a:pt x="3298" y="2346"/>
                  </a:lnTo>
                  <a:lnTo>
                    <a:pt x="3301" y="2345"/>
                  </a:lnTo>
                  <a:lnTo>
                    <a:pt x="3303" y="2342"/>
                  </a:lnTo>
                  <a:lnTo>
                    <a:pt x="3085" y="2072"/>
                  </a:lnTo>
                  <a:lnTo>
                    <a:pt x="2863" y="1807"/>
                  </a:lnTo>
                  <a:lnTo>
                    <a:pt x="2643" y="1543"/>
                  </a:lnTo>
                  <a:lnTo>
                    <a:pt x="2622" y="1555"/>
                  </a:lnTo>
                  <a:lnTo>
                    <a:pt x="2602" y="1562"/>
                  </a:lnTo>
                  <a:lnTo>
                    <a:pt x="2578" y="1563"/>
                  </a:lnTo>
                  <a:lnTo>
                    <a:pt x="2512" y="1807"/>
                  </a:lnTo>
                  <a:lnTo>
                    <a:pt x="2441" y="2052"/>
                  </a:lnTo>
                  <a:lnTo>
                    <a:pt x="2365" y="2294"/>
                  </a:lnTo>
                  <a:lnTo>
                    <a:pt x="2285" y="2535"/>
                  </a:lnTo>
                  <a:lnTo>
                    <a:pt x="2198" y="2775"/>
                  </a:lnTo>
                  <a:lnTo>
                    <a:pt x="2105" y="3011"/>
                  </a:lnTo>
                  <a:lnTo>
                    <a:pt x="2004" y="3244"/>
                  </a:lnTo>
                  <a:lnTo>
                    <a:pt x="2009" y="3265"/>
                  </a:lnTo>
                  <a:lnTo>
                    <a:pt x="2008" y="3285"/>
                  </a:lnTo>
                  <a:lnTo>
                    <a:pt x="2001" y="3306"/>
                  </a:lnTo>
                  <a:lnTo>
                    <a:pt x="1989" y="3323"/>
                  </a:lnTo>
                  <a:lnTo>
                    <a:pt x="1971" y="3336"/>
                  </a:lnTo>
                  <a:lnTo>
                    <a:pt x="1952" y="3345"/>
                  </a:lnTo>
                  <a:lnTo>
                    <a:pt x="1930" y="3347"/>
                  </a:lnTo>
                  <a:lnTo>
                    <a:pt x="1910" y="3345"/>
                  </a:lnTo>
                  <a:lnTo>
                    <a:pt x="1889" y="3337"/>
                  </a:lnTo>
                  <a:lnTo>
                    <a:pt x="1872" y="3325"/>
                  </a:lnTo>
                  <a:lnTo>
                    <a:pt x="1859" y="3309"/>
                  </a:lnTo>
                  <a:lnTo>
                    <a:pt x="1855" y="3293"/>
                  </a:lnTo>
                  <a:lnTo>
                    <a:pt x="1853" y="3277"/>
                  </a:lnTo>
                  <a:lnTo>
                    <a:pt x="1856" y="3262"/>
                  </a:lnTo>
                  <a:lnTo>
                    <a:pt x="1856" y="3255"/>
                  </a:lnTo>
                  <a:lnTo>
                    <a:pt x="1858" y="3249"/>
                  </a:lnTo>
                  <a:lnTo>
                    <a:pt x="1714" y="3137"/>
                  </a:lnTo>
                  <a:lnTo>
                    <a:pt x="1569" y="3027"/>
                  </a:lnTo>
                  <a:lnTo>
                    <a:pt x="1424" y="2914"/>
                  </a:lnTo>
                  <a:lnTo>
                    <a:pt x="1283" y="2799"/>
                  </a:lnTo>
                  <a:lnTo>
                    <a:pt x="1144" y="2679"/>
                  </a:lnTo>
                  <a:lnTo>
                    <a:pt x="1010" y="2557"/>
                  </a:lnTo>
                  <a:lnTo>
                    <a:pt x="1001" y="2575"/>
                  </a:lnTo>
                  <a:lnTo>
                    <a:pt x="985" y="2589"/>
                  </a:lnTo>
                  <a:lnTo>
                    <a:pt x="968" y="2600"/>
                  </a:lnTo>
                  <a:lnTo>
                    <a:pt x="945" y="2605"/>
                  </a:lnTo>
                  <a:lnTo>
                    <a:pt x="927" y="2603"/>
                  </a:lnTo>
                  <a:lnTo>
                    <a:pt x="911" y="2598"/>
                  </a:lnTo>
                  <a:lnTo>
                    <a:pt x="805" y="2776"/>
                  </a:lnTo>
                  <a:lnTo>
                    <a:pt x="695" y="2951"/>
                  </a:lnTo>
                  <a:lnTo>
                    <a:pt x="581" y="3123"/>
                  </a:lnTo>
                  <a:lnTo>
                    <a:pt x="463" y="3293"/>
                  </a:lnTo>
                  <a:lnTo>
                    <a:pt x="342" y="3460"/>
                  </a:lnTo>
                  <a:lnTo>
                    <a:pt x="339" y="3465"/>
                  </a:lnTo>
                  <a:lnTo>
                    <a:pt x="336" y="3467"/>
                  </a:lnTo>
                  <a:lnTo>
                    <a:pt x="331" y="3468"/>
                  </a:lnTo>
                  <a:lnTo>
                    <a:pt x="326" y="3468"/>
                  </a:lnTo>
                  <a:lnTo>
                    <a:pt x="332" y="4061"/>
                  </a:lnTo>
                  <a:lnTo>
                    <a:pt x="533" y="4064"/>
                  </a:lnTo>
                  <a:lnTo>
                    <a:pt x="733" y="4073"/>
                  </a:lnTo>
                  <a:lnTo>
                    <a:pt x="933" y="4086"/>
                  </a:lnTo>
                  <a:lnTo>
                    <a:pt x="1131" y="4098"/>
                  </a:lnTo>
                  <a:lnTo>
                    <a:pt x="1330" y="4109"/>
                  </a:lnTo>
                  <a:lnTo>
                    <a:pt x="1907" y="4135"/>
                  </a:lnTo>
                  <a:lnTo>
                    <a:pt x="2483" y="4157"/>
                  </a:lnTo>
                  <a:lnTo>
                    <a:pt x="2945" y="4172"/>
                  </a:lnTo>
                  <a:lnTo>
                    <a:pt x="3408" y="4183"/>
                  </a:lnTo>
                  <a:lnTo>
                    <a:pt x="3408" y="4144"/>
                  </a:lnTo>
                  <a:lnTo>
                    <a:pt x="3410" y="4106"/>
                  </a:lnTo>
                  <a:lnTo>
                    <a:pt x="3412" y="4103"/>
                  </a:lnTo>
                  <a:lnTo>
                    <a:pt x="3413" y="4100"/>
                  </a:lnTo>
                  <a:lnTo>
                    <a:pt x="3416" y="4098"/>
                  </a:lnTo>
                  <a:lnTo>
                    <a:pt x="3419" y="4097"/>
                  </a:lnTo>
                  <a:lnTo>
                    <a:pt x="3423" y="4098"/>
                  </a:lnTo>
                  <a:lnTo>
                    <a:pt x="3426" y="4100"/>
                  </a:lnTo>
                  <a:lnTo>
                    <a:pt x="3427" y="4103"/>
                  </a:lnTo>
                  <a:lnTo>
                    <a:pt x="3429" y="4106"/>
                  </a:lnTo>
                  <a:lnTo>
                    <a:pt x="3430" y="4146"/>
                  </a:lnTo>
                  <a:lnTo>
                    <a:pt x="3430" y="4183"/>
                  </a:lnTo>
                  <a:lnTo>
                    <a:pt x="3667" y="4188"/>
                  </a:lnTo>
                  <a:lnTo>
                    <a:pt x="3853" y="4187"/>
                  </a:lnTo>
                  <a:lnTo>
                    <a:pt x="4039" y="4183"/>
                  </a:lnTo>
                  <a:lnTo>
                    <a:pt x="4225" y="4179"/>
                  </a:lnTo>
                  <a:lnTo>
                    <a:pt x="4412" y="4176"/>
                  </a:lnTo>
                  <a:lnTo>
                    <a:pt x="4598" y="4177"/>
                  </a:lnTo>
                  <a:lnTo>
                    <a:pt x="4782" y="4183"/>
                  </a:lnTo>
                  <a:lnTo>
                    <a:pt x="4682" y="4097"/>
                  </a:lnTo>
                  <a:lnTo>
                    <a:pt x="4667" y="4079"/>
                  </a:lnTo>
                  <a:lnTo>
                    <a:pt x="4663" y="4062"/>
                  </a:lnTo>
                  <a:lnTo>
                    <a:pt x="4664" y="4045"/>
                  </a:lnTo>
                  <a:lnTo>
                    <a:pt x="4672" y="4027"/>
                  </a:lnTo>
                  <a:lnTo>
                    <a:pt x="4685" y="4013"/>
                  </a:lnTo>
                  <a:lnTo>
                    <a:pt x="4700" y="4004"/>
                  </a:lnTo>
                  <a:lnTo>
                    <a:pt x="4718" y="3998"/>
                  </a:lnTo>
                  <a:lnTo>
                    <a:pt x="4737" y="3999"/>
                  </a:lnTo>
                  <a:lnTo>
                    <a:pt x="4869" y="4031"/>
                  </a:lnTo>
                  <a:lnTo>
                    <a:pt x="4998" y="4067"/>
                  </a:lnTo>
                  <a:lnTo>
                    <a:pt x="5128" y="4109"/>
                  </a:lnTo>
                  <a:lnTo>
                    <a:pt x="5143" y="4119"/>
                  </a:lnTo>
                  <a:lnTo>
                    <a:pt x="5156" y="4131"/>
                  </a:lnTo>
                  <a:lnTo>
                    <a:pt x="5165" y="4146"/>
                  </a:lnTo>
                  <a:lnTo>
                    <a:pt x="5172" y="4163"/>
                  </a:lnTo>
                  <a:lnTo>
                    <a:pt x="5172" y="4180"/>
                  </a:lnTo>
                  <a:lnTo>
                    <a:pt x="5168" y="4196"/>
                  </a:lnTo>
                  <a:lnTo>
                    <a:pt x="5159" y="4210"/>
                  </a:lnTo>
                  <a:lnTo>
                    <a:pt x="5142" y="4221"/>
                  </a:lnTo>
                  <a:lnTo>
                    <a:pt x="5027" y="4275"/>
                  </a:lnTo>
                  <a:lnTo>
                    <a:pt x="4915" y="4333"/>
                  </a:lnTo>
                  <a:lnTo>
                    <a:pt x="4806" y="4395"/>
                  </a:lnTo>
                  <a:lnTo>
                    <a:pt x="4786" y="4402"/>
                  </a:lnTo>
                  <a:lnTo>
                    <a:pt x="4767" y="4402"/>
                  </a:lnTo>
                  <a:lnTo>
                    <a:pt x="4748" y="4396"/>
                  </a:lnTo>
                  <a:lnTo>
                    <a:pt x="4732" y="4385"/>
                  </a:lnTo>
                  <a:lnTo>
                    <a:pt x="4719" y="4369"/>
                  </a:lnTo>
                  <a:lnTo>
                    <a:pt x="4713" y="4350"/>
                  </a:lnTo>
                  <a:lnTo>
                    <a:pt x="4713" y="4332"/>
                  </a:lnTo>
                  <a:lnTo>
                    <a:pt x="4723" y="4311"/>
                  </a:lnTo>
                  <a:lnTo>
                    <a:pt x="4740" y="4284"/>
                  </a:lnTo>
                  <a:lnTo>
                    <a:pt x="4760" y="4251"/>
                  </a:lnTo>
                  <a:lnTo>
                    <a:pt x="4601" y="4264"/>
                  </a:lnTo>
                  <a:lnTo>
                    <a:pt x="4440" y="4270"/>
                  </a:lnTo>
                  <a:lnTo>
                    <a:pt x="4280" y="4272"/>
                  </a:lnTo>
                  <a:lnTo>
                    <a:pt x="4117" y="4270"/>
                  </a:lnTo>
                  <a:lnTo>
                    <a:pt x="3957" y="4267"/>
                  </a:lnTo>
                  <a:lnTo>
                    <a:pt x="3796" y="4262"/>
                  </a:lnTo>
                  <a:lnTo>
                    <a:pt x="3637" y="4259"/>
                  </a:lnTo>
                  <a:lnTo>
                    <a:pt x="3044" y="4248"/>
                  </a:lnTo>
                  <a:lnTo>
                    <a:pt x="2452" y="4229"/>
                  </a:lnTo>
                  <a:lnTo>
                    <a:pt x="1861" y="4204"/>
                  </a:lnTo>
                  <a:lnTo>
                    <a:pt x="1270" y="4179"/>
                  </a:lnTo>
                  <a:lnTo>
                    <a:pt x="1083" y="4171"/>
                  </a:lnTo>
                  <a:lnTo>
                    <a:pt x="895" y="4166"/>
                  </a:lnTo>
                  <a:lnTo>
                    <a:pt x="708" y="4161"/>
                  </a:lnTo>
                  <a:lnTo>
                    <a:pt x="520" y="4152"/>
                  </a:lnTo>
                  <a:lnTo>
                    <a:pt x="332" y="4139"/>
                  </a:lnTo>
                  <a:lnTo>
                    <a:pt x="334" y="4292"/>
                  </a:lnTo>
                  <a:lnTo>
                    <a:pt x="331" y="4305"/>
                  </a:lnTo>
                  <a:lnTo>
                    <a:pt x="323" y="4314"/>
                  </a:lnTo>
                  <a:lnTo>
                    <a:pt x="312" y="4317"/>
                  </a:lnTo>
                  <a:lnTo>
                    <a:pt x="299" y="4317"/>
                  </a:lnTo>
                  <a:lnTo>
                    <a:pt x="288" y="4314"/>
                  </a:lnTo>
                  <a:lnTo>
                    <a:pt x="280" y="4305"/>
                  </a:lnTo>
                  <a:lnTo>
                    <a:pt x="277" y="4292"/>
                  </a:lnTo>
                  <a:lnTo>
                    <a:pt x="276" y="4135"/>
                  </a:lnTo>
                  <a:lnTo>
                    <a:pt x="120" y="4116"/>
                  </a:lnTo>
                  <a:lnTo>
                    <a:pt x="109" y="4113"/>
                  </a:lnTo>
                  <a:lnTo>
                    <a:pt x="102" y="4105"/>
                  </a:lnTo>
                  <a:lnTo>
                    <a:pt x="101" y="4095"/>
                  </a:lnTo>
                  <a:lnTo>
                    <a:pt x="102" y="4084"/>
                  </a:lnTo>
                  <a:lnTo>
                    <a:pt x="107" y="4075"/>
                  </a:lnTo>
                  <a:lnTo>
                    <a:pt x="115" y="4068"/>
                  </a:lnTo>
                  <a:lnTo>
                    <a:pt x="126" y="4065"/>
                  </a:lnTo>
                  <a:lnTo>
                    <a:pt x="274" y="4061"/>
                  </a:lnTo>
                  <a:lnTo>
                    <a:pt x="266" y="3484"/>
                  </a:lnTo>
                  <a:lnTo>
                    <a:pt x="257" y="2907"/>
                  </a:lnTo>
                  <a:lnTo>
                    <a:pt x="241" y="2331"/>
                  </a:lnTo>
                  <a:lnTo>
                    <a:pt x="225" y="1839"/>
                  </a:lnTo>
                  <a:lnTo>
                    <a:pt x="205" y="1349"/>
                  </a:lnTo>
                  <a:lnTo>
                    <a:pt x="197" y="1195"/>
                  </a:lnTo>
                  <a:lnTo>
                    <a:pt x="186" y="1039"/>
                  </a:lnTo>
                  <a:lnTo>
                    <a:pt x="176" y="881"/>
                  </a:lnTo>
                  <a:lnTo>
                    <a:pt x="169" y="723"/>
                  </a:lnTo>
                  <a:lnTo>
                    <a:pt x="165" y="568"/>
                  </a:lnTo>
                  <a:lnTo>
                    <a:pt x="170" y="412"/>
                  </a:lnTo>
                  <a:lnTo>
                    <a:pt x="134" y="459"/>
                  </a:lnTo>
                  <a:lnTo>
                    <a:pt x="90" y="500"/>
                  </a:lnTo>
                  <a:lnTo>
                    <a:pt x="71" y="511"/>
                  </a:lnTo>
                  <a:lnTo>
                    <a:pt x="52" y="514"/>
                  </a:lnTo>
                  <a:lnTo>
                    <a:pt x="35" y="511"/>
                  </a:lnTo>
                  <a:lnTo>
                    <a:pt x="19" y="501"/>
                  </a:lnTo>
                  <a:lnTo>
                    <a:pt x="6" y="489"/>
                  </a:lnTo>
                  <a:lnTo>
                    <a:pt x="0" y="471"/>
                  </a:lnTo>
                  <a:lnTo>
                    <a:pt x="2" y="449"/>
                  </a:lnTo>
                  <a:lnTo>
                    <a:pt x="43" y="311"/>
                  </a:lnTo>
                  <a:lnTo>
                    <a:pt x="87" y="174"/>
                  </a:lnTo>
                  <a:lnTo>
                    <a:pt x="137" y="38"/>
                  </a:lnTo>
                  <a:lnTo>
                    <a:pt x="145" y="21"/>
                  </a:lnTo>
                  <a:lnTo>
                    <a:pt x="158" y="10"/>
                  </a:lnTo>
                  <a:lnTo>
                    <a:pt x="173" y="2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01EA49F-DBBC-4120-8E93-E58567E7D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4044950"/>
              <a:ext cx="33338" cy="87313"/>
            </a:xfrm>
            <a:custGeom>
              <a:avLst/>
              <a:gdLst>
                <a:gd name="T0" fmla="*/ 12 w 42"/>
                <a:gd name="T1" fmla="*/ 0 h 110"/>
                <a:gd name="T2" fmla="*/ 15 w 42"/>
                <a:gd name="T3" fmla="*/ 0 h 110"/>
                <a:gd name="T4" fmla="*/ 18 w 42"/>
                <a:gd name="T5" fmla="*/ 3 h 110"/>
                <a:gd name="T6" fmla="*/ 22 w 42"/>
                <a:gd name="T7" fmla="*/ 6 h 110"/>
                <a:gd name="T8" fmla="*/ 30 w 42"/>
                <a:gd name="T9" fmla="*/ 24 h 110"/>
                <a:gd name="T10" fmla="*/ 37 w 42"/>
                <a:gd name="T11" fmla="*/ 44 h 110"/>
                <a:gd name="T12" fmla="*/ 42 w 42"/>
                <a:gd name="T13" fmla="*/ 63 h 110"/>
                <a:gd name="T14" fmla="*/ 42 w 42"/>
                <a:gd name="T15" fmla="*/ 84 h 110"/>
                <a:gd name="T16" fmla="*/ 34 w 42"/>
                <a:gd name="T17" fmla="*/ 102 h 110"/>
                <a:gd name="T18" fmla="*/ 28 w 42"/>
                <a:gd name="T19" fmla="*/ 109 h 110"/>
                <a:gd name="T20" fmla="*/ 18 w 42"/>
                <a:gd name="T21" fmla="*/ 110 h 110"/>
                <a:gd name="T22" fmla="*/ 9 w 42"/>
                <a:gd name="T23" fmla="*/ 107 h 110"/>
                <a:gd name="T24" fmla="*/ 4 w 42"/>
                <a:gd name="T25" fmla="*/ 99 h 110"/>
                <a:gd name="T26" fmla="*/ 3 w 42"/>
                <a:gd name="T27" fmla="*/ 77 h 110"/>
                <a:gd name="T28" fmla="*/ 3 w 42"/>
                <a:gd name="T29" fmla="*/ 57 h 110"/>
                <a:gd name="T30" fmla="*/ 3 w 42"/>
                <a:gd name="T31" fmla="*/ 36 h 110"/>
                <a:gd name="T32" fmla="*/ 0 w 42"/>
                <a:gd name="T33" fmla="*/ 14 h 110"/>
                <a:gd name="T34" fmla="*/ 0 w 42"/>
                <a:gd name="T35" fmla="*/ 11 h 110"/>
                <a:gd name="T36" fmla="*/ 0 w 42"/>
                <a:gd name="T37" fmla="*/ 8 h 110"/>
                <a:gd name="T38" fmla="*/ 3 w 42"/>
                <a:gd name="T39" fmla="*/ 5 h 110"/>
                <a:gd name="T40" fmla="*/ 6 w 42"/>
                <a:gd name="T41" fmla="*/ 2 h 110"/>
                <a:gd name="T42" fmla="*/ 9 w 42"/>
                <a:gd name="T43" fmla="*/ 0 h 110"/>
                <a:gd name="T44" fmla="*/ 12 w 42"/>
                <a:gd name="T4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110">
                  <a:moveTo>
                    <a:pt x="12" y="0"/>
                  </a:moveTo>
                  <a:lnTo>
                    <a:pt x="15" y="0"/>
                  </a:lnTo>
                  <a:lnTo>
                    <a:pt x="18" y="3"/>
                  </a:lnTo>
                  <a:lnTo>
                    <a:pt x="22" y="6"/>
                  </a:lnTo>
                  <a:lnTo>
                    <a:pt x="30" y="24"/>
                  </a:lnTo>
                  <a:lnTo>
                    <a:pt x="37" y="44"/>
                  </a:lnTo>
                  <a:lnTo>
                    <a:pt x="42" y="63"/>
                  </a:lnTo>
                  <a:lnTo>
                    <a:pt x="42" y="84"/>
                  </a:lnTo>
                  <a:lnTo>
                    <a:pt x="34" y="102"/>
                  </a:lnTo>
                  <a:lnTo>
                    <a:pt x="28" y="109"/>
                  </a:lnTo>
                  <a:lnTo>
                    <a:pt x="18" y="110"/>
                  </a:lnTo>
                  <a:lnTo>
                    <a:pt x="9" y="107"/>
                  </a:lnTo>
                  <a:lnTo>
                    <a:pt x="4" y="99"/>
                  </a:lnTo>
                  <a:lnTo>
                    <a:pt x="3" y="77"/>
                  </a:lnTo>
                  <a:lnTo>
                    <a:pt x="3" y="57"/>
                  </a:lnTo>
                  <a:lnTo>
                    <a:pt x="3" y="3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F439963-E3FF-4EA1-8F89-6AAF28728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4233863"/>
              <a:ext cx="23813" cy="73025"/>
            </a:xfrm>
            <a:custGeom>
              <a:avLst/>
              <a:gdLst>
                <a:gd name="T0" fmla="*/ 16 w 32"/>
                <a:gd name="T1" fmla="*/ 0 h 93"/>
                <a:gd name="T2" fmla="*/ 19 w 32"/>
                <a:gd name="T3" fmla="*/ 0 h 93"/>
                <a:gd name="T4" fmla="*/ 24 w 32"/>
                <a:gd name="T5" fmla="*/ 2 h 93"/>
                <a:gd name="T6" fmla="*/ 26 w 32"/>
                <a:gd name="T7" fmla="*/ 5 h 93"/>
                <a:gd name="T8" fmla="*/ 27 w 32"/>
                <a:gd name="T9" fmla="*/ 8 h 93"/>
                <a:gd name="T10" fmla="*/ 32 w 32"/>
                <a:gd name="T11" fmla="*/ 50 h 93"/>
                <a:gd name="T12" fmla="*/ 32 w 32"/>
                <a:gd name="T13" fmla="*/ 63 h 93"/>
                <a:gd name="T14" fmla="*/ 30 w 32"/>
                <a:gd name="T15" fmla="*/ 76 h 93"/>
                <a:gd name="T16" fmla="*/ 26 w 32"/>
                <a:gd name="T17" fmla="*/ 88 h 93"/>
                <a:gd name="T18" fmla="*/ 22 w 32"/>
                <a:gd name="T19" fmla="*/ 91 h 93"/>
                <a:gd name="T20" fmla="*/ 18 w 32"/>
                <a:gd name="T21" fmla="*/ 93 h 93"/>
                <a:gd name="T22" fmla="*/ 15 w 32"/>
                <a:gd name="T23" fmla="*/ 93 h 93"/>
                <a:gd name="T24" fmla="*/ 10 w 32"/>
                <a:gd name="T25" fmla="*/ 91 h 93"/>
                <a:gd name="T26" fmla="*/ 7 w 32"/>
                <a:gd name="T27" fmla="*/ 88 h 93"/>
                <a:gd name="T28" fmla="*/ 2 w 32"/>
                <a:gd name="T29" fmla="*/ 76 h 93"/>
                <a:gd name="T30" fmla="*/ 0 w 32"/>
                <a:gd name="T31" fmla="*/ 63 h 93"/>
                <a:gd name="T32" fmla="*/ 2 w 32"/>
                <a:gd name="T33" fmla="*/ 50 h 93"/>
                <a:gd name="T34" fmla="*/ 5 w 32"/>
                <a:gd name="T35" fmla="*/ 8 h 93"/>
                <a:gd name="T36" fmla="*/ 7 w 32"/>
                <a:gd name="T37" fmla="*/ 5 h 93"/>
                <a:gd name="T38" fmla="*/ 10 w 32"/>
                <a:gd name="T39" fmla="*/ 2 h 93"/>
                <a:gd name="T40" fmla="*/ 13 w 32"/>
                <a:gd name="T41" fmla="*/ 0 h 93"/>
                <a:gd name="T42" fmla="*/ 16 w 32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93">
                  <a:moveTo>
                    <a:pt x="16" y="0"/>
                  </a:moveTo>
                  <a:lnTo>
                    <a:pt x="19" y="0"/>
                  </a:lnTo>
                  <a:lnTo>
                    <a:pt x="24" y="2"/>
                  </a:lnTo>
                  <a:lnTo>
                    <a:pt x="26" y="5"/>
                  </a:lnTo>
                  <a:lnTo>
                    <a:pt x="27" y="8"/>
                  </a:lnTo>
                  <a:lnTo>
                    <a:pt x="32" y="50"/>
                  </a:lnTo>
                  <a:lnTo>
                    <a:pt x="32" y="63"/>
                  </a:lnTo>
                  <a:lnTo>
                    <a:pt x="30" y="76"/>
                  </a:lnTo>
                  <a:lnTo>
                    <a:pt x="26" y="88"/>
                  </a:lnTo>
                  <a:lnTo>
                    <a:pt x="22" y="91"/>
                  </a:lnTo>
                  <a:lnTo>
                    <a:pt x="18" y="93"/>
                  </a:lnTo>
                  <a:lnTo>
                    <a:pt x="15" y="93"/>
                  </a:lnTo>
                  <a:lnTo>
                    <a:pt x="10" y="91"/>
                  </a:lnTo>
                  <a:lnTo>
                    <a:pt x="7" y="88"/>
                  </a:lnTo>
                  <a:lnTo>
                    <a:pt x="2" y="76"/>
                  </a:lnTo>
                  <a:lnTo>
                    <a:pt x="0" y="63"/>
                  </a:lnTo>
                  <a:lnTo>
                    <a:pt x="2" y="50"/>
                  </a:lnTo>
                  <a:lnTo>
                    <a:pt x="5" y="8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4DE3C11-F31E-4905-9688-1D05CCA30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4386263"/>
              <a:ext cx="33338" cy="87313"/>
            </a:xfrm>
            <a:custGeom>
              <a:avLst/>
              <a:gdLst>
                <a:gd name="T0" fmla="*/ 20 w 41"/>
                <a:gd name="T1" fmla="*/ 0 h 110"/>
                <a:gd name="T2" fmla="*/ 28 w 41"/>
                <a:gd name="T3" fmla="*/ 3 h 110"/>
                <a:gd name="T4" fmla="*/ 34 w 41"/>
                <a:gd name="T5" fmla="*/ 11 h 110"/>
                <a:gd name="T6" fmla="*/ 41 w 41"/>
                <a:gd name="T7" fmla="*/ 51 h 110"/>
                <a:gd name="T8" fmla="*/ 41 w 41"/>
                <a:gd name="T9" fmla="*/ 90 h 110"/>
                <a:gd name="T10" fmla="*/ 37 w 41"/>
                <a:gd name="T11" fmla="*/ 101 h 110"/>
                <a:gd name="T12" fmla="*/ 30 w 41"/>
                <a:gd name="T13" fmla="*/ 109 h 110"/>
                <a:gd name="T14" fmla="*/ 20 w 41"/>
                <a:gd name="T15" fmla="*/ 110 h 110"/>
                <a:gd name="T16" fmla="*/ 11 w 41"/>
                <a:gd name="T17" fmla="*/ 109 h 110"/>
                <a:gd name="T18" fmla="*/ 3 w 41"/>
                <a:gd name="T19" fmla="*/ 101 h 110"/>
                <a:gd name="T20" fmla="*/ 0 w 41"/>
                <a:gd name="T21" fmla="*/ 90 h 110"/>
                <a:gd name="T22" fmla="*/ 1 w 41"/>
                <a:gd name="T23" fmla="*/ 51 h 110"/>
                <a:gd name="T24" fmla="*/ 7 w 41"/>
                <a:gd name="T25" fmla="*/ 11 h 110"/>
                <a:gd name="T26" fmla="*/ 12 w 41"/>
                <a:gd name="T27" fmla="*/ 3 h 110"/>
                <a:gd name="T28" fmla="*/ 20 w 41"/>
                <a:gd name="T2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10">
                  <a:moveTo>
                    <a:pt x="20" y="0"/>
                  </a:moveTo>
                  <a:lnTo>
                    <a:pt x="28" y="3"/>
                  </a:lnTo>
                  <a:lnTo>
                    <a:pt x="34" y="11"/>
                  </a:lnTo>
                  <a:lnTo>
                    <a:pt x="41" y="51"/>
                  </a:lnTo>
                  <a:lnTo>
                    <a:pt x="41" y="90"/>
                  </a:lnTo>
                  <a:lnTo>
                    <a:pt x="37" y="101"/>
                  </a:lnTo>
                  <a:lnTo>
                    <a:pt x="30" y="109"/>
                  </a:lnTo>
                  <a:lnTo>
                    <a:pt x="20" y="110"/>
                  </a:lnTo>
                  <a:lnTo>
                    <a:pt x="11" y="109"/>
                  </a:lnTo>
                  <a:lnTo>
                    <a:pt x="3" y="101"/>
                  </a:lnTo>
                  <a:lnTo>
                    <a:pt x="0" y="90"/>
                  </a:lnTo>
                  <a:lnTo>
                    <a:pt x="1" y="51"/>
                  </a:lnTo>
                  <a:lnTo>
                    <a:pt x="7" y="11"/>
                  </a:lnTo>
                  <a:lnTo>
                    <a:pt x="12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745836D-0AF5-43A3-BF03-CBF28AC69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25" y="4567238"/>
              <a:ext cx="26988" cy="87313"/>
            </a:xfrm>
            <a:custGeom>
              <a:avLst/>
              <a:gdLst>
                <a:gd name="T0" fmla="*/ 16 w 34"/>
                <a:gd name="T1" fmla="*/ 0 h 108"/>
                <a:gd name="T2" fmla="*/ 19 w 34"/>
                <a:gd name="T3" fmla="*/ 0 h 108"/>
                <a:gd name="T4" fmla="*/ 23 w 34"/>
                <a:gd name="T5" fmla="*/ 1 h 108"/>
                <a:gd name="T6" fmla="*/ 27 w 34"/>
                <a:gd name="T7" fmla="*/ 4 h 108"/>
                <a:gd name="T8" fmla="*/ 28 w 34"/>
                <a:gd name="T9" fmla="*/ 8 h 108"/>
                <a:gd name="T10" fmla="*/ 30 w 34"/>
                <a:gd name="T11" fmla="*/ 12 h 108"/>
                <a:gd name="T12" fmla="*/ 33 w 34"/>
                <a:gd name="T13" fmla="*/ 33 h 108"/>
                <a:gd name="T14" fmla="*/ 34 w 34"/>
                <a:gd name="T15" fmla="*/ 55 h 108"/>
                <a:gd name="T16" fmla="*/ 34 w 34"/>
                <a:gd name="T17" fmla="*/ 77 h 108"/>
                <a:gd name="T18" fmla="*/ 31 w 34"/>
                <a:gd name="T19" fmla="*/ 97 h 108"/>
                <a:gd name="T20" fmla="*/ 25 w 34"/>
                <a:gd name="T21" fmla="*/ 105 h 108"/>
                <a:gd name="T22" fmla="*/ 17 w 34"/>
                <a:gd name="T23" fmla="*/ 108 h 108"/>
                <a:gd name="T24" fmla="*/ 9 w 34"/>
                <a:gd name="T25" fmla="*/ 105 h 108"/>
                <a:gd name="T26" fmla="*/ 3 w 34"/>
                <a:gd name="T27" fmla="*/ 97 h 108"/>
                <a:gd name="T28" fmla="*/ 0 w 34"/>
                <a:gd name="T29" fmla="*/ 77 h 108"/>
                <a:gd name="T30" fmla="*/ 0 w 34"/>
                <a:gd name="T31" fmla="*/ 55 h 108"/>
                <a:gd name="T32" fmla="*/ 3 w 34"/>
                <a:gd name="T33" fmla="*/ 33 h 108"/>
                <a:gd name="T34" fmla="*/ 4 w 34"/>
                <a:gd name="T35" fmla="*/ 12 h 108"/>
                <a:gd name="T36" fmla="*/ 6 w 34"/>
                <a:gd name="T37" fmla="*/ 8 h 108"/>
                <a:gd name="T38" fmla="*/ 8 w 34"/>
                <a:gd name="T39" fmla="*/ 4 h 108"/>
                <a:gd name="T40" fmla="*/ 12 w 34"/>
                <a:gd name="T41" fmla="*/ 1 h 108"/>
                <a:gd name="T42" fmla="*/ 16 w 34"/>
                <a:gd name="T4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108">
                  <a:moveTo>
                    <a:pt x="16" y="0"/>
                  </a:moveTo>
                  <a:lnTo>
                    <a:pt x="19" y="0"/>
                  </a:lnTo>
                  <a:lnTo>
                    <a:pt x="23" y="1"/>
                  </a:lnTo>
                  <a:lnTo>
                    <a:pt x="27" y="4"/>
                  </a:lnTo>
                  <a:lnTo>
                    <a:pt x="28" y="8"/>
                  </a:lnTo>
                  <a:lnTo>
                    <a:pt x="30" y="12"/>
                  </a:lnTo>
                  <a:lnTo>
                    <a:pt x="33" y="33"/>
                  </a:lnTo>
                  <a:lnTo>
                    <a:pt x="34" y="55"/>
                  </a:lnTo>
                  <a:lnTo>
                    <a:pt x="34" y="77"/>
                  </a:lnTo>
                  <a:lnTo>
                    <a:pt x="31" y="97"/>
                  </a:lnTo>
                  <a:lnTo>
                    <a:pt x="25" y="105"/>
                  </a:lnTo>
                  <a:lnTo>
                    <a:pt x="17" y="108"/>
                  </a:lnTo>
                  <a:lnTo>
                    <a:pt x="9" y="105"/>
                  </a:lnTo>
                  <a:lnTo>
                    <a:pt x="3" y="97"/>
                  </a:lnTo>
                  <a:lnTo>
                    <a:pt x="0" y="77"/>
                  </a:lnTo>
                  <a:lnTo>
                    <a:pt x="0" y="55"/>
                  </a:lnTo>
                  <a:lnTo>
                    <a:pt x="3" y="33"/>
                  </a:lnTo>
                  <a:lnTo>
                    <a:pt x="4" y="12"/>
                  </a:lnTo>
                  <a:lnTo>
                    <a:pt x="6" y="8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C95AB24-90AA-4276-9E2E-CAAE86257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4722813"/>
              <a:ext cx="30163" cy="93663"/>
            </a:xfrm>
            <a:custGeom>
              <a:avLst/>
              <a:gdLst>
                <a:gd name="T0" fmla="*/ 19 w 38"/>
                <a:gd name="T1" fmla="*/ 0 h 118"/>
                <a:gd name="T2" fmla="*/ 24 w 38"/>
                <a:gd name="T3" fmla="*/ 2 h 118"/>
                <a:gd name="T4" fmla="*/ 27 w 38"/>
                <a:gd name="T5" fmla="*/ 3 h 118"/>
                <a:gd name="T6" fmla="*/ 30 w 38"/>
                <a:gd name="T7" fmla="*/ 5 h 118"/>
                <a:gd name="T8" fmla="*/ 32 w 38"/>
                <a:gd name="T9" fmla="*/ 9 h 118"/>
                <a:gd name="T10" fmla="*/ 35 w 38"/>
                <a:gd name="T11" fmla="*/ 35 h 118"/>
                <a:gd name="T12" fmla="*/ 36 w 38"/>
                <a:gd name="T13" fmla="*/ 58 h 118"/>
                <a:gd name="T14" fmla="*/ 38 w 38"/>
                <a:gd name="T15" fmla="*/ 76 h 118"/>
                <a:gd name="T16" fmla="*/ 36 w 38"/>
                <a:gd name="T17" fmla="*/ 93 h 118"/>
                <a:gd name="T18" fmla="*/ 33 w 38"/>
                <a:gd name="T19" fmla="*/ 109 h 118"/>
                <a:gd name="T20" fmla="*/ 27 w 38"/>
                <a:gd name="T21" fmla="*/ 117 h 118"/>
                <a:gd name="T22" fmla="*/ 19 w 38"/>
                <a:gd name="T23" fmla="*/ 118 h 118"/>
                <a:gd name="T24" fmla="*/ 11 w 38"/>
                <a:gd name="T25" fmla="*/ 117 h 118"/>
                <a:gd name="T26" fmla="*/ 6 w 38"/>
                <a:gd name="T27" fmla="*/ 109 h 118"/>
                <a:gd name="T28" fmla="*/ 2 w 38"/>
                <a:gd name="T29" fmla="*/ 93 h 118"/>
                <a:gd name="T30" fmla="*/ 0 w 38"/>
                <a:gd name="T31" fmla="*/ 76 h 118"/>
                <a:gd name="T32" fmla="*/ 2 w 38"/>
                <a:gd name="T33" fmla="*/ 58 h 118"/>
                <a:gd name="T34" fmla="*/ 3 w 38"/>
                <a:gd name="T35" fmla="*/ 35 h 118"/>
                <a:gd name="T36" fmla="*/ 6 w 38"/>
                <a:gd name="T37" fmla="*/ 9 h 118"/>
                <a:gd name="T38" fmla="*/ 10 w 38"/>
                <a:gd name="T39" fmla="*/ 5 h 118"/>
                <a:gd name="T40" fmla="*/ 11 w 38"/>
                <a:gd name="T41" fmla="*/ 3 h 118"/>
                <a:gd name="T42" fmla="*/ 16 w 38"/>
                <a:gd name="T43" fmla="*/ 2 h 118"/>
                <a:gd name="T44" fmla="*/ 19 w 38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118">
                  <a:moveTo>
                    <a:pt x="19" y="0"/>
                  </a:moveTo>
                  <a:lnTo>
                    <a:pt x="24" y="2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2" y="9"/>
                  </a:lnTo>
                  <a:lnTo>
                    <a:pt x="35" y="35"/>
                  </a:lnTo>
                  <a:lnTo>
                    <a:pt x="36" y="58"/>
                  </a:lnTo>
                  <a:lnTo>
                    <a:pt x="38" y="76"/>
                  </a:lnTo>
                  <a:lnTo>
                    <a:pt x="36" y="93"/>
                  </a:lnTo>
                  <a:lnTo>
                    <a:pt x="33" y="109"/>
                  </a:lnTo>
                  <a:lnTo>
                    <a:pt x="27" y="117"/>
                  </a:lnTo>
                  <a:lnTo>
                    <a:pt x="19" y="118"/>
                  </a:lnTo>
                  <a:lnTo>
                    <a:pt x="11" y="117"/>
                  </a:lnTo>
                  <a:lnTo>
                    <a:pt x="6" y="109"/>
                  </a:lnTo>
                  <a:lnTo>
                    <a:pt x="2" y="93"/>
                  </a:lnTo>
                  <a:lnTo>
                    <a:pt x="0" y="76"/>
                  </a:lnTo>
                  <a:lnTo>
                    <a:pt x="2" y="58"/>
                  </a:lnTo>
                  <a:lnTo>
                    <a:pt x="3" y="35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6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347F57D-1EA6-4AD3-AD6B-CAC3E25EE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25" y="4900613"/>
              <a:ext cx="36513" cy="106363"/>
            </a:xfrm>
            <a:custGeom>
              <a:avLst/>
              <a:gdLst>
                <a:gd name="T0" fmla="*/ 19 w 45"/>
                <a:gd name="T1" fmla="*/ 0 h 134"/>
                <a:gd name="T2" fmla="*/ 27 w 45"/>
                <a:gd name="T3" fmla="*/ 3 h 134"/>
                <a:gd name="T4" fmla="*/ 31 w 45"/>
                <a:gd name="T5" fmla="*/ 11 h 134"/>
                <a:gd name="T6" fmla="*/ 38 w 45"/>
                <a:gd name="T7" fmla="*/ 39 h 134"/>
                <a:gd name="T8" fmla="*/ 42 w 45"/>
                <a:gd name="T9" fmla="*/ 69 h 134"/>
                <a:gd name="T10" fmla="*/ 45 w 45"/>
                <a:gd name="T11" fmla="*/ 96 h 134"/>
                <a:gd name="T12" fmla="*/ 44 w 45"/>
                <a:gd name="T13" fmla="*/ 123 h 134"/>
                <a:gd name="T14" fmla="*/ 39 w 45"/>
                <a:gd name="T15" fmla="*/ 130 h 134"/>
                <a:gd name="T16" fmla="*/ 31 w 45"/>
                <a:gd name="T17" fmla="*/ 134 h 134"/>
                <a:gd name="T18" fmla="*/ 22 w 45"/>
                <a:gd name="T19" fmla="*/ 132 h 134"/>
                <a:gd name="T20" fmla="*/ 16 w 45"/>
                <a:gd name="T21" fmla="*/ 126 h 134"/>
                <a:gd name="T22" fmla="*/ 6 w 45"/>
                <a:gd name="T23" fmla="*/ 101 h 134"/>
                <a:gd name="T24" fmla="*/ 1 w 45"/>
                <a:gd name="T25" fmla="*/ 72 h 134"/>
                <a:gd name="T26" fmla="*/ 0 w 45"/>
                <a:gd name="T27" fmla="*/ 42 h 134"/>
                <a:gd name="T28" fmla="*/ 0 w 45"/>
                <a:gd name="T29" fmla="*/ 15 h 134"/>
                <a:gd name="T30" fmla="*/ 3 w 45"/>
                <a:gd name="T31" fmla="*/ 6 h 134"/>
                <a:gd name="T32" fmla="*/ 9 w 45"/>
                <a:gd name="T33" fmla="*/ 1 h 134"/>
                <a:gd name="T34" fmla="*/ 19 w 45"/>
                <a:gd name="T3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4">
                  <a:moveTo>
                    <a:pt x="19" y="0"/>
                  </a:moveTo>
                  <a:lnTo>
                    <a:pt x="27" y="3"/>
                  </a:lnTo>
                  <a:lnTo>
                    <a:pt x="31" y="11"/>
                  </a:lnTo>
                  <a:lnTo>
                    <a:pt x="38" y="39"/>
                  </a:lnTo>
                  <a:lnTo>
                    <a:pt x="42" y="69"/>
                  </a:lnTo>
                  <a:lnTo>
                    <a:pt x="45" y="96"/>
                  </a:lnTo>
                  <a:lnTo>
                    <a:pt x="44" y="123"/>
                  </a:lnTo>
                  <a:lnTo>
                    <a:pt x="39" y="130"/>
                  </a:lnTo>
                  <a:lnTo>
                    <a:pt x="31" y="134"/>
                  </a:lnTo>
                  <a:lnTo>
                    <a:pt x="22" y="132"/>
                  </a:lnTo>
                  <a:lnTo>
                    <a:pt x="16" y="126"/>
                  </a:lnTo>
                  <a:lnTo>
                    <a:pt x="6" y="101"/>
                  </a:lnTo>
                  <a:lnTo>
                    <a:pt x="1" y="72"/>
                  </a:lnTo>
                  <a:lnTo>
                    <a:pt x="0" y="42"/>
                  </a:lnTo>
                  <a:lnTo>
                    <a:pt x="0" y="15"/>
                  </a:lnTo>
                  <a:lnTo>
                    <a:pt x="3" y="6"/>
                  </a:lnTo>
                  <a:lnTo>
                    <a:pt x="9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98E0DEC-4B0D-49E3-8255-C67A1340B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63" y="5073650"/>
              <a:ext cx="26988" cy="77788"/>
            </a:xfrm>
            <a:custGeom>
              <a:avLst/>
              <a:gdLst>
                <a:gd name="T0" fmla="*/ 12 w 33"/>
                <a:gd name="T1" fmla="*/ 0 h 97"/>
                <a:gd name="T2" fmla="*/ 20 w 33"/>
                <a:gd name="T3" fmla="*/ 0 h 97"/>
                <a:gd name="T4" fmla="*/ 27 w 33"/>
                <a:gd name="T5" fmla="*/ 4 h 97"/>
                <a:gd name="T6" fmla="*/ 30 w 33"/>
                <a:gd name="T7" fmla="*/ 12 h 97"/>
                <a:gd name="T8" fmla="*/ 33 w 33"/>
                <a:gd name="T9" fmla="*/ 55 h 97"/>
                <a:gd name="T10" fmla="*/ 33 w 33"/>
                <a:gd name="T11" fmla="*/ 67 h 97"/>
                <a:gd name="T12" fmla="*/ 33 w 33"/>
                <a:gd name="T13" fmla="*/ 79 h 97"/>
                <a:gd name="T14" fmla="*/ 28 w 33"/>
                <a:gd name="T15" fmla="*/ 91 h 97"/>
                <a:gd name="T16" fmla="*/ 27 w 33"/>
                <a:gd name="T17" fmla="*/ 94 h 97"/>
                <a:gd name="T18" fmla="*/ 22 w 33"/>
                <a:gd name="T19" fmla="*/ 97 h 97"/>
                <a:gd name="T20" fmla="*/ 19 w 33"/>
                <a:gd name="T21" fmla="*/ 97 h 97"/>
                <a:gd name="T22" fmla="*/ 14 w 33"/>
                <a:gd name="T23" fmla="*/ 97 h 97"/>
                <a:gd name="T24" fmla="*/ 11 w 33"/>
                <a:gd name="T25" fmla="*/ 97 h 97"/>
                <a:gd name="T26" fmla="*/ 8 w 33"/>
                <a:gd name="T27" fmla="*/ 94 h 97"/>
                <a:gd name="T28" fmla="*/ 5 w 33"/>
                <a:gd name="T29" fmla="*/ 91 h 97"/>
                <a:gd name="T30" fmla="*/ 1 w 33"/>
                <a:gd name="T31" fmla="*/ 79 h 97"/>
                <a:gd name="T32" fmla="*/ 0 w 33"/>
                <a:gd name="T33" fmla="*/ 67 h 97"/>
                <a:gd name="T34" fmla="*/ 1 w 33"/>
                <a:gd name="T35" fmla="*/ 55 h 97"/>
                <a:gd name="T36" fmla="*/ 5 w 33"/>
                <a:gd name="T37" fmla="*/ 12 h 97"/>
                <a:gd name="T38" fmla="*/ 6 w 33"/>
                <a:gd name="T39" fmla="*/ 4 h 97"/>
                <a:gd name="T40" fmla="*/ 12 w 33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97">
                  <a:moveTo>
                    <a:pt x="12" y="0"/>
                  </a:moveTo>
                  <a:lnTo>
                    <a:pt x="20" y="0"/>
                  </a:lnTo>
                  <a:lnTo>
                    <a:pt x="27" y="4"/>
                  </a:lnTo>
                  <a:lnTo>
                    <a:pt x="30" y="12"/>
                  </a:lnTo>
                  <a:lnTo>
                    <a:pt x="33" y="55"/>
                  </a:lnTo>
                  <a:lnTo>
                    <a:pt x="33" y="67"/>
                  </a:lnTo>
                  <a:lnTo>
                    <a:pt x="33" y="79"/>
                  </a:lnTo>
                  <a:lnTo>
                    <a:pt x="28" y="91"/>
                  </a:lnTo>
                  <a:lnTo>
                    <a:pt x="27" y="94"/>
                  </a:lnTo>
                  <a:lnTo>
                    <a:pt x="22" y="97"/>
                  </a:lnTo>
                  <a:lnTo>
                    <a:pt x="19" y="97"/>
                  </a:lnTo>
                  <a:lnTo>
                    <a:pt x="14" y="97"/>
                  </a:lnTo>
                  <a:lnTo>
                    <a:pt x="11" y="97"/>
                  </a:lnTo>
                  <a:lnTo>
                    <a:pt x="8" y="94"/>
                  </a:lnTo>
                  <a:lnTo>
                    <a:pt x="5" y="91"/>
                  </a:lnTo>
                  <a:lnTo>
                    <a:pt x="1" y="79"/>
                  </a:lnTo>
                  <a:lnTo>
                    <a:pt x="0" y="67"/>
                  </a:lnTo>
                  <a:lnTo>
                    <a:pt x="1" y="55"/>
                  </a:lnTo>
                  <a:lnTo>
                    <a:pt x="5" y="12"/>
                  </a:lnTo>
                  <a:lnTo>
                    <a:pt x="6" y="4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FF07F0F-B2D4-4A4E-A9DB-5F4FD26A3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4673600"/>
              <a:ext cx="33338" cy="63500"/>
            </a:xfrm>
            <a:custGeom>
              <a:avLst/>
              <a:gdLst>
                <a:gd name="T0" fmla="*/ 17 w 42"/>
                <a:gd name="T1" fmla="*/ 0 h 80"/>
                <a:gd name="T2" fmla="*/ 25 w 42"/>
                <a:gd name="T3" fmla="*/ 0 h 80"/>
                <a:gd name="T4" fmla="*/ 30 w 42"/>
                <a:gd name="T5" fmla="*/ 4 h 80"/>
                <a:gd name="T6" fmla="*/ 31 w 42"/>
                <a:gd name="T7" fmla="*/ 12 h 80"/>
                <a:gd name="T8" fmla="*/ 33 w 42"/>
                <a:gd name="T9" fmla="*/ 34 h 80"/>
                <a:gd name="T10" fmla="*/ 41 w 42"/>
                <a:gd name="T11" fmla="*/ 56 h 80"/>
                <a:gd name="T12" fmla="*/ 42 w 42"/>
                <a:gd name="T13" fmla="*/ 61 h 80"/>
                <a:gd name="T14" fmla="*/ 42 w 42"/>
                <a:gd name="T15" fmla="*/ 66 h 80"/>
                <a:gd name="T16" fmla="*/ 41 w 42"/>
                <a:gd name="T17" fmla="*/ 70 h 80"/>
                <a:gd name="T18" fmla="*/ 38 w 42"/>
                <a:gd name="T19" fmla="*/ 75 h 80"/>
                <a:gd name="T20" fmla="*/ 34 w 42"/>
                <a:gd name="T21" fmla="*/ 78 h 80"/>
                <a:gd name="T22" fmla="*/ 30 w 42"/>
                <a:gd name="T23" fmla="*/ 80 h 80"/>
                <a:gd name="T24" fmla="*/ 25 w 42"/>
                <a:gd name="T25" fmla="*/ 80 h 80"/>
                <a:gd name="T26" fmla="*/ 20 w 42"/>
                <a:gd name="T27" fmla="*/ 78 h 80"/>
                <a:gd name="T28" fmla="*/ 16 w 42"/>
                <a:gd name="T29" fmla="*/ 75 h 80"/>
                <a:gd name="T30" fmla="*/ 3 w 42"/>
                <a:gd name="T31" fmla="*/ 55 h 80"/>
                <a:gd name="T32" fmla="*/ 0 w 42"/>
                <a:gd name="T33" fmla="*/ 33 h 80"/>
                <a:gd name="T34" fmla="*/ 6 w 42"/>
                <a:gd name="T35" fmla="*/ 9 h 80"/>
                <a:gd name="T36" fmla="*/ 11 w 42"/>
                <a:gd name="T37" fmla="*/ 3 h 80"/>
                <a:gd name="T38" fmla="*/ 17 w 42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80">
                  <a:moveTo>
                    <a:pt x="17" y="0"/>
                  </a:moveTo>
                  <a:lnTo>
                    <a:pt x="25" y="0"/>
                  </a:lnTo>
                  <a:lnTo>
                    <a:pt x="30" y="4"/>
                  </a:lnTo>
                  <a:lnTo>
                    <a:pt x="31" y="12"/>
                  </a:lnTo>
                  <a:lnTo>
                    <a:pt x="33" y="34"/>
                  </a:lnTo>
                  <a:lnTo>
                    <a:pt x="41" y="56"/>
                  </a:lnTo>
                  <a:lnTo>
                    <a:pt x="42" y="61"/>
                  </a:lnTo>
                  <a:lnTo>
                    <a:pt x="42" y="66"/>
                  </a:lnTo>
                  <a:lnTo>
                    <a:pt x="41" y="70"/>
                  </a:lnTo>
                  <a:lnTo>
                    <a:pt x="38" y="75"/>
                  </a:lnTo>
                  <a:lnTo>
                    <a:pt x="34" y="78"/>
                  </a:lnTo>
                  <a:lnTo>
                    <a:pt x="30" y="80"/>
                  </a:lnTo>
                  <a:lnTo>
                    <a:pt x="25" y="80"/>
                  </a:lnTo>
                  <a:lnTo>
                    <a:pt x="20" y="78"/>
                  </a:lnTo>
                  <a:lnTo>
                    <a:pt x="16" y="75"/>
                  </a:lnTo>
                  <a:lnTo>
                    <a:pt x="3" y="55"/>
                  </a:lnTo>
                  <a:lnTo>
                    <a:pt x="0" y="33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0408700-F42A-4103-AF7E-0A8C0EB95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4854575"/>
              <a:ext cx="30163" cy="101600"/>
            </a:xfrm>
            <a:custGeom>
              <a:avLst/>
              <a:gdLst>
                <a:gd name="T0" fmla="*/ 19 w 38"/>
                <a:gd name="T1" fmla="*/ 0 h 128"/>
                <a:gd name="T2" fmla="*/ 22 w 38"/>
                <a:gd name="T3" fmla="*/ 0 h 128"/>
                <a:gd name="T4" fmla="*/ 27 w 38"/>
                <a:gd name="T5" fmla="*/ 2 h 128"/>
                <a:gd name="T6" fmla="*/ 29 w 38"/>
                <a:gd name="T7" fmla="*/ 5 h 128"/>
                <a:gd name="T8" fmla="*/ 30 w 38"/>
                <a:gd name="T9" fmla="*/ 10 h 128"/>
                <a:gd name="T10" fmla="*/ 35 w 38"/>
                <a:gd name="T11" fmla="*/ 40 h 128"/>
                <a:gd name="T12" fmla="*/ 36 w 38"/>
                <a:gd name="T13" fmla="*/ 71 h 128"/>
                <a:gd name="T14" fmla="*/ 38 w 38"/>
                <a:gd name="T15" fmla="*/ 86 h 128"/>
                <a:gd name="T16" fmla="*/ 38 w 38"/>
                <a:gd name="T17" fmla="*/ 100 h 128"/>
                <a:gd name="T18" fmla="*/ 36 w 38"/>
                <a:gd name="T19" fmla="*/ 112 h 128"/>
                <a:gd name="T20" fmla="*/ 29 w 38"/>
                <a:gd name="T21" fmla="*/ 125 h 128"/>
                <a:gd name="T22" fmla="*/ 25 w 38"/>
                <a:gd name="T23" fmla="*/ 126 h 128"/>
                <a:gd name="T24" fmla="*/ 21 w 38"/>
                <a:gd name="T25" fmla="*/ 128 h 128"/>
                <a:gd name="T26" fmla="*/ 18 w 38"/>
                <a:gd name="T27" fmla="*/ 128 h 128"/>
                <a:gd name="T28" fmla="*/ 13 w 38"/>
                <a:gd name="T29" fmla="*/ 126 h 128"/>
                <a:gd name="T30" fmla="*/ 10 w 38"/>
                <a:gd name="T31" fmla="*/ 125 h 128"/>
                <a:gd name="T32" fmla="*/ 2 w 38"/>
                <a:gd name="T33" fmla="*/ 112 h 128"/>
                <a:gd name="T34" fmla="*/ 0 w 38"/>
                <a:gd name="T35" fmla="*/ 100 h 128"/>
                <a:gd name="T36" fmla="*/ 0 w 38"/>
                <a:gd name="T37" fmla="*/ 86 h 128"/>
                <a:gd name="T38" fmla="*/ 0 w 38"/>
                <a:gd name="T39" fmla="*/ 71 h 128"/>
                <a:gd name="T40" fmla="*/ 3 w 38"/>
                <a:gd name="T41" fmla="*/ 40 h 128"/>
                <a:gd name="T42" fmla="*/ 8 w 38"/>
                <a:gd name="T43" fmla="*/ 10 h 128"/>
                <a:gd name="T44" fmla="*/ 10 w 38"/>
                <a:gd name="T45" fmla="*/ 5 h 128"/>
                <a:gd name="T46" fmla="*/ 11 w 38"/>
                <a:gd name="T47" fmla="*/ 2 h 128"/>
                <a:gd name="T48" fmla="*/ 14 w 38"/>
                <a:gd name="T49" fmla="*/ 0 h 128"/>
                <a:gd name="T50" fmla="*/ 19 w 38"/>
                <a:gd name="T5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128">
                  <a:moveTo>
                    <a:pt x="19" y="0"/>
                  </a:moveTo>
                  <a:lnTo>
                    <a:pt x="22" y="0"/>
                  </a:lnTo>
                  <a:lnTo>
                    <a:pt x="27" y="2"/>
                  </a:lnTo>
                  <a:lnTo>
                    <a:pt x="29" y="5"/>
                  </a:lnTo>
                  <a:lnTo>
                    <a:pt x="30" y="10"/>
                  </a:lnTo>
                  <a:lnTo>
                    <a:pt x="35" y="40"/>
                  </a:lnTo>
                  <a:lnTo>
                    <a:pt x="36" y="71"/>
                  </a:lnTo>
                  <a:lnTo>
                    <a:pt x="38" y="86"/>
                  </a:lnTo>
                  <a:lnTo>
                    <a:pt x="38" y="100"/>
                  </a:lnTo>
                  <a:lnTo>
                    <a:pt x="36" y="112"/>
                  </a:lnTo>
                  <a:lnTo>
                    <a:pt x="29" y="125"/>
                  </a:lnTo>
                  <a:lnTo>
                    <a:pt x="25" y="126"/>
                  </a:lnTo>
                  <a:lnTo>
                    <a:pt x="21" y="128"/>
                  </a:lnTo>
                  <a:lnTo>
                    <a:pt x="18" y="128"/>
                  </a:lnTo>
                  <a:lnTo>
                    <a:pt x="13" y="126"/>
                  </a:lnTo>
                  <a:lnTo>
                    <a:pt x="10" y="125"/>
                  </a:lnTo>
                  <a:lnTo>
                    <a:pt x="2" y="112"/>
                  </a:lnTo>
                  <a:lnTo>
                    <a:pt x="0" y="100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3" y="40"/>
                  </a:lnTo>
                  <a:lnTo>
                    <a:pt x="8" y="10"/>
                  </a:lnTo>
                  <a:lnTo>
                    <a:pt x="10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D19888E-9012-4785-90A7-8DCFFB1ED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3" y="5056188"/>
              <a:ext cx="36513" cy="106363"/>
            </a:xfrm>
            <a:custGeom>
              <a:avLst/>
              <a:gdLst>
                <a:gd name="T0" fmla="*/ 14 w 46"/>
                <a:gd name="T1" fmla="*/ 0 h 134"/>
                <a:gd name="T2" fmla="*/ 22 w 46"/>
                <a:gd name="T3" fmla="*/ 3 h 134"/>
                <a:gd name="T4" fmla="*/ 28 w 46"/>
                <a:gd name="T5" fmla="*/ 11 h 134"/>
                <a:gd name="T6" fmla="*/ 35 w 46"/>
                <a:gd name="T7" fmla="*/ 28 h 134"/>
                <a:gd name="T8" fmla="*/ 41 w 46"/>
                <a:gd name="T9" fmla="*/ 49 h 134"/>
                <a:gd name="T10" fmla="*/ 44 w 46"/>
                <a:gd name="T11" fmla="*/ 71 h 134"/>
                <a:gd name="T12" fmla="*/ 46 w 46"/>
                <a:gd name="T13" fmla="*/ 93 h 134"/>
                <a:gd name="T14" fmla="*/ 41 w 46"/>
                <a:gd name="T15" fmla="*/ 112 h 134"/>
                <a:gd name="T16" fmla="*/ 33 w 46"/>
                <a:gd name="T17" fmla="*/ 129 h 134"/>
                <a:gd name="T18" fmla="*/ 25 w 46"/>
                <a:gd name="T19" fmla="*/ 134 h 134"/>
                <a:gd name="T20" fmla="*/ 17 w 46"/>
                <a:gd name="T21" fmla="*/ 134 h 134"/>
                <a:gd name="T22" fmla="*/ 11 w 46"/>
                <a:gd name="T23" fmla="*/ 129 h 134"/>
                <a:gd name="T24" fmla="*/ 6 w 46"/>
                <a:gd name="T25" fmla="*/ 123 h 134"/>
                <a:gd name="T26" fmla="*/ 3 w 46"/>
                <a:gd name="T27" fmla="*/ 107 h 134"/>
                <a:gd name="T28" fmla="*/ 3 w 46"/>
                <a:gd name="T29" fmla="*/ 90 h 134"/>
                <a:gd name="T30" fmla="*/ 3 w 46"/>
                <a:gd name="T31" fmla="*/ 74 h 134"/>
                <a:gd name="T32" fmla="*/ 3 w 46"/>
                <a:gd name="T33" fmla="*/ 46 h 134"/>
                <a:gd name="T34" fmla="*/ 0 w 46"/>
                <a:gd name="T35" fmla="*/ 19 h 134"/>
                <a:gd name="T36" fmla="*/ 0 w 46"/>
                <a:gd name="T37" fmla="*/ 10 h 134"/>
                <a:gd name="T38" fmla="*/ 6 w 46"/>
                <a:gd name="T39" fmla="*/ 2 h 134"/>
                <a:gd name="T40" fmla="*/ 14 w 46"/>
                <a:gd name="T4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34">
                  <a:moveTo>
                    <a:pt x="14" y="0"/>
                  </a:moveTo>
                  <a:lnTo>
                    <a:pt x="22" y="3"/>
                  </a:lnTo>
                  <a:lnTo>
                    <a:pt x="28" y="11"/>
                  </a:lnTo>
                  <a:lnTo>
                    <a:pt x="35" y="28"/>
                  </a:lnTo>
                  <a:lnTo>
                    <a:pt x="41" y="49"/>
                  </a:lnTo>
                  <a:lnTo>
                    <a:pt x="44" y="71"/>
                  </a:lnTo>
                  <a:lnTo>
                    <a:pt x="46" y="93"/>
                  </a:lnTo>
                  <a:lnTo>
                    <a:pt x="41" y="112"/>
                  </a:lnTo>
                  <a:lnTo>
                    <a:pt x="33" y="129"/>
                  </a:lnTo>
                  <a:lnTo>
                    <a:pt x="25" y="134"/>
                  </a:lnTo>
                  <a:lnTo>
                    <a:pt x="17" y="134"/>
                  </a:lnTo>
                  <a:lnTo>
                    <a:pt x="11" y="129"/>
                  </a:lnTo>
                  <a:lnTo>
                    <a:pt x="6" y="123"/>
                  </a:lnTo>
                  <a:lnTo>
                    <a:pt x="3" y="107"/>
                  </a:lnTo>
                  <a:lnTo>
                    <a:pt x="3" y="90"/>
                  </a:lnTo>
                  <a:lnTo>
                    <a:pt x="3" y="74"/>
                  </a:lnTo>
                  <a:lnTo>
                    <a:pt x="3" y="46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6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30DEC53-FBE0-4E8E-A44D-8CCC3666F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013" y="3241675"/>
              <a:ext cx="30163" cy="106363"/>
            </a:xfrm>
            <a:custGeom>
              <a:avLst/>
              <a:gdLst>
                <a:gd name="T0" fmla="*/ 16 w 40"/>
                <a:gd name="T1" fmla="*/ 0 h 133"/>
                <a:gd name="T2" fmla="*/ 24 w 40"/>
                <a:gd name="T3" fmla="*/ 0 h 133"/>
                <a:gd name="T4" fmla="*/ 32 w 40"/>
                <a:gd name="T5" fmla="*/ 4 h 133"/>
                <a:gd name="T6" fmla="*/ 35 w 40"/>
                <a:gd name="T7" fmla="*/ 14 h 133"/>
                <a:gd name="T8" fmla="*/ 38 w 40"/>
                <a:gd name="T9" fmla="*/ 50 h 133"/>
                <a:gd name="T10" fmla="*/ 40 w 40"/>
                <a:gd name="T11" fmla="*/ 86 h 133"/>
                <a:gd name="T12" fmla="*/ 37 w 40"/>
                <a:gd name="T13" fmla="*/ 122 h 133"/>
                <a:gd name="T14" fmla="*/ 32 w 40"/>
                <a:gd name="T15" fmla="*/ 130 h 133"/>
                <a:gd name="T16" fmla="*/ 24 w 40"/>
                <a:gd name="T17" fmla="*/ 133 h 133"/>
                <a:gd name="T18" fmla="*/ 16 w 40"/>
                <a:gd name="T19" fmla="*/ 133 h 133"/>
                <a:gd name="T20" fmla="*/ 8 w 40"/>
                <a:gd name="T21" fmla="*/ 130 h 133"/>
                <a:gd name="T22" fmla="*/ 3 w 40"/>
                <a:gd name="T23" fmla="*/ 122 h 133"/>
                <a:gd name="T24" fmla="*/ 0 w 40"/>
                <a:gd name="T25" fmla="*/ 86 h 133"/>
                <a:gd name="T26" fmla="*/ 2 w 40"/>
                <a:gd name="T27" fmla="*/ 50 h 133"/>
                <a:gd name="T28" fmla="*/ 5 w 40"/>
                <a:gd name="T29" fmla="*/ 14 h 133"/>
                <a:gd name="T30" fmla="*/ 8 w 40"/>
                <a:gd name="T31" fmla="*/ 4 h 133"/>
                <a:gd name="T32" fmla="*/ 16 w 40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133">
                  <a:moveTo>
                    <a:pt x="16" y="0"/>
                  </a:moveTo>
                  <a:lnTo>
                    <a:pt x="24" y="0"/>
                  </a:lnTo>
                  <a:lnTo>
                    <a:pt x="32" y="4"/>
                  </a:lnTo>
                  <a:lnTo>
                    <a:pt x="35" y="14"/>
                  </a:lnTo>
                  <a:lnTo>
                    <a:pt x="38" y="50"/>
                  </a:lnTo>
                  <a:lnTo>
                    <a:pt x="40" y="86"/>
                  </a:lnTo>
                  <a:lnTo>
                    <a:pt x="37" y="122"/>
                  </a:lnTo>
                  <a:lnTo>
                    <a:pt x="32" y="130"/>
                  </a:lnTo>
                  <a:lnTo>
                    <a:pt x="24" y="133"/>
                  </a:lnTo>
                  <a:lnTo>
                    <a:pt x="16" y="133"/>
                  </a:lnTo>
                  <a:lnTo>
                    <a:pt x="8" y="130"/>
                  </a:lnTo>
                  <a:lnTo>
                    <a:pt x="3" y="122"/>
                  </a:lnTo>
                  <a:lnTo>
                    <a:pt x="0" y="86"/>
                  </a:lnTo>
                  <a:lnTo>
                    <a:pt x="2" y="50"/>
                  </a:lnTo>
                  <a:lnTo>
                    <a:pt x="5" y="14"/>
                  </a:lnTo>
                  <a:lnTo>
                    <a:pt x="8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1B9D145-EE41-4C60-8306-21F9B418F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3449638"/>
              <a:ext cx="26988" cy="123825"/>
            </a:xfrm>
            <a:custGeom>
              <a:avLst/>
              <a:gdLst>
                <a:gd name="T0" fmla="*/ 10 w 35"/>
                <a:gd name="T1" fmla="*/ 0 h 156"/>
                <a:gd name="T2" fmla="*/ 13 w 35"/>
                <a:gd name="T3" fmla="*/ 0 h 156"/>
                <a:gd name="T4" fmla="*/ 18 w 35"/>
                <a:gd name="T5" fmla="*/ 2 h 156"/>
                <a:gd name="T6" fmla="*/ 19 w 35"/>
                <a:gd name="T7" fmla="*/ 3 h 156"/>
                <a:gd name="T8" fmla="*/ 21 w 35"/>
                <a:gd name="T9" fmla="*/ 8 h 156"/>
                <a:gd name="T10" fmla="*/ 29 w 35"/>
                <a:gd name="T11" fmla="*/ 54 h 156"/>
                <a:gd name="T12" fmla="*/ 33 w 35"/>
                <a:gd name="T13" fmla="*/ 98 h 156"/>
                <a:gd name="T14" fmla="*/ 35 w 35"/>
                <a:gd name="T15" fmla="*/ 145 h 156"/>
                <a:gd name="T16" fmla="*/ 33 w 35"/>
                <a:gd name="T17" fmla="*/ 148 h 156"/>
                <a:gd name="T18" fmla="*/ 32 w 35"/>
                <a:gd name="T19" fmla="*/ 151 h 156"/>
                <a:gd name="T20" fmla="*/ 29 w 35"/>
                <a:gd name="T21" fmla="*/ 154 h 156"/>
                <a:gd name="T22" fmla="*/ 24 w 35"/>
                <a:gd name="T23" fmla="*/ 156 h 156"/>
                <a:gd name="T24" fmla="*/ 21 w 35"/>
                <a:gd name="T25" fmla="*/ 156 h 156"/>
                <a:gd name="T26" fmla="*/ 18 w 35"/>
                <a:gd name="T27" fmla="*/ 154 h 156"/>
                <a:gd name="T28" fmla="*/ 14 w 35"/>
                <a:gd name="T29" fmla="*/ 151 h 156"/>
                <a:gd name="T30" fmla="*/ 11 w 35"/>
                <a:gd name="T31" fmla="*/ 147 h 156"/>
                <a:gd name="T32" fmla="*/ 3 w 35"/>
                <a:gd name="T33" fmla="*/ 102 h 156"/>
                <a:gd name="T34" fmla="*/ 0 w 35"/>
                <a:gd name="T35" fmla="*/ 57 h 156"/>
                <a:gd name="T36" fmla="*/ 0 w 35"/>
                <a:gd name="T37" fmla="*/ 11 h 156"/>
                <a:gd name="T38" fmla="*/ 0 w 35"/>
                <a:gd name="T39" fmla="*/ 6 h 156"/>
                <a:gd name="T40" fmla="*/ 3 w 35"/>
                <a:gd name="T41" fmla="*/ 3 h 156"/>
                <a:gd name="T42" fmla="*/ 7 w 35"/>
                <a:gd name="T43" fmla="*/ 2 h 156"/>
                <a:gd name="T44" fmla="*/ 10 w 35"/>
                <a:gd name="T4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156">
                  <a:moveTo>
                    <a:pt x="10" y="0"/>
                  </a:moveTo>
                  <a:lnTo>
                    <a:pt x="13" y="0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9" y="54"/>
                  </a:lnTo>
                  <a:lnTo>
                    <a:pt x="33" y="98"/>
                  </a:lnTo>
                  <a:lnTo>
                    <a:pt x="35" y="145"/>
                  </a:lnTo>
                  <a:lnTo>
                    <a:pt x="33" y="148"/>
                  </a:lnTo>
                  <a:lnTo>
                    <a:pt x="32" y="151"/>
                  </a:lnTo>
                  <a:lnTo>
                    <a:pt x="29" y="154"/>
                  </a:lnTo>
                  <a:lnTo>
                    <a:pt x="24" y="156"/>
                  </a:lnTo>
                  <a:lnTo>
                    <a:pt x="21" y="156"/>
                  </a:lnTo>
                  <a:lnTo>
                    <a:pt x="18" y="154"/>
                  </a:lnTo>
                  <a:lnTo>
                    <a:pt x="14" y="151"/>
                  </a:lnTo>
                  <a:lnTo>
                    <a:pt x="11" y="147"/>
                  </a:lnTo>
                  <a:lnTo>
                    <a:pt x="3" y="102"/>
                  </a:lnTo>
                  <a:lnTo>
                    <a:pt x="0" y="5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79404B0-7990-465F-850B-8BEFCF453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188" y="3708400"/>
              <a:ext cx="33338" cy="96838"/>
            </a:xfrm>
            <a:custGeom>
              <a:avLst/>
              <a:gdLst>
                <a:gd name="T0" fmla="*/ 16 w 41"/>
                <a:gd name="T1" fmla="*/ 0 h 122"/>
                <a:gd name="T2" fmla="*/ 22 w 41"/>
                <a:gd name="T3" fmla="*/ 3 h 122"/>
                <a:gd name="T4" fmla="*/ 27 w 41"/>
                <a:gd name="T5" fmla="*/ 11 h 122"/>
                <a:gd name="T6" fmla="*/ 36 w 41"/>
                <a:gd name="T7" fmla="*/ 59 h 122"/>
                <a:gd name="T8" fmla="*/ 41 w 41"/>
                <a:gd name="T9" fmla="*/ 107 h 122"/>
                <a:gd name="T10" fmla="*/ 38 w 41"/>
                <a:gd name="T11" fmla="*/ 115 h 122"/>
                <a:gd name="T12" fmla="*/ 32 w 41"/>
                <a:gd name="T13" fmla="*/ 120 h 122"/>
                <a:gd name="T14" fmla="*/ 24 w 41"/>
                <a:gd name="T15" fmla="*/ 122 h 122"/>
                <a:gd name="T16" fmla="*/ 16 w 41"/>
                <a:gd name="T17" fmla="*/ 118 h 122"/>
                <a:gd name="T18" fmla="*/ 11 w 41"/>
                <a:gd name="T19" fmla="*/ 111 h 122"/>
                <a:gd name="T20" fmla="*/ 3 w 41"/>
                <a:gd name="T21" fmla="*/ 63 h 122"/>
                <a:gd name="T22" fmla="*/ 0 w 41"/>
                <a:gd name="T23" fmla="*/ 14 h 122"/>
                <a:gd name="T24" fmla="*/ 2 w 41"/>
                <a:gd name="T25" fmla="*/ 7 h 122"/>
                <a:gd name="T26" fmla="*/ 8 w 41"/>
                <a:gd name="T27" fmla="*/ 2 h 122"/>
                <a:gd name="T28" fmla="*/ 16 w 41"/>
                <a:gd name="T2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22">
                  <a:moveTo>
                    <a:pt x="16" y="0"/>
                  </a:moveTo>
                  <a:lnTo>
                    <a:pt x="22" y="3"/>
                  </a:lnTo>
                  <a:lnTo>
                    <a:pt x="27" y="11"/>
                  </a:lnTo>
                  <a:lnTo>
                    <a:pt x="36" y="59"/>
                  </a:lnTo>
                  <a:lnTo>
                    <a:pt x="41" y="107"/>
                  </a:lnTo>
                  <a:lnTo>
                    <a:pt x="38" y="115"/>
                  </a:lnTo>
                  <a:lnTo>
                    <a:pt x="32" y="120"/>
                  </a:lnTo>
                  <a:lnTo>
                    <a:pt x="24" y="122"/>
                  </a:lnTo>
                  <a:lnTo>
                    <a:pt x="16" y="118"/>
                  </a:lnTo>
                  <a:lnTo>
                    <a:pt x="11" y="111"/>
                  </a:lnTo>
                  <a:lnTo>
                    <a:pt x="3" y="63"/>
                  </a:lnTo>
                  <a:lnTo>
                    <a:pt x="0" y="14"/>
                  </a:lnTo>
                  <a:lnTo>
                    <a:pt x="2" y="7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BC2C2F6-B66F-455C-9C12-BCD6825F9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713" y="3948113"/>
              <a:ext cx="30163" cy="130175"/>
            </a:xfrm>
            <a:custGeom>
              <a:avLst/>
              <a:gdLst>
                <a:gd name="T0" fmla="*/ 12 w 37"/>
                <a:gd name="T1" fmla="*/ 0 h 166"/>
                <a:gd name="T2" fmla="*/ 15 w 37"/>
                <a:gd name="T3" fmla="*/ 0 h 166"/>
                <a:gd name="T4" fmla="*/ 19 w 37"/>
                <a:gd name="T5" fmla="*/ 2 h 166"/>
                <a:gd name="T6" fmla="*/ 22 w 37"/>
                <a:gd name="T7" fmla="*/ 5 h 166"/>
                <a:gd name="T8" fmla="*/ 23 w 37"/>
                <a:gd name="T9" fmla="*/ 8 h 166"/>
                <a:gd name="T10" fmla="*/ 30 w 37"/>
                <a:gd name="T11" fmla="*/ 44 h 166"/>
                <a:gd name="T12" fmla="*/ 34 w 37"/>
                <a:gd name="T13" fmla="*/ 84 h 166"/>
                <a:gd name="T14" fmla="*/ 37 w 37"/>
                <a:gd name="T15" fmla="*/ 121 h 166"/>
                <a:gd name="T16" fmla="*/ 34 w 37"/>
                <a:gd name="T17" fmla="*/ 158 h 166"/>
                <a:gd name="T18" fmla="*/ 33 w 37"/>
                <a:gd name="T19" fmla="*/ 162 h 166"/>
                <a:gd name="T20" fmla="*/ 30 w 37"/>
                <a:gd name="T21" fmla="*/ 164 h 166"/>
                <a:gd name="T22" fmla="*/ 26 w 37"/>
                <a:gd name="T23" fmla="*/ 166 h 166"/>
                <a:gd name="T24" fmla="*/ 22 w 37"/>
                <a:gd name="T25" fmla="*/ 166 h 166"/>
                <a:gd name="T26" fmla="*/ 19 w 37"/>
                <a:gd name="T27" fmla="*/ 164 h 166"/>
                <a:gd name="T28" fmla="*/ 15 w 37"/>
                <a:gd name="T29" fmla="*/ 161 h 166"/>
                <a:gd name="T30" fmla="*/ 14 w 37"/>
                <a:gd name="T31" fmla="*/ 158 h 166"/>
                <a:gd name="T32" fmla="*/ 4 w 37"/>
                <a:gd name="T33" fmla="*/ 123 h 166"/>
                <a:gd name="T34" fmla="*/ 0 w 37"/>
                <a:gd name="T35" fmla="*/ 85 h 166"/>
                <a:gd name="T36" fmla="*/ 0 w 37"/>
                <a:gd name="T37" fmla="*/ 47 h 166"/>
                <a:gd name="T38" fmla="*/ 0 w 37"/>
                <a:gd name="T39" fmla="*/ 11 h 166"/>
                <a:gd name="T40" fmla="*/ 0 w 37"/>
                <a:gd name="T41" fmla="*/ 8 h 166"/>
                <a:gd name="T42" fmla="*/ 3 w 37"/>
                <a:gd name="T43" fmla="*/ 5 h 166"/>
                <a:gd name="T44" fmla="*/ 4 w 37"/>
                <a:gd name="T45" fmla="*/ 2 h 166"/>
                <a:gd name="T46" fmla="*/ 9 w 37"/>
                <a:gd name="T47" fmla="*/ 0 h 166"/>
                <a:gd name="T48" fmla="*/ 12 w 37"/>
                <a:gd name="T4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66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30" y="44"/>
                  </a:lnTo>
                  <a:lnTo>
                    <a:pt x="34" y="84"/>
                  </a:lnTo>
                  <a:lnTo>
                    <a:pt x="37" y="121"/>
                  </a:lnTo>
                  <a:lnTo>
                    <a:pt x="34" y="158"/>
                  </a:lnTo>
                  <a:lnTo>
                    <a:pt x="33" y="162"/>
                  </a:lnTo>
                  <a:lnTo>
                    <a:pt x="30" y="164"/>
                  </a:lnTo>
                  <a:lnTo>
                    <a:pt x="26" y="166"/>
                  </a:lnTo>
                  <a:lnTo>
                    <a:pt x="22" y="166"/>
                  </a:lnTo>
                  <a:lnTo>
                    <a:pt x="19" y="164"/>
                  </a:lnTo>
                  <a:lnTo>
                    <a:pt x="15" y="161"/>
                  </a:lnTo>
                  <a:lnTo>
                    <a:pt x="14" y="158"/>
                  </a:lnTo>
                  <a:lnTo>
                    <a:pt x="4" y="123"/>
                  </a:lnTo>
                  <a:lnTo>
                    <a:pt x="0" y="85"/>
                  </a:lnTo>
                  <a:lnTo>
                    <a:pt x="0" y="47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A53C0D7-135B-45EF-95B5-A1C3ABC60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4192588"/>
              <a:ext cx="28575" cy="90488"/>
            </a:xfrm>
            <a:custGeom>
              <a:avLst/>
              <a:gdLst>
                <a:gd name="T0" fmla="*/ 19 w 36"/>
                <a:gd name="T1" fmla="*/ 0 h 115"/>
                <a:gd name="T2" fmla="*/ 23 w 36"/>
                <a:gd name="T3" fmla="*/ 0 h 115"/>
                <a:gd name="T4" fmla="*/ 27 w 36"/>
                <a:gd name="T5" fmla="*/ 2 h 115"/>
                <a:gd name="T6" fmla="*/ 30 w 36"/>
                <a:gd name="T7" fmla="*/ 5 h 115"/>
                <a:gd name="T8" fmla="*/ 31 w 36"/>
                <a:gd name="T9" fmla="*/ 8 h 115"/>
                <a:gd name="T10" fmla="*/ 36 w 36"/>
                <a:gd name="T11" fmla="*/ 42 h 115"/>
                <a:gd name="T12" fmla="*/ 31 w 36"/>
                <a:gd name="T13" fmla="*/ 77 h 115"/>
                <a:gd name="T14" fmla="*/ 20 w 36"/>
                <a:gd name="T15" fmla="*/ 110 h 115"/>
                <a:gd name="T16" fmla="*/ 17 w 36"/>
                <a:gd name="T17" fmla="*/ 113 h 115"/>
                <a:gd name="T18" fmla="*/ 14 w 36"/>
                <a:gd name="T19" fmla="*/ 115 h 115"/>
                <a:gd name="T20" fmla="*/ 11 w 36"/>
                <a:gd name="T21" fmla="*/ 115 h 115"/>
                <a:gd name="T22" fmla="*/ 8 w 36"/>
                <a:gd name="T23" fmla="*/ 115 h 115"/>
                <a:gd name="T24" fmla="*/ 5 w 36"/>
                <a:gd name="T25" fmla="*/ 112 h 115"/>
                <a:gd name="T26" fmla="*/ 1 w 36"/>
                <a:gd name="T27" fmla="*/ 110 h 115"/>
                <a:gd name="T28" fmla="*/ 0 w 36"/>
                <a:gd name="T29" fmla="*/ 106 h 115"/>
                <a:gd name="T30" fmla="*/ 0 w 36"/>
                <a:gd name="T31" fmla="*/ 102 h 115"/>
                <a:gd name="T32" fmla="*/ 8 w 36"/>
                <a:gd name="T33" fmla="*/ 57 h 115"/>
                <a:gd name="T34" fmla="*/ 6 w 36"/>
                <a:gd name="T35" fmla="*/ 11 h 115"/>
                <a:gd name="T36" fmla="*/ 8 w 36"/>
                <a:gd name="T37" fmla="*/ 8 h 115"/>
                <a:gd name="T38" fmla="*/ 9 w 36"/>
                <a:gd name="T39" fmla="*/ 5 h 115"/>
                <a:gd name="T40" fmla="*/ 12 w 36"/>
                <a:gd name="T41" fmla="*/ 2 h 115"/>
                <a:gd name="T42" fmla="*/ 16 w 36"/>
                <a:gd name="T43" fmla="*/ 0 h 115"/>
                <a:gd name="T44" fmla="*/ 19 w 36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15">
                  <a:moveTo>
                    <a:pt x="19" y="0"/>
                  </a:moveTo>
                  <a:lnTo>
                    <a:pt x="23" y="0"/>
                  </a:lnTo>
                  <a:lnTo>
                    <a:pt x="27" y="2"/>
                  </a:lnTo>
                  <a:lnTo>
                    <a:pt x="30" y="5"/>
                  </a:lnTo>
                  <a:lnTo>
                    <a:pt x="31" y="8"/>
                  </a:lnTo>
                  <a:lnTo>
                    <a:pt x="36" y="42"/>
                  </a:lnTo>
                  <a:lnTo>
                    <a:pt x="31" y="77"/>
                  </a:lnTo>
                  <a:lnTo>
                    <a:pt x="20" y="110"/>
                  </a:lnTo>
                  <a:lnTo>
                    <a:pt x="17" y="113"/>
                  </a:lnTo>
                  <a:lnTo>
                    <a:pt x="14" y="115"/>
                  </a:lnTo>
                  <a:lnTo>
                    <a:pt x="11" y="115"/>
                  </a:lnTo>
                  <a:lnTo>
                    <a:pt x="8" y="115"/>
                  </a:lnTo>
                  <a:lnTo>
                    <a:pt x="5" y="112"/>
                  </a:lnTo>
                  <a:lnTo>
                    <a:pt x="1" y="110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8" y="57"/>
                  </a:lnTo>
                  <a:lnTo>
                    <a:pt x="6" y="11"/>
                  </a:lnTo>
                  <a:lnTo>
                    <a:pt x="8" y="8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4810DCE-6D56-41AD-A604-6A11EB7C0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713" y="4400550"/>
              <a:ext cx="22225" cy="120650"/>
            </a:xfrm>
            <a:custGeom>
              <a:avLst/>
              <a:gdLst>
                <a:gd name="T0" fmla="*/ 13 w 28"/>
                <a:gd name="T1" fmla="*/ 0 h 153"/>
                <a:gd name="T2" fmla="*/ 16 w 28"/>
                <a:gd name="T3" fmla="*/ 0 h 153"/>
                <a:gd name="T4" fmla="*/ 19 w 28"/>
                <a:gd name="T5" fmla="*/ 2 h 153"/>
                <a:gd name="T6" fmla="*/ 21 w 28"/>
                <a:gd name="T7" fmla="*/ 4 h 153"/>
                <a:gd name="T8" fmla="*/ 22 w 28"/>
                <a:gd name="T9" fmla="*/ 8 h 153"/>
                <a:gd name="T10" fmla="*/ 25 w 28"/>
                <a:gd name="T11" fmla="*/ 52 h 153"/>
                <a:gd name="T12" fmla="*/ 28 w 28"/>
                <a:gd name="T13" fmla="*/ 100 h 153"/>
                <a:gd name="T14" fmla="*/ 25 w 28"/>
                <a:gd name="T15" fmla="*/ 145 h 153"/>
                <a:gd name="T16" fmla="*/ 25 w 28"/>
                <a:gd name="T17" fmla="*/ 149 h 153"/>
                <a:gd name="T18" fmla="*/ 22 w 28"/>
                <a:gd name="T19" fmla="*/ 152 h 153"/>
                <a:gd name="T20" fmla="*/ 19 w 28"/>
                <a:gd name="T21" fmla="*/ 153 h 153"/>
                <a:gd name="T22" fmla="*/ 14 w 28"/>
                <a:gd name="T23" fmla="*/ 153 h 153"/>
                <a:gd name="T24" fmla="*/ 11 w 28"/>
                <a:gd name="T25" fmla="*/ 153 h 153"/>
                <a:gd name="T26" fmla="*/ 6 w 28"/>
                <a:gd name="T27" fmla="*/ 152 h 153"/>
                <a:gd name="T28" fmla="*/ 5 w 28"/>
                <a:gd name="T29" fmla="*/ 149 h 153"/>
                <a:gd name="T30" fmla="*/ 3 w 28"/>
                <a:gd name="T31" fmla="*/ 145 h 153"/>
                <a:gd name="T32" fmla="*/ 0 w 28"/>
                <a:gd name="T33" fmla="*/ 100 h 153"/>
                <a:gd name="T34" fmla="*/ 3 w 28"/>
                <a:gd name="T35" fmla="*/ 52 h 153"/>
                <a:gd name="T36" fmla="*/ 8 w 28"/>
                <a:gd name="T37" fmla="*/ 8 h 153"/>
                <a:gd name="T38" fmla="*/ 8 w 28"/>
                <a:gd name="T39" fmla="*/ 4 h 153"/>
                <a:gd name="T40" fmla="*/ 11 w 28"/>
                <a:gd name="T41" fmla="*/ 2 h 153"/>
                <a:gd name="T42" fmla="*/ 13 w 28"/>
                <a:gd name="T4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153">
                  <a:moveTo>
                    <a:pt x="13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8"/>
                  </a:lnTo>
                  <a:lnTo>
                    <a:pt x="25" y="52"/>
                  </a:lnTo>
                  <a:lnTo>
                    <a:pt x="28" y="100"/>
                  </a:lnTo>
                  <a:lnTo>
                    <a:pt x="25" y="145"/>
                  </a:lnTo>
                  <a:lnTo>
                    <a:pt x="25" y="149"/>
                  </a:lnTo>
                  <a:lnTo>
                    <a:pt x="22" y="152"/>
                  </a:lnTo>
                  <a:lnTo>
                    <a:pt x="19" y="153"/>
                  </a:lnTo>
                  <a:lnTo>
                    <a:pt x="14" y="153"/>
                  </a:lnTo>
                  <a:lnTo>
                    <a:pt x="11" y="153"/>
                  </a:lnTo>
                  <a:lnTo>
                    <a:pt x="6" y="152"/>
                  </a:lnTo>
                  <a:lnTo>
                    <a:pt x="5" y="149"/>
                  </a:lnTo>
                  <a:lnTo>
                    <a:pt x="3" y="145"/>
                  </a:lnTo>
                  <a:lnTo>
                    <a:pt x="0" y="100"/>
                  </a:lnTo>
                  <a:lnTo>
                    <a:pt x="3" y="52"/>
                  </a:lnTo>
                  <a:lnTo>
                    <a:pt x="8" y="8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B2FAA56-6B70-4D95-B319-3F0B62C34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125" y="4638675"/>
              <a:ext cx="31750" cy="111125"/>
            </a:xfrm>
            <a:custGeom>
              <a:avLst/>
              <a:gdLst>
                <a:gd name="T0" fmla="*/ 17 w 40"/>
                <a:gd name="T1" fmla="*/ 0 h 141"/>
                <a:gd name="T2" fmla="*/ 25 w 40"/>
                <a:gd name="T3" fmla="*/ 4 h 141"/>
                <a:gd name="T4" fmla="*/ 29 w 40"/>
                <a:gd name="T5" fmla="*/ 11 h 141"/>
                <a:gd name="T6" fmla="*/ 37 w 40"/>
                <a:gd name="T7" fmla="*/ 70 h 141"/>
                <a:gd name="T8" fmla="*/ 40 w 40"/>
                <a:gd name="T9" fmla="*/ 128 h 141"/>
                <a:gd name="T10" fmla="*/ 39 w 40"/>
                <a:gd name="T11" fmla="*/ 133 h 141"/>
                <a:gd name="T12" fmla="*/ 37 w 40"/>
                <a:gd name="T13" fmla="*/ 136 h 141"/>
                <a:gd name="T14" fmla="*/ 34 w 40"/>
                <a:gd name="T15" fmla="*/ 139 h 141"/>
                <a:gd name="T16" fmla="*/ 31 w 40"/>
                <a:gd name="T17" fmla="*/ 141 h 141"/>
                <a:gd name="T18" fmla="*/ 26 w 40"/>
                <a:gd name="T19" fmla="*/ 141 h 141"/>
                <a:gd name="T20" fmla="*/ 23 w 40"/>
                <a:gd name="T21" fmla="*/ 141 h 141"/>
                <a:gd name="T22" fmla="*/ 20 w 40"/>
                <a:gd name="T23" fmla="*/ 139 h 141"/>
                <a:gd name="T24" fmla="*/ 17 w 40"/>
                <a:gd name="T25" fmla="*/ 136 h 141"/>
                <a:gd name="T26" fmla="*/ 15 w 40"/>
                <a:gd name="T27" fmla="*/ 133 h 141"/>
                <a:gd name="T28" fmla="*/ 6 w 40"/>
                <a:gd name="T29" fmla="*/ 74 h 141"/>
                <a:gd name="T30" fmla="*/ 0 w 40"/>
                <a:gd name="T31" fmla="*/ 16 h 141"/>
                <a:gd name="T32" fmla="*/ 3 w 40"/>
                <a:gd name="T33" fmla="*/ 7 h 141"/>
                <a:gd name="T34" fmla="*/ 9 w 40"/>
                <a:gd name="T35" fmla="*/ 2 h 141"/>
                <a:gd name="T36" fmla="*/ 17 w 40"/>
                <a:gd name="T3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41">
                  <a:moveTo>
                    <a:pt x="17" y="0"/>
                  </a:moveTo>
                  <a:lnTo>
                    <a:pt x="25" y="4"/>
                  </a:lnTo>
                  <a:lnTo>
                    <a:pt x="29" y="11"/>
                  </a:lnTo>
                  <a:lnTo>
                    <a:pt x="37" y="70"/>
                  </a:lnTo>
                  <a:lnTo>
                    <a:pt x="40" y="128"/>
                  </a:lnTo>
                  <a:lnTo>
                    <a:pt x="39" y="133"/>
                  </a:lnTo>
                  <a:lnTo>
                    <a:pt x="37" y="136"/>
                  </a:lnTo>
                  <a:lnTo>
                    <a:pt x="34" y="139"/>
                  </a:lnTo>
                  <a:lnTo>
                    <a:pt x="31" y="141"/>
                  </a:lnTo>
                  <a:lnTo>
                    <a:pt x="26" y="141"/>
                  </a:lnTo>
                  <a:lnTo>
                    <a:pt x="23" y="141"/>
                  </a:lnTo>
                  <a:lnTo>
                    <a:pt x="20" y="139"/>
                  </a:lnTo>
                  <a:lnTo>
                    <a:pt x="17" y="136"/>
                  </a:lnTo>
                  <a:lnTo>
                    <a:pt x="15" y="133"/>
                  </a:lnTo>
                  <a:lnTo>
                    <a:pt x="6" y="74"/>
                  </a:lnTo>
                  <a:lnTo>
                    <a:pt x="0" y="16"/>
                  </a:lnTo>
                  <a:lnTo>
                    <a:pt x="3" y="7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80FD781-F95B-40B2-8737-6B7EC53EE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300" y="4872038"/>
              <a:ext cx="17463" cy="65088"/>
            </a:xfrm>
            <a:custGeom>
              <a:avLst/>
              <a:gdLst>
                <a:gd name="T0" fmla="*/ 10 w 22"/>
                <a:gd name="T1" fmla="*/ 0 h 82"/>
                <a:gd name="T2" fmla="*/ 13 w 22"/>
                <a:gd name="T3" fmla="*/ 0 h 82"/>
                <a:gd name="T4" fmla="*/ 18 w 22"/>
                <a:gd name="T5" fmla="*/ 0 h 82"/>
                <a:gd name="T6" fmla="*/ 21 w 22"/>
                <a:gd name="T7" fmla="*/ 4 h 82"/>
                <a:gd name="T8" fmla="*/ 22 w 22"/>
                <a:gd name="T9" fmla="*/ 7 h 82"/>
                <a:gd name="T10" fmla="*/ 22 w 22"/>
                <a:gd name="T11" fmla="*/ 12 h 82"/>
                <a:gd name="T12" fmla="*/ 22 w 22"/>
                <a:gd name="T13" fmla="*/ 43 h 82"/>
                <a:gd name="T14" fmla="*/ 21 w 22"/>
                <a:gd name="T15" fmla="*/ 75 h 82"/>
                <a:gd name="T16" fmla="*/ 19 w 22"/>
                <a:gd name="T17" fmla="*/ 79 h 82"/>
                <a:gd name="T18" fmla="*/ 18 w 22"/>
                <a:gd name="T19" fmla="*/ 81 h 82"/>
                <a:gd name="T20" fmla="*/ 13 w 22"/>
                <a:gd name="T21" fmla="*/ 82 h 82"/>
                <a:gd name="T22" fmla="*/ 10 w 22"/>
                <a:gd name="T23" fmla="*/ 82 h 82"/>
                <a:gd name="T24" fmla="*/ 7 w 22"/>
                <a:gd name="T25" fmla="*/ 81 h 82"/>
                <a:gd name="T26" fmla="*/ 3 w 22"/>
                <a:gd name="T27" fmla="*/ 79 h 82"/>
                <a:gd name="T28" fmla="*/ 2 w 22"/>
                <a:gd name="T29" fmla="*/ 75 h 82"/>
                <a:gd name="T30" fmla="*/ 0 w 22"/>
                <a:gd name="T31" fmla="*/ 43 h 82"/>
                <a:gd name="T32" fmla="*/ 0 w 22"/>
                <a:gd name="T33" fmla="*/ 12 h 82"/>
                <a:gd name="T34" fmla="*/ 0 w 22"/>
                <a:gd name="T35" fmla="*/ 7 h 82"/>
                <a:gd name="T36" fmla="*/ 3 w 22"/>
                <a:gd name="T37" fmla="*/ 4 h 82"/>
                <a:gd name="T38" fmla="*/ 7 w 22"/>
                <a:gd name="T39" fmla="*/ 0 h 82"/>
                <a:gd name="T40" fmla="*/ 10 w 22"/>
                <a:gd name="T4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82">
                  <a:moveTo>
                    <a:pt x="10" y="0"/>
                  </a:moveTo>
                  <a:lnTo>
                    <a:pt x="13" y="0"/>
                  </a:lnTo>
                  <a:lnTo>
                    <a:pt x="18" y="0"/>
                  </a:lnTo>
                  <a:lnTo>
                    <a:pt x="21" y="4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43"/>
                  </a:lnTo>
                  <a:lnTo>
                    <a:pt x="21" y="75"/>
                  </a:lnTo>
                  <a:lnTo>
                    <a:pt x="19" y="79"/>
                  </a:lnTo>
                  <a:lnTo>
                    <a:pt x="18" y="81"/>
                  </a:lnTo>
                  <a:lnTo>
                    <a:pt x="13" y="82"/>
                  </a:lnTo>
                  <a:lnTo>
                    <a:pt x="10" y="82"/>
                  </a:lnTo>
                  <a:lnTo>
                    <a:pt x="7" y="81"/>
                  </a:lnTo>
                  <a:lnTo>
                    <a:pt x="3" y="79"/>
                  </a:lnTo>
                  <a:lnTo>
                    <a:pt x="2" y="75"/>
                  </a:lnTo>
                  <a:lnTo>
                    <a:pt x="0" y="43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0ECE073-7A51-4D5A-9E61-12AD0D9AE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5049838"/>
              <a:ext cx="31750" cy="119063"/>
            </a:xfrm>
            <a:custGeom>
              <a:avLst/>
              <a:gdLst>
                <a:gd name="T0" fmla="*/ 12 w 39"/>
                <a:gd name="T1" fmla="*/ 0 h 151"/>
                <a:gd name="T2" fmla="*/ 16 w 39"/>
                <a:gd name="T3" fmla="*/ 0 h 151"/>
                <a:gd name="T4" fmla="*/ 20 w 39"/>
                <a:gd name="T5" fmla="*/ 2 h 151"/>
                <a:gd name="T6" fmla="*/ 23 w 39"/>
                <a:gd name="T7" fmla="*/ 5 h 151"/>
                <a:gd name="T8" fmla="*/ 25 w 39"/>
                <a:gd name="T9" fmla="*/ 10 h 151"/>
                <a:gd name="T10" fmla="*/ 33 w 39"/>
                <a:gd name="T11" fmla="*/ 41 h 151"/>
                <a:gd name="T12" fmla="*/ 38 w 39"/>
                <a:gd name="T13" fmla="*/ 74 h 151"/>
                <a:gd name="T14" fmla="*/ 39 w 39"/>
                <a:gd name="T15" fmla="*/ 109 h 151"/>
                <a:gd name="T16" fmla="*/ 33 w 39"/>
                <a:gd name="T17" fmla="*/ 140 h 151"/>
                <a:gd name="T18" fmla="*/ 28 w 39"/>
                <a:gd name="T19" fmla="*/ 148 h 151"/>
                <a:gd name="T20" fmla="*/ 20 w 39"/>
                <a:gd name="T21" fmla="*/ 151 h 151"/>
                <a:gd name="T22" fmla="*/ 14 w 39"/>
                <a:gd name="T23" fmla="*/ 150 h 151"/>
                <a:gd name="T24" fmla="*/ 8 w 39"/>
                <a:gd name="T25" fmla="*/ 145 h 151"/>
                <a:gd name="T26" fmla="*/ 5 w 39"/>
                <a:gd name="T27" fmla="*/ 137 h 151"/>
                <a:gd name="T28" fmla="*/ 3 w 39"/>
                <a:gd name="T29" fmla="*/ 96 h 151"/>
                <a:gd name="T30" fmla="*/ 5 w 39"/>
                <a:gd name="T31" fmla="*/ 57 h 151"/>
                <a:gd name="T32" fmla="*/ 0 w 39"/>
                <a:gd name="T33" fmla="*/ 16 h 151"/>
                <a:gd name="T34" fmla="*/ 0 w 39"/>
                <a:gd name="T35" fmla="*/ 11 h 151"/>
                <a:gd name="T36" fmla="*/ 1 w 39"/>
                <a:gd name="T37" fmla="*/ 7 h 151"/>
                <a:gd name="T38" fmla="*/ 5 w 39"/>
                <a:gd name="T39" fmla="*/ 3 h 151"/>
                <a:gd name="T40" fmla="*/ 8 w 39"/>
                <a:gd name="T41" fmla="*/ 2 h 151"/>
                <a:gd name="T42" fmla="*/ 12 w 3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151">
                  <a:moveTo>
                    <a:pt x="12" y="0"/>
                  </a:moveTo>
                  <a:lnTo>
                    <a:pt x="16" y="0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33" y="41"/>
                  </a:lnTo>
                  <a:lnTo>
                    <a:pt x="38" y="74"/>
                  </a:lnTo>
                  <a:lnTo>
                    <a:pt x="39" y="109"/>
                  </a:lnTo>
                  <a:lnTo>
                    <a:pt x="33" y="140"/>
                  </a:lnTo>
                  <a:lnTo>
                    <a:pt x="28" y="148"/>
                  </a:lnTo>
                  <a:lnTo>
                    <a:pt x="20" y="151"/>
                  </a:lnTo>
                  <a:lnTo>
                    <a:pt x="14" y="150"/>
                  </a:lnTo>
                  <a:lnTo>
                    <a:pt x="8" y="145"/>
                  </a:lnTo>
                  <a:lnTo>
                    <a:pt x="5" y="137"/>
                  </a:lnTo>
                  <a:lnTo>
                    <a:pt x="3" y="96"/>
                  </a:lnTo>
                  <a:lnTo>
                    <a:pt x="5" y="57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5" y="3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FDD67BA-C94C-4CF3-BEE8-E6813C5B3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4013200"/>
              <a:ext cx="26988" cy="85725"/>
            </a:xfrm>
            <a:custGeom>
              <a:avLst/>
              <a:gdLst>
                <a:gd name="T0" fmla="*/ 14 w 33"/>
                <a:gd name="T1" fmla="*/ 0 h 107"/>
                <a:gd name="T2" fmla="*/ 18 w 33"/>
                <a:gd name="T3" fmla="*/ 0 h 107"/>
                <a:gd name="T4" fmla="*/ 22 w 33"/>
                <a:gd name="T5" fmla="*/ 0 h 107"/>
                <a:gd name="T6" fmla="*/ 26 w 33"/>
                <a:gd name="T7" fmla="*/ 3 h 107"/>
                <a:gd name="T8" fmla="*/ 27 w 33"/>
                <a:gd name="T9" fmla="*/ 6 h 107"/>
                <a:gd name="T10" fmla="*/ 29 w 33"/>
                <a:gd name="T11" fmla="*/ 9 h 107"/>
                <a:gd name="T12" fmla="*/ 32 w 33"/>
                <a:gd name="T13" fmla="*/ 39 h 107"/>
                <a:gd name="T14" fmla="*/ 33 w 33"/>
                <a:gd name="T15" fmla="*/ 67 h 107"/>
                <a:gd name="T16" fmla="*/ 32 w 33"/>
                <a:gd name="T17" fmla="*/ 96 h 107"/>
                <a:gd name="T18" fmla="*/ 27 w 33"/>
                <a:gd name="T19" fmla="*/ 104 h 107"/>
                <a:gd name="T20" fmla="*/ 21 w 33"/>
                <a:gd name="T21" fmla="*/ 107 h 107"/>
                <a:gd name="T22" fmla="*/ 13 w 33"/>
                <a:gd name="T23" fmla="*/ 107 h 107"/>
                <a:gd name="T24" fmla="*/ 7 w 33"/>
                <a:gd name="T25" fmla="*/ 104 h 107"/>
                <a:gd name="T26" fmla="*/ 3 w 33"/>
                <a:gd name="T27" fmla="*/ 96 h 107"/>
                <a:gd name="T28" fmla="*/ 0 w 33"/>
                <a:gd name="T29" fmla="*/ 67 h 107"/>
                <a:gd name="T30" fmla="*/ 2 w 33"/>
                <a:gd name="T31" fmla="*/ 39 h 107"/>
                <a:gd name="T32" fmla="*/ 5 w 33"/>
                <a:gd name="T33" fmla="*/ 9 h 107"/>
                <a:gd name="T34" fmla="*/ 7 w 33"/>
                <a:gd name="T35" fmla="*/ 6 h 107"/>
                <a:gd name="T36" fmla="*/ 8 w 33"/>
                <a:gd name="T37" fmla="*/ 3 h 107"/>
                <a:gd name="T38" fmla="*/ 11 w 33"/>
                <a:gd name="T39" fmla="*/ 0 h 107"/>
                <a:gd name="T40" fmla="*/ 14 w 33"/>
                <a:gd name="T4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07">
                  <a:moveTo>
                    <a:pt x="14" y="0"/>
                  </a:moveTo>
                  <a:lnTo>
                    <a:pt x="18" y="0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2" y="39"/>
                  </a:lnTo>
                  <a:lnTo>
                    <a:pt x="33" y="67"/>
                  </a:lnTo>
                  <a:lnTo>
                    <a:pt x="32" y="96"/>
                  </a:lnTo>
                  <a:lnTo>
                    <a:pt x="27" y="104"/>
                  </a:lnTo>
                  <a:lnTo>
                    <a:pt x="21" y="107"/>
                  </a:lnTo>
                  <a:lnTo>
                    <a:pt x="13" y="107"/>
                  </a:lnTo>
                  <a:lnTo>
                    <a:pt x="7" y="104"/>
                  </a:lnTo>
                  <a:lnTo>
                    <a:pt x="3" y="96"/>
                  </a:lnTo>
                  <a:lnTo>
                    <a:pt x="0" y="67"/>
                  </a:lnTo>
                  <a:lnTo>
                    <a:pt x="2" y="39"/>
                  </a:lnTo>
                  <a:lnTo>
                    <a:pt x="5" y="9"/>
                  </a:lnTo>
                  <a:lnTo>
                    <a:pt x="7" y="6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EC1A58C-6DAE-4939-820A-77B3886E5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0" y="4219575"/>
              <a:ext cx="22225" cy="106363"/>
            </a:xfrm>
            <a:custGeom>
              <a:avLst/>
              <a:gdLst>
                <a:gd name="T0" fmla="*/ 14 w 28"/>
                <a:gd name="T1" fmla="*/ 0 h 136"/>
                <a:gd name="T2" fmla="*/ 17 w 28"/>
                <a:gd name="T3" fmla="*/ 0 h 136"/>
                <a:gd name="T4" fmla="*/ 20 w 28"/>
                <a:gd name="T5" fmla="*/ 2 h 136"/>
                <a:gd name="T6" fmla="*/ 22 w 28"/>
                <a:gd name="T7" fmla="*/ 5 h 136"/>
                <a:gd name="T8" fmla="*/ 23 w 28"/>
                <a:gd name="T9" fmla="*/ 9 h 136"/>
                <a:gd name="T10" fmla="*/ 28 w 28"/>
                <a:gd name="T11" fmla="*/ 66 h 136"/>
                <a:gd name="T12" fmla="*/ 27 w 28"/>
                <a:gd name="T13" fmla="*/ 123 h 136"/>
                <a:gd name="T14" fmla="*/ 23 w 28"/>
                <a:gd name="T15" fmla="*/ 131 h 136"/>
                <a:gd name="T16" fmla="*/ 17 w 28"/>
                <a:gd name="T17" fmla="*/ 136 h 136"/>
                <a:gd name="T18" fmla="*/ 9 w 28"/>
                <a:gd name="T19" fmla="*/ 136 h 136"/>
                <a:gd name="T20" fmla="*/ 3 w 28"/>
                <a:gd name="T21" fmla="*/ 131 h 136"/>
                <a:gd name="T22" fmla="*/ 0 w 28"/>
                <a:gd name="T23" fmla="*/ 123 h 136"/>
                <a:gd name="T24" fmla="*/ 0 w 28"/>
                <a:gd name="T25" fmla="*/ 66 h 136"/>
                <a:gd name="T26" fmla="*/ 3 w 28"/>
                <a:gd name="T27" fmla="*/ 9 h 136"/>
                <a:gd name="T28" fmla="*/ 4 w 28"/>
                <a:gd name="T29" fmla="*/ 5 h 136"/>
                <a:gd name="T30" fmla="*/ 6 w 28"/>
                <a:gd name="T31" fmla="*/ 2 h 136"/>
                <a:gd name="T32" fmla="*/ 9 w 28"/>
                <a:gd name="T33" fmla="*/ 0 h 136"/>
                <a:gd name="T34" fmla="*/ 14 w 28"/>
                <a:gd name="T3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136">
                  <a:moveTo>
                    <a:pt x="14" y="0"/>
                  </a:moveTo>
                  <a:lnTo>
                    <a:pt x="17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3" y="9"/>
                  </a:lnTo>
                  <a:lnTo>
                    <a:pt x="28" y="66"/>
                  </a:lnTo>
                  <a:lnTo>
                    <a:pt x="27" y="123"/>
                  </a:lnTo>
                  <a:lnTo>
                    <a:pt x="23" y="131"/>
                  </a:lnTo>
                  <a:lnTo>
                    <a:pt x="17" y="136"/>
                  </a:lnTo>
                  <a:lnTo>
                    <a:pt x="9" y="136"/>
                  </a:lnTo>
                  <a:lnTo>
                    <a:pt x="3" y="131"/>
                  </a:lnTo>
                  <a:lnTo>
                    <a:pt x="0" y="123"/>
                  </a:lnTo>
                  <a:lnTo>
                    <a:pt x="0" y="66"/>
                  </a:lnTo>
                  <a:lnTo>
                    <a:pt x="3" y="9"/>
                  </a:lnTo>
                  <a:lnTo>
                    <a:pt x="4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BE4DCB6-9AE5-4018-B04B-9F421B24E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0" y="4481513"/>
              <a:ext cx="22225" cy="120650"/>
            </a:xfrm>
            <a:custGeom>
              <a:avLst/>
              <a:gdLst>
                <a:gd name="T0" fmla="*/ 14 w 28"/>
                <a:gd name="T1" fmla="*/ 0 h 151"/>
                <a:gd name="T2" fmla="*/ 17 w 28"/>
                <a:gd name="T3" fmla="*/ 0 h 151"/>
                <a:gd name="T4" fmla="*/ 19 w 28"/>
                <a:gd name="T5" fmla="*/ 1 h 151"/>
                <a:gd name="T6" fmla="*/ 20 w 28"/>
                <a:gd name="T7" fmla="*/ 5 h 151"/>
                <a:gd name="T8" fmla="*/ 22 w 28"/>
                <a:gd name="T9" fmla="*/ 8 h 151"/>
                <a:gd name="T10" fmla="*/ 25 w 28"/>
                <a:gd name="T11" fmla="*/ 41 h 151"/>
                <a:gd name="T12" fmla="*/ 27 w 28"/>
                <a:gd name="T13" fmla="*/ 76 h 151"/>
                <a:gd name="T14" fmla="*/ 28 w 28"/>
                <a:gd name="T15" fmla="*/ 110 h 151"/>
                <a:gd name="T16" fmla="*/ 23 w 28"/>
                <a:gd name="T17" fmla="*/ 145 h 151"/>
                <a:gd name="T18" fmla="*/ 22 w 28"/>
                <a:gd name="T19" fmla="*/ 148 h 151"/>
                <a:gd name="T20" fmla="*/ 19 w 28"/>
                <a:gd name="T21" fmla="*/ 150 h 151"/>
                <a:gd name="T22" fmla="*/ 16 w 28"/>
                <a:gd name="T23" fmla="*/ 151 h 151"/>
                <a:gd name="T24" fmla="*/ 11 w 28"/>
                <a:gd name="T25" fmla="*/ 151 h 151"/>
                <a:gd name="T26" fmla="*/ 8 w 28"/>
                <a:gd name="T27" fmla="*/ 150 h 151"/>
                <a:gd name="T28" fmla="*/ 4 w 28"/>
                <a:gd name="T29" fmla="*/ 148 h 151"/>
                <a:gd name="T30" fmla="*/ 3 w 28"/>
                <a:gd name="T31" fmla="*/ 145 h 151"/>
                <a:gd name="T32" fmla="*/ 0 w 28"/>
                <a:gd name="T33" fmla="*/ 112 h 151"/>
                <a:gd name="T34" fmla="*/ 0 w 28"/>
                <a:gd name="T35" fmla="*/ 76 h 151"/>
                <a:gd name="T36" fmla="*/ 3 w 28"/>
                <a:gd name="T37" fmla="*/ 41 h 151"/>
                <a:gd name="T38" fmla="*/ 4 w 28"/>
                <a:gd name="T39" fmla="*/ 8 h 151"/>
                <a:gd name="T40" fmla="*/ 6 w 28"/>
                <a:gd name="T41" fmla="*/ 5 h 151"/>
                <a:gd name="T42" fmla="*/ 8 w 28"/>
                <a:gd name="T43" fmla="*/ 1 h 151"/>
                <a:gd name="T44" fmla="*/ 11 w 28"/>
                <a:gd name="T45" fmla="*/ 0 h 151"/>
                <a:gd name="T46" fmla="*/ 14 w 28"/>
                <a:gd name="T4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51">
                  <a:moveTo>
                    <a:pt x="14" y="0"/>
                  </a:moveTo>
                  <a:lnTo>
                    <a:pt x="17" y="0"/>
                  </a:lnTo>
                  <a:lnTo>
                    <a:pt x="19" y="1"/>
                  </a:lnTo>
                  <a:lnTo>
                    <a:pt x="20" y="5"/>
                  </a:lnTo>
                  <a:lnTo>
                    <a:pt x="22" y="8"/>
                  </a:lnTo>
                  <a:lnTo>
                    <a:pt x="25" y="41"/>
                  </a:lnTo>
                  <a:lnTo>
                    <a:pt x="27" y="76"/>
                  </a:lnTo>
                  <a:lnTo>
                    <a:pt x="28" y="110"/>
                  </a:lnTo>
                  <a:lnTo>
                    <a:pt x="23" y="145"/>
                  </a:lnTo>
                  <a:lnTo>
                    <a:pt x="22" y="148"/>
                  </a:lnTo>
                  <a:lnTo>
                    <a:pt x="19" y="150"/>
                  </a:lnTo>
                  <a:lnTo>
                    <a:pt x="16" y="151"/>
                  </a:lnTo>
                  <a:lnTo>
                    <a:pt x="11" y="151"/>
                  </a:lnTo>
                  <a:lnTo>
                    <a:pt x="8" y="150"/>
                  </a:lnTo>
                  <a:lnTo>
                    <a:pt x="4" y="148"/>
                  </a:lnTo>
                  <a:lnTo>
                    <a:pt x="3" y="145"/>
                  </a:lnTo>
                  <a:lnTo>
                    <a:pt x="0" y="112"/>
                  </a:lnTo>
                  <a:lnTo>
                    <a:pt x="0" y="76"/>
                  </a:lnTo>
                  <a:lnTo>
                    <a:pt x="3" y="41"/>
                  </a:lnTo>
                  <a:lnTo>
                    <a:pt x="4" y="8"/>
                  </a:lnTo>
                  <a:lnTo>
                    <a:pt x="6" y="5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85B976-25E3-408C-8AFD-077C11789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138" y="4767263"/>
              <a:ext cx="17463" cy="96838"/>
            </a:xfrm>
            <a:custGeom>
              <a:avLst/>
              <a:gdLst>
                <a:gd name="T0" fmla="*/ 15 w 24"/>
                <a:gd name="T1" fmla="*/ 0 h 121"/>
                <a:gd name="T2" fmla="*/ 18 w 24"/>
                <a:gd name="T3" fmla="*/ 1 h 121"/>
                <a:gd name="T4" fmla="*/ 19 w 24"/>
                <a:gd name="T5" fmla="*/ 3 h 121"/>
                <a:gd name="T6" fmla="*/ 21 w 24"/>
                <a:gd name="T7" fmla="*/ 8 h 121"/>
                <a:gd name="T8" fmla="*/ 24 w 24"/>
                <a:gd name="T9" fmla="*/ 58 h 121"/>
                <a:gd name="T10" fmla="*/ 24 w 24"/>
                <a:gd name="T11" fmla="*/ 110 h 121"/>
                <a:gd name="T12" fmla="*/ 22 w 24"/>
                <a:gd name="T13" fmla="*/ 115 h 121"/>
                <a:gd name="T14" fmla="*/ 21 w 24"/>
                <a:gd name="T15" fmla="*/ 118 h 121"/>
                <a:gd name="T16" fmla="*/ 18 w 24"/>
                <a:gd name="T17" fmla="*/ 119 h 121"/>
                <a:gd name="T18" fmla="*/ 15 w 24"/>
                <a:gd name="T19" fmla="*/ 121 h 121"/>
                <a:gd name="T20" fmla="*/ 10 w 24"/>
                <a:gd name="T21" fmla="*/ 121 h 121"/>
                <a:gd name="T22" fmla="*/ 7 w 24"/>
                <a:gd name="T23" fmla="*/ 119 h 121"/>
                <a:gd name="T24" fmla="*/ 3 w 24"/>
                <a:gd name="T25" fmla="*/ 118 h 121"/>
                <a:gd name="T26" fmla="*/ 2 w 24"/>
                <a:gd name="T27" fmla="*/ 115 h 121"/>
                <a:gd name="T28" fmla="*/ 0 w 24"/>
                <a:gd name="T29" fmla="*/ 110 h 121"/>
                <a:gd name="T30" fmla="*/ 2 w 24"/>
                <a:gd name="T31" fmla="*/ 58 h 121"/>
                <a:gd name="T32" fmla="*/ 5 w 24"/>
                <a:gd name="T33" fmla="*/ 8 h 121"/>
                <a:gd name="T34" fmla="*/ 5 w 24"/>
                <a:gd name="T35" fmla="*/ 3 h 121"/>
                <a:gd name="T36" fmla="*/ 8 w 24"/>
                <a:gd name="T37" fmla="*/ 1 h 121"/>
                <a:gd name="T38" fmla="*/ 11 w 24"/>
                <a:gd name="T39" fmla="*/ 0 h 121"/>
                <a:gd name="T40" fmla="*/ 15 w 24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21">
                  <a:moveTo>
                    <a:pt x="15" y="0"/>
                  </a:moveTo>
                  <a:lnTo>
                    <a:pt x="18" y="1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4" y="58"/>
                  </a:lnTo>
                  <a:lnTo>
                    <a:pt x="24" y="110"/>
                  </a:lnTo>
                  <a:lnTo>
                    <a:pt x="22" y="115"/>
                  </a:lnTo>
                  <a:lnTo>
                    <a:pt x="21" y="118"/>
                  </a:lnTo>
                  <a:lnTo>
                    <a:pt x="18" y="119"/>
                  </a:lnTo>
                  <a:lnTo>
                    <a:pt x="15" y="121"/>
                  </a:lnTo>
                  <a:lnTo>
                    <a:pt x="10" y="121"/>
                  </a:lnTo>
                  <a:lnTo>
                    <a:pt x="7" y="119"/>
                  </a:lnTo>
                  <a:lnTo>
                    <a:pt x="3" y="118"/>
                  </a:lnTo>
                  <a:lnTo>
                    <a:pt x="2" y="115"/>
                  </a:lnTo>
                  <a:lnTo>
                    <a:pt x="0" y="110"/>
                  </a:lnTo>
                  <a:lnTo>
                    <a:pt x="2" y="58"/>
                  </a:lnTo>
                  <a:lnTo>
                    <a:pt x="5" y="8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BA6B79C-0856-49B7-8983-AE0921B2C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4984750"/>
              <a:ext cx="26988" cy="133350"/>
            </a:xfrm>
            <a:custGeom>
              <a:avLst/>
              <a:gdLst>
                <a:gd name="T0" fmla="*/ 14 w 33"/>
                <a:gd name="T1" fmla="*/ 0 h 167"/>
                <a:gd name="T2" fmla="*/ 19 w 33"/>
                <a:gd name="T3" fmla="*/ 0 h 167"/>
                <a:gd name="T4" fmla="*/ 22 w 33"/>
                <a:gd name="T5" fmla="*/ 1 h 167"/>
                <a:gd name="T6" fmla="*/ 25 w 33"/>
                <a:gd name="T7" fmla="*/ 3 h 167"/>
                <a:gd name="T8" fmla="*/ 26 w 33"/>
                <a:gd name="T9" fmla="*/ 6 h 167"/>
                <a:gd name="T10" fmla="*/ 28 w 33"/>
                <a:gd name="T11" fmla="*/ 11 h 167"/>
                <a:gd name="T12" fmla="*/ 31 w 33"/>
                <a:gd name="T13" fmla="*/ 60 h 167"/>
                <a:gd name="T14" fmla="*/ 33 w 33"/>
                <a:gd name="T15" fmla="*/ 110 h 167"/>
                <a:gd name="T16" fmla="*/ 28 w 33"/>
                <a:gd name="T17" fmla="*/ 159 h 167"/>
                <a:gd name="T18" fmla="*/ 26 w 33"/>
                <a:gd name="T19" fmla="*/ 162 h 167"/>
                <a:gd name="T20" fmla="*/ 23 w 33"/>
                <a:gd name="T21" fmla="*/ 165 h 167"/>
                <a:gd name="T22" fmla="*/ 20 w 33"/>
                <a:gd name="T23" fmla="*/ 167 h 167"/>
                <a:gd name="T24" fmla="*/ 17 w 33"/>
                <a:gd name="T25" fmla="*/ 167 h 167"/>
                <a:gd name="T26" fmla="*/ 12 w 33"/>
                <a:gd name="T27" fmla="*/ 167 h 167"/>
                <a:gd name="T28" fmla="*/ 9 w 33"/>
                <a:gd name="T29" fmla="*/ 165 h 167"/>
                <a:gd name="T30" fmla="*/ 6 w 33"/>
                <a:gd name="T31" fmla="*/ 162 h 167"/>
                <a:gd name="T32" fmla="*/ 4 w 33"/>
                <a:gd name="T33" fmla="*/ 159 h 167"/>
                <a:gd name="T34" fmla="*/ 0 w 33"/>
                <a:gd name="T35" fmla="*/ 110 h 167"/>
                <a:gd name="T36" fmla="*/ 1 w 33"/>
                <a:gd name="T37" fmla="*/ 60 h 167"/>
                <a:gd name="T38" fmla="*/ 4 w 33"/>
                <a:gd name="T39" fmla="*/ 11 h 167"/>
                <a:gd name="T40" fmla="*/ 6 w 33"/>
                <a:gd name="T41" fmla="*/ 6 h 167"/>
                <a:gd name="T42" fmla="*/ 7 w 33"/>
                <a:gd name="T43" fmla="*/ 3 h 167"/>
                <a:gd name="T44" fmla="*/ 11 w 33"/>
                <a:gd name="T45" fmla="*/ 1 h 167"/>
                <a:gd name="T46" fmla="*/ 14 w 33"/>
                <a:gd name="T4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" h="167">
                  <a:moveTo>
                    <a:pt x="14" y="0"/>
                  </a:moveTo>
                  <a:lnTo>
                    <a:pt x="19" y="0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8" y="11"/>
                  </a:lnTo>
                  <a:lnTo>
                    <a:pt x="31" y="60"/>
                  </a:lnTo>
                  <a:lnTo>
                    <a:pt x="33" y="110"/>
                  </a:lnTo>
                  <a:lnTo>
                    <a:pt x="28" y="159"/>
                  </a:lnTo>
                  <a:lnTo>
                    <a:pt x="26" y="162"/>
                  </a:lnTo>
                  <a:lnTo>
                    <a:pt x="23" y="165"/>
                  </a:lnTo>
                  <a:lnTo>
                    <a:pt x="20" y="167"/>
                  </a:lnTo>
                  <a:lnTo>
                    <a:pt x="17" y="167"/>
                  </a:lnTo>
                  <a:lnTo>
                    <a:pt x="12" y="167"/>
                  </a:lnTo>
                  <a:lnTo>
                    <a:pt x="9" y="165"/>
                  </a:lnTo>
                  <a:lnTo>
                    <a:pt x="6" y="162"/>
                  </a:lnTo>
                  <a:lnTo>
                    <a:pt x="4" y="159"/>
                  </a:lnTo>
                  <a:lnTo>
                    <a:pt x="0" y="110"/>
                  </a:lnTo>
                  <a:lnTo>
                    <a:pt x="1" y="60"/>
                  </a:lnTo>
                  <a:lnTo>
                    <a:pt x="4" y="11"/>
                  </a:lnTo>
                  <a:lnTo>
                    <a:pt x="6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967E46B-1584-49B2-9F4D-E5DB73164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600" y="3382963"/>
              <a:ext cx="30163" cy="134938"/>
            </a:xfrm>
            <a:custGeom>
              <a:avLst/>
              <a:gdLst>
                <a:gd name="T0" fmla="*/ 19 w 38"/>
                <a:gd name="T1" fmla="*/ 0 h 168"/>
                <a:gd name="T2" fmla="*/ 22 w 38"/>
                <a:gd name="T3" fmla="*/ 0 h 168"/>
                <a:gd name="T4" fmla="*/ 25 w 38"/>
                <a:gd name="T5" fmla="*/ 1 h 168"/>
                <a:gd name="T6" fmla="*/ 28 w 38"/>
                <a:gd name="T7" fmla="*/ 4 h 168"/>
                <a:gd name="T8" fmla="*/ 30 w 38"/>
                <a:gd name="T9" fmla="*/ 7 h 168"/>
                <a:gd name="T10" fmla="*/ 31 w 38"/>
                <a:gd name="T11" fmla="*/ 11 h 168"/>
                <a:gd name="T12" fmla="*/ 33 w 38"/>
                <a:gd name="T13" fmla="*/ 83 h 168"/>
                <a:gd name="T14" fmla="*/ 38 w 38"/>
                <a:gd name="T15" fmla="*/ 156 h 168"/>
                <a:gd name="T16" fmla="*/ 36 w 38"/>
                <a:gd name="T17" fmla="*/ 163 h 168"/>
                <a:gd name="T18" fmla="*/ 31 w 38"/>
                <a:gd name="T19" fmla="*/ 168 h 168"/>
                <a:gd name="T20" fmla="*/ 23 w 38"/>
                <a:gd name="T21" fmla="*/ 168 h 168"/>
                <a:gd name="T22" fmla="*/ 17 w 38"/>
                <a:gd name="T23" fmla="*/ 167 h 168"/>
                <a:gd name="T24" fmla="*/ 12 w 38"/>
                <a:gd name="T25" fmla="*/ 160 h 168"/>
                <a:gd name="T26" fmla="*/ 1 w 38"/>
                <a:gd name="T27" fmla="*/ 110 h 168"/>
                <a:gd name="T28" fmla="*/ 0 w 38"/>
                <a:gd name="T29" fmla="*/ 58 h 168"/>
                <a:gd name="T30" fmla="*/ 6 w 38"/>
                <a:gd name="T31" fmla="*/ 7 h 168"/>
                <a:gd name="T32" fmla="*/ 8 w 38"/>
                <a:gd name="T33" fmla="*/ 4 h 168"/>
                <a:gd name="T34" fmla="*/ 11 w 38"/>
                <a:gd name="T35" fmla="*/ 1 h 168"/>
                <a:gd name="T36" fmla="*/ 14 w 38"/>
                <a:gd name="T37" fmla="*/ 0 h 168"/>
                <a:gd name="T38" fmla="*/ 19 w 38"/>
                <a:gd name="T3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168">
                  <a:moveTo>
                    <a:pt x="19" y="0"/>
                  </a:moveTo>
                  <a:lnTo>
                    <a:pt x="22" y="0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1"/>
                  </a:lnTo>
                  <a:lnTo>
                    <a:pt x="33" y="83"/>
                  </a:lnTo>
                  <a:lnTo>
                    <a:pt x="38" y="156"/>
                  </a:lnTo>
                  <a:lnTo>
                    <a:pt x="36" y="163"/>
                  </a:lnTo>
                  <a:lnTo>
                    <a:pt x="31" y="168"/>
                  </a:lnTo>
                  <a:lnTo>
                    <a:pt x="23" y="168"/>
                  </a:lnTo>
                  <a:lnTo>
                    <a:pt x="17" y="167"/>
                  </a:lnTo>
                  <a:lnTo>
                    <a:pt x="12" y="160"/>
                  </a:lnTo>
                  <a:lnTo>
                    <a:pt x="1" y="110"/>
                  </a:lnTo>
                  <a:lnTo>
                    <a:pt x="0" y="58"/>
                  </a:lnTo>
                  <a:lnTo>
                    <a:pt x="6" y="7"/>
                  </a:lnTo>
                  <a:lnTo>
                    <a:pt x="8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32DEBD1-B6AF-4385-AAA8-A57B3832D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3684588"/>
              <a:ext cx="17463" cy="106363"/>
            </a:xfrm>
            <a:custGeom>
              <a:avLst/>
              <a:gdLst>
                <a:gd name="T0" fmla="*/ 1 w 20"/>
                <a:gd name="T1" fmla="*/ 0 h 134"/>
                <a:gd name="T2" fmla="*/ 3 w 20"/>
                <a:gd name="T3" fmla="*/ 2 h 134"/>
                <a:gd name="T4" fmla="*/ 5 w 20"/>
                <a:gd name="T5" fmla="*/ 3 h 134"/>
                <a:gd name="T6" fmla="*/ 11 w 20"/>
                <a:gd name="T7" fmla="*/ 44 h 134"/>
                <a:gd name="T8" fmla="*/ 17 w 20"/>
                <a:gd name="T9" fmla="*/ 85 h 134"/>
                <a:gd name="T10" fmla="*/ 20 w 20"/>
                <a:gd name="T11" fmla="*/ 126 h 134"/>
                <a:gd name="T12" fmla="*/ 19 w 20"/>
                <a:gd name="T13" fmla="*/ 129 h 134"/>
                <a:gd name="T14" fmla="*/ 17 w 20"/>
                <a:gd name="T15" fmla="*/ 133 h 134"/>
                <a:gd name="T16" fmla="*/ 14 w 20"/>
                <a:gd name="T17" fmla="*/ 134 h 134"/>
                <a:gd name="T18" fmla="*/ 11 w 20"/>
                <a:gd name="T19" fmla="*/ 134 h 134"/>
                <a:gd name="T20" fmla="*/ 8 w 20"/>
                <a:gd name="T21" fmla="*/ 134 h 134"/>
                <a:gd name="T22" fmla="*/ 6 w 20"/>
                <a:gd name="T23" fmla="*/ 133 h 134"/>
                <a:gd name="T24" fmla="*/ 5 w 20"/>
                <a:gd name="T25" fmla="*/ 128 h 134"/>
                <a:gd name="T26" fmla="*/ 0 w 20"/>
                <a:gd name="T27" fmla="*/ 87 h 134"/>
                <a:gd name="T28" fmla="*/ 0 w 20"/>
                <a:gd name="T29" fmla="*/ 44 h 134"/>
                <a:gd name="T30" fmla="*/ 0 w 20"/>
                <a:gd name="T31" fmla="*/ 3 h 134"/>
                <a:gd name="T32" fmla="*/ 0 w 20"/>
                <a:gd name="T33" fmla="*/ 2 h 134"/>
                <a:gd name="T34" fmla="*/ 1 w 20"/>
                <a:gd name="T3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34">
                  <a:moveTo>
                    <a:pt x="1" y="0"/>
                  </a:moveTo>
                  <a:lnTo>
                    <a:pt x="3" y="2"/>
                  </a:lnTo>
                  <a:lnTo>
                    <a:pt x="5" y="3"/>
                  </a:lnTo>
                  <a:lnTo>
                    <a:pt x="11" y="44"/>
                  </a:lnTo>
                  <a:lnTo>
                    <a:pt x="17" y="85"/>
                  </a:lnTo>
                  <a:lnTo>
                    <a:pt x="20" y="126"/>
                  </a:lnTo>
                  <a:lnTo>
                    <a:pt x="19" y="129"/>
                  </a:lnTo>
                  <a:lnTo>
                    <a:pt x="17" y="133"/>
                  </a:lnTo>
                  <a:lnTo>
                    <a:pt x="14" y="134"/>
                  </a:lnTo>
                  <a:lnTo>
                    <a:pt x="11" y="134"/>
                  </a:lnTo>
                  <a:lnTo>
                    <a:pt x="8" y="134"/>
                  </a:lnTo>
                  <a:lnTo>
                    <a:pt x="6" y="133"/>
                  </a:lnTo>
                  <a:lnTo>
                    <a:pt x="5" y="128"/>
                  </a:lnTo>
                  <a:lnTo>
                    <a:pt x="0" y="87"/>
                  </a:lnTo>
                  <a:lnTo>
                    <a:pt x="0" y="4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EF9DF00-AC01-4720-BC85-9BA1805B2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0" y="3908425"/>
              <a:ext cx="19050" cy="104775"/>
            </a:xfrm>
            <a:custGeom>
              <a:avLst/>
              <a:gdLst>
                <a:gd name="T0" fmla="*/ 13 w 24"/>
                <a:gd name="T1" fmla="*/ 0 h 133"/>
                <a:gd name="T2" fmla="*/ 16 w 24"/>
                <a:gd name="T3" fmla="*/ 0 h 133"/>
                <a:gd name="T4" fmla="*/ 19 w 24"/>
                <a:gd name="T5" fmla="*/ 2 h 133"/>
                <a:gd name="T6" fmla="*/ 21 w 24"/>
                <a:gd name="T7" fmla="*/ 5 h 133"/>
                <a:gd name="T8" fmla="*/ 23 w 24"/>
                <a:gd name="T9" fmla="*/ 10 h 133"/>
                <a:gd name="T10" fmla="*/ 24 w 24"/>
                <a:gd name="T11" fmla="*/ 66 h 133"/>
                <a:gd name="T12" fmla="*/ 23 w 24"/>
                <a:gd name="T13" fmla="*/ 122 h 133"/>
                <a:gd name="T14" fmla="*/ 23 w 24"/>
                <a:gd name="T15" fmla="*/ 126 h 133"/>
                <a:gd name="T16" fmla="*/ 19 w 24"/>
                <a:gd name="T17" fmla="*/ 129 h 133"/>
                <a:gd name="T18" fmla="*/ 16 w 24"/>
                <a:gd name="T19" fmla="*/ 131 h 133"/>
                <a:gd name="T20" fmla="*/ 13 w 24"/>
                <a:gd name="T21" fmla="*/ 133 h 133"/>
                <a:gd name="T22" fmla="*/ 10 w 24"/>
                <a:gd name="T23" fmla="*/ 131 h 133"/>
                <a:gd name="T24" fmla="*/ 7 w 24"/>
                <a:gd name="T25" fmla="*/ 129 h 133"/>
                <a:gd name="T26" fmla="*/ 4 w 24"/>
                <a:gd name="T27" fmla="*/ 126 h 133"/>
                <a:gd name="T28" fmla="*/ 2 w 24"/>
                <a:gd name="T29" fmla="*/ 122 h 133"/>
                <a:gd name="T30" fmla="*/ 0 w 24"/>
                <a:gd name="T31" fmla="*/ 66 h 133"/>
                <a:gd name="T32" fmla="*/ 4 w 24"/>
                <a:gd name="T33" fmla="*/ 10 h 133"/>
                <a:gd name="T34" fmla="*/ 4 w 24"/>
                <a:gd name="T35" fmla="*/ 5 h 133"/>
                <a:gd name="T36" fmla="*/ 7 w 24"/>
                <a:gd name="T37" fmla="*/ 2 h 133"/>
                <a:gd name="T38" fmla="*/ 10 w 24"/>
                <a:gd name="T39" fmla="*/ 0 h 133"/>
                <a:gd name="T40" fmla="*/ 13 w 2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33">
                  <a:moveTo>
                    <a:pt x="13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10"/>
                  </a:lnTo>
                  <a:lnTo>
                    <a:pt x="24" y="66"/>
                  </a:lnTo>
                  <a:lnTo>
                    <a:pt x="23" y="122"/>
                  </a:lnTo>
                  <a:lnTo>
                    <a:pt x="23" y="126"/>
                  </a:lnTo>
                  <a:lnTo>
                    <a:pt x="19" y="129"/>
                  </a:lnTo>
                  <a:lnTo>
                    <a:pt x="16" y="131"/>
                  </a:lnTo>
                  <a:lnTo>
                    <a:pt x="13" y="133"/>
                  </a:lnTo>
                  <a:lnTo>
                    <a:pt x="10" y="131"/>
                  </a:lnTo>
                  <a:lnTo>
                    <a:pt x="7" y="129"/>
                  </a:lnTo>
                  <a:lnTo>
                    <a:pt x="4" y="126"/>
                  </a:lnTo>
                  <a:lnTo>
                    <a:pt x="2" y="122"/>
                  </a:lnTo>
                  <a:lnTo>
                    <a:pt x="0" y="66"/>
                  </a:lnTo>
                  <a:lnTo>
                    <a:pt x="4" y="10"/>
                  </a:lnTo>
                  <a:lnTo>
                    <a:pt x="4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9F90201-5361-4BD5-A806-AB243FDD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4144963"/>
              <a:ext cx="15875" cy="112713"/>
            </a:xfrm>
            <a:custGeom>
              <a:avLst/>
              <a:gdLst>
                <a:gd name="T0" fmla="*/ 10 w 21"/>
                <a:gd name="T1" fmla="*/ 0 h 142"/>
                <a:gd name="T2" fmla="*/ 13 w 21"/>
                <a:gd name="T3" fmla="*/ 0 h 142"/>
                <a:gd name="T4" fmla="*/ 16 w 21"/>
                <a:gd name="T5" fmla="*/ 0 h 142"/>
                <a:gd name="T6" fmla="*/ 19 w 21"/>
                <a:gd name="T7" fmla="*/ 3 h 142"/>
                <a:gd name="T8" fmla="*/ 21 w 21"/>
                <a:gd name="T9" fmla="*/ 6 h 142"/>
                <a:gd name="T10" fmla="*/ 21 w 21"/>
                <a:gd name="T11" fmla="*/ 10 h 142"/>
                <a:gd name="T12" fmla="*/ 21 w 21"/>
                <a:gd name="T13" fmla="*/ 71 h 142"/>
                <a:gd name="T14" fmla="*/ 19 w 21"/>
                <a:gd name="T15" fmla="*/ 132 h 142"/>
                <a:gd name="T16" fmla="*/ 19 w 21"/>
                <a:gd name="T17" fmla="*/ 137 h 142"/>
                <a:gd name="T18" fmla="*/ 17 w 21"/>
                <a:gd name="T19" fmla="*/ 139 h 142"/>
                <a:gd name="T20" fmla="*/ 14 w 21"/>
                <a:gd name="T21" fmla="*/ 140 h 142"/>
                <a:gd name="T22" fmla="*/ 11 w 21"/>
                <a:gd name="T23" fmla="*/ 142 h 142"/>
                <a:gd name="T24" fmla="*/ 8 w 21"/>
                <a:gd name="T25" fmla="*/ 140 h 142"/>
                <a:gd name="T26" fmla="*/ 5 w 21"/>
                <a:gd name="T27" fmla="*/ 139 h 142"/>
                <a:gd name="T28" fmla="*/ 3 w 21"/>
                <a:gd name="T29" fmla="*/ 137 h 142"/>
                <a:gd name="T30" fmla="*/ 2 w 21"/>
                <a:gd name="T31" fmla="*/ 132 h 142"/>
                <a:gd name="T32" fmla="*/ 0 w 21"/>
                <a:gd name="T33" fmla="*/ 10 h 142"/>
                <a:gd name="T34" fmla="*/ 2 w 21"/>
                <a:gd name="T35" fmla="*/ 6 h 142"/>
                <a:gd name="T36" fmla="*/ 3 w 21"/>
                <a:gd name="T37" fmla="*/ 3 h 142"/>
                <a:gd name="T38" fmla="*/ 6 w 21"/>
                <a:gd name="T39" fmla="*/ 0 h 142"/>
                <a:gd name="T40" fmla="*/ 10 w 21"/>
                <a:gd name="T4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142">
                  <a:moveTo>
                    <a:pt x="10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1" y="71"/>
                  </a:lnTo>
                  <a:lnTo>
                    <a:pt x="19" y="132"/>
                  </a:lnTo>
                  <a:lnTo>
                    <a:pt x="19" y="137"/>
                  </a:lnTo>
                  <a:lnTo>
                    <a:pt x="17" y="139"/>
                  </a:lnTo>
                  <a:lnTo>
                    <a:pt x="14" y="140"/>
                  </a:lnTo>
                  <a:lnTo>
                    <a:pt x="11" y="142"/>
                  </a:lnTo>
                  <a:lnTo>
                    <a:pt x="8" y="140"/>
                  </a:lnTo>
                  <a:lnTo>
                    <a:pt x="5" y="139"/>
                  </a:lnTo>
                  <a:lnTo>
                    <a:pt x="3" y="137"/>
                  </a:lnTo>
                  <a:lnTo>
                    <a:pt x="2" y="13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C12B2CE-B090-4500-B7C4-5E9A46E9F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600" y="4424363"/>
              <a:ext cx="30163" cy="101600"/>
            </a:xfrm>
            <a:custGeom>
              <a:avLst/>
              <a:gdLst>
                <a:gd name="T0" fmla="*/ 9 w 38"/>
                <a:gd name="T1" fmla="*/ 0 h 128"/>
                <a:gd name="T2" fmla="*/ 12 w 38"/>
                <a:gd name="T3" fmla="*/ 2 h 128"/>
                <a:gd name="T4" fmla="*/ 15 w 38"/>
                <a:gd name="T5" fmla="*/ 4 h 128"/>
                <a:gd name="T6" fmla="*/ 28 w 38"/>
                <a:gd name="T7" fmla="*/ 32 h 128"/>
                <a:gd name="T8" fmla="*/ 36 w 38"/>
                <a:gd name="T9" fmla="*/ 62 h 128"/>
                <a:gd name="T10" fmla="*/ 38 w 38"/>
                <a:gd name="T11" fmla="*/ 93 h 128"/>
                <a:gd name="T12" fmla="*/ 34 w 38"/>
                <a:gd name="T13" fmla="*/ 123 h 128"/>
                <a:gd name="T14" fmla="*/ 33 w 38"/>
                <a:gd name="T15" fmla="*/ 126 h 128"/>
                <a:gd name="T16" fmla="*/ 30 w 38"/>
                <a:gd name="T17" fmla="*/ 128 h 128"/>
                <a:gd name="T18" fmla="*/ 27 w 38"/>
                <a:gd name="T19" fmla="*/ 128 h 128"/>
                <a:gd name="T20" fmla="*/ 23 w 38"/>
                <a:gd name="T21" fmla="*/ 126 h 128"/>
                <a:gd name="T22" fmla="*/ 22 w 38"/>
                <a:gd name="T23" fmla="*/ 125 h 128"/>
                <a:gd name="T24" fmla="*/ 20 w 38"/>
                <a:gd name="T25" fmla="*/ 122 h 128"/>
                <a:gd name="T26" fmla="*/ 20 w 38"/>
                <a:gd name="T27" fmla="*/ 84 h 128"/>
                <a:gd name="T28" fmla="*/ 14 w 38"/>
                <a:gd name="T29" fmla="*/ 48 h 128"/>
                <a:gd name="T30" fmla="*/ 1 w 38"/>
                <a:gd name="T31" fmla="*/ 13 h 128"/>
                <a:gd name="T32" fmla="*/ 0 w 38"/>
                <a:gd name="T33" fmla="*/ 10 h 128"/>
                <a:gd name="T34" fmla="*/ 0 w 38"/>
                <a:gd name="T35" fmla="*/ 7 h 128"/>
                <a:gd name="T36" fmla="*/ 1 w 38"/>
                <a:gd name="T37" fmla="*/ 4 h 128"/>
                <a:gd name="T38" fmla="*/ 4 w 38"/>
                <a:gd name="T39" fmla="*/ 2 h 128"/>
                <a:gd name="T40" fmla="*/ 8 w 38"/>
                <a:gd name="T41" fmla="*/ 0 h 128"/>
                <a:gd name="T42" fmla="*/ 9 w 38"/>
                <a:gd name="T4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28">
                  <a:moveTo>
                    <a:pt x="9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28" y="32"/>
                  </a:lnTo>
                  <a:lnTo>
                    <a:pt x="36" y="62"/>
                  </a:lnTo>
                  <a:lnTo>
                    <a:pt x="38" y="93"/>
                  </a:lnTo>
                  <a:lnTo>
                    <a:pt x="34" y="123"/>
                  </a:lnTo>
                  <a:lnTo>
                    <a:pt x="33" y="126"/>
                  </a:lnTo>
                  <a:lnTo>
                    <a:pt x="30" y="128"/>
                  </a:lnTo>
                  <a:lnTo>
                    <a:pt x="27" y="128"/>
                  </a:lnTo>
                  <a:lnTo>
                    <a:pt x="23" y="126"/>
                  </a:lnTo>
                  <a:lnTo>
                    <a:pt x="22" y="125"/>
                  </a:lnTo>
                  <a:lnTo>
                    <a:pt x="20" y="122"/>
                  </a:lnTo>
                  <a:lnTo>
                    <a:pt x="20" y="84"/>
                  </a:lnTo>
                  <a:lnTo>
                    <a:pt x="14" y="48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C2AC7C3-54C1-4D8A-A175-112B498FF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0" y="4648200"/>
              <a:ext cx="15875" cy="123825"/>
            </a:xfrm>
            <a:custGeom>
              <a:avLst/>
              <a:gdLst>
                <a:gd name="T0" fmla="*/ 9 w 19"/>
                <a:gd name="T1" fmla="*/ 0 h 156"/>
                <a:gd name="T2" fmla="*/ 11 w 19"/>
                <a:gd name="T3" fmla="*/ 0 h 156"/>
                <a:gd name="T4" fmla="*/ 12 w 19"/>
                <a:gd name="T5" fmla="*/ 2 h 156"/>
                <a:gd name="T6" fmla="*/ 14 w 19"/>
                <a:gd name="T7" fmla="*/ 5 h 156"/>
                <a:gd name="T8" fmla="*/ 17 w 19"/>
                <a:gd name="T9" fmla="*/ 52 h 156"/>
                <a:gd name="T10" fmla="*/ 19 w 19"/>
                <a:gd name="T11" fmla="*/ 101 h 156"/>
                <a:gd name="T12" fmla="*/ 17 w 19"/>
                <a:gd name="T13" fmla="*/ 149 h 156"/>
                <a:gd name="T14" fmla="*/ 17 w 19"/>
                <a:gd name="T15" fmla="*/ 152 h 156"/>
                <a:gd name="T16" fmla="*/ 14 w 19"/>
                <a:gd name="T17" fmla="*/ 155 h 156"/>
                <a:gd name="T18" fmla="*/ 11 w 19"/>
                <a:gd name="T19" fmla="*/ 156 h 156"/>
                <a:gd name="T20" fmla="*/ 7 w 19"/>
                <a:gd name="T21" fmla="*/ 156 h 156"/>
                <a:gd name="T22" fmla="*/ 6 w 19"/>
                <a:gd name="T23" fmla="*/ 155 h 156"/>
                <a:gd name="T24" fmla="*/ 3 w 19"/>
                <a:gd name="T25" fmla="*/ 152 h 156"/>
                <a:gd name="T26" fmla="*/ 3 w 19"/>
                <a:gd name="T27" fmla="*/ 149 h 156"/>
                <a:gd name="T28" fmla="*/ 0 w 19"/>
                <a:gd name="T29" fmla="*/ 101 h 156"/>
                <a:gd name="T30" fmla="*/ 1 w 19"/>
                <a:gd name="T31" fmla="*/ 52 h 156"/>
                <a:gd name="T32" fmla="*/ 6 w 19"/>
                <a:gd name="T33" fmla="*/ 5 h 156"/>
                <a:gd name="T34" fmla="*/ 6 w 19"/>
                <a:gd name="T35" fmla="*/ 2 h 156"/>
                <a:gd name="T36" fmla="*/ 9 w 19"/>
                <a:gd name="T3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56">
                  <a:moveTo>
                    <a:pt x="9" y="0"/>
                  </a:moveTo>
                  <a:lnTo>
                    <a:pt x="11" y="0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7" y="52"/>
                  </a:lnTo>
                  <a:lnTo>
                    <a:pt x="19" y="101"/>
                  </a:lnTo>
                  <a:lnTo>
                    <a:pt x="17" y="149"/>
                  </a:lnTo>
                  <a:lnTo>
                    <a:pt x="17" y="152"/>
                  </a:lnTo>
                  <a:lnTo>
                    <a:pt x="14" y="155"/>
                  </a:lnTo>
                  <a:lnTo>
                    <a:pt x="11" y="156"/>
                  </a:lnTo>
                  <a:lnTo>
                    <a:pt x="7" y="156"/>
                  </a:lnTo>
                  <a:lnTo>
                    <a:pt x="6" y="155"/>
                  </a:lnTo>
                  <a:lnTo>
                    <a:pt x="3" y="152"/>
                  </a:lnTo>
                  <a:lnTo>
                    <a:pt x="3" y="149"/>
                  </a:lnTo>
                  <a:lnTo>
                    <a:pt x="0" y="101"/>
                  </a:lnTo>
                  <a:lnTo>
                    <a:pt x="1" y="52"/>
                  </a:lnTo>
                  <a:lnTo>
                    <a:pt x="6" y="5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E63ED86-CDCE-4EAD-B4DF-07B194D57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425" y="4913313"/>
              <a:ext cx="19050" cy="127000"/>
            </a:xfrm>
            <a:custGeom>
              <a:avLst/>
              <a:gdLst>
                <a:gd name="T0" fmla="*/ 11 w 24"/>
                <a:gd name="T1" fmla="*/ 0 h 161"/>
                <a:gd name="T2" fmla="*/ 14 w 24"/>
                <a:gd name="T3" fmla="*/ 0 h 161"/>
                <a:gd name="T4" fmla="*/ 17 w 24"/>
                <a:gd name="T5" fmla="*/ 0 h 161"/>
                <a:gd name="T6" fmla="*/ 20 w 24"/>
                <a:gd name="T7" fmla="*/ 4 h 161"/>
                <a:gd name="T8" fmla="*/ 22 w 24"/>
                <a:gd name="T9" fmla="*/ 7 h 161"/>
                <a:gd name="T10" fmla="*/ 24 w 24"/>
                <a:gd name="T11" fmla="*/ 10 h 161"/>
                <a:gd name="T12" fmla="*/ 24 w 24"/>
                <a:gd name="T13" fmla="*/ 82 h 161"/>
                <a:gd name="T14" fmla="*/ 20 w 24"/>
                <a:gd name="T15" fmla="*/ 155 h 161"/>
                <a:gd name="T16" fmla="*/ 19 w 24"/>
                <a:gd name="T17" fmla="*/ 158 h 161"/>
                <a:gd name="T18" fmla="*/ 17 w 24"/>
                <a:gd name="T19" fmla="*/ 161 h 161"/>
                <a:gd name="T20" fmla="*/ 14 w 24"/>
                <a:gd name="T21" fmla="*/ 161 h 161"/>
                <a:gd name="T22" fmla="*/ 11 w 24"/>
                <a:gd name="T23" fmla="*/ 161 h 161"/>
                <a:gd name="T24" fmla="*/ 8 w 24"/>
                <a:gd name="T25" fmla="*/ 161 h 161"/>
                <a:gd name="T26" fmla="*/ 6 w 24"/>
                <a:gd name="T27" fmla="*/ 158 h 161"/>
                <a:gd name="T28" fmla="*/ 5 w 24"/>
                <a:gd name="T29" fmla="*/ 155 h 161"/>
                <a:gd name="T30" fmla="*/ 0 w 24"/>
                <a:gd name="T31" fmla="*/ 82 h 161"/>
                <a:gd name="T32" fmla="*/ 2 w 24"/>
                <a:gd name="T33" fmla="*/ 10 h 161"/>
                <a:gd name="T34" fmla="*/ 2 w 24"/>
                <a:gd name="T35" fmla="*/ 7 h 161"/>
                <a:gd name="T36" fmla="*/ 5 w 24"/>
                <a:gd name="T37" fmla="*/ 4 h 161"/>
                <a:gd name="T38" fmla="*/ 8 w 24"/>
                <a:gd name="T39" fmla="*/ 0 h 161"/>
                <a:gd name="T40" fmla="*/ 11 w 24"/>
                <a:gd name="T4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61">
                  <a:moveTo>
                    <a:pt x="11" y="0"/>
                  </a:moveTo>
                  <a:lnTo>
                    <a:pt x="14" y="0"/>
                  </a:lnTo>
                  <a:lnTo>
                    <a:pt x="17" y="0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0"/>
                  </a:lnTo>
                  <a:lnTo>
                    <a:pt x="24" y="82"/>
                  </a:lnTo>
                  <a:lnTo>
                    <a:pt x="20" y="155"/>
                  </a:lnTo>
                  <a:lnTo>
                    <a:pt x="19" y="158"/>
                  </a:lnTo>
                  <a:lnTo>
                    <a:pt x="17" y="161"/>
                  </a:lnTo>
                  <a:lnTo>
                    <a:pt x="14" y="161"/>
                  </a:lnTo>
                  <a:lnTo>
                    <a:pt x="11" y="161"/>
                  </a:lnTo>
                  <a:lnTo>
                    <a:pt x="8" y="161"/>
                  </a:lnTo>
                  <a:lnTo>
                    <a:pt x="6" y="158"/>
                  </a:lnTo>
                  <a:lnTo>
                    <a:pt x="5" y="155"/>
                  </a:lnTo>
                  <a:lnTo>
                    <a:pt x="0" y="8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4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627BC70-A004-4762-A268-65C5C1F13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5116513"/>
              <a:ext cx="31750" cy="119063"/>
            </a:xfrm>
            <a:custGeom>
              <a:avLst/>
              <a:gdLst>
                <a:gd name="T0" fmla="*/ 20 w 41"/>
                <a:gd name="T1" fmla="*/ 0 h 150"/>
                <a:gd name="T2" fmla="*/ 23 w 41"/>
                <a:gd name="T3" fmla="*/ 2 h 150"/>
                <a:gd name="T4" fmla="*/ 26 w 41"/>
                <a:gd name="T5" fmla="*/ 3 h 150"/>
                <a:gd name="T6" fmla="*/ 28 w 41"/>
                <a:gd name="T7" fmla="*/ 7 h 150"/>
                <a:gd name="T8" fmla="*/ 30 w 41"/>
                <a:gd name="T9" fmla="*/ 11 h 150"/>
                <a:gd name="T10" fmla="*/ 34 w 41"/>
                <a:gd name="T11" fmla="*/ 73 h 150"/>
                <a:gd name="T12" fmla="*/ 41 w 41"/>
                <a:gd name="T13" fmla="*/ 134 h 150"/>
                <a:gd name="T14" fmla="*/ 39 w 41"/>
                <a:gd name="T15" fmla="*/ 144 h 150"/>
                <a:gd name="T16" fmla="*/ 33 w 41"/>
                <a:gd name="T17" fmla="*/ 148 h 150"/>
                <a:gd name="T18" fmla="*/ 25 w 41"/>
                <a:gd name="T19" fmla="*/ 150 h 150"/>
                <a:gd name="T20" fmla="*/ 15 w 41"/>
                <a:gd name="T21" fmla="*/ 147 h 150"/>
                <a:gd name="T22" fmla="*/ 11 w 41"/>
                <a:gd name="T23" fmla="*/ 139 h 150"/>
                <a:gd name="T24" fmla="*/ 3 w 41"/>
                <a:gd name="T25" fmla="*/ 107 h 150"/>
                <a:gd name="T26" fmla="*/ 0 w 41"/>
                <a:gd name="T27" fmla="*/ 74 h 150"/>
                <a:gd name="T28" fmla="*/ 3 w 41"/>
                <a:gd name="T29" fmla="*/ 40 h 150"/>
                <a:gd name="T30" fmla="*/ 9 w 41"/>
                <a:gd name="T31" fmla="*/ 8 h 150"/>
                <a:gd name="T32" fmla="*/ 11 w 41"/>
                <a:gd name="T33" fmla="*/ 5 h 150"/>
                <a:gd name="T34" fmla="*/ 14 w 41"/>
                <a:gd name="T35" fmla="*/ 2 h 150"/>
                <a:gd name="T36" fmla="*/ 17 w 41"/>
                <a:gd name="T37" fmla="*/ 0 h 150"/>
                <a:gd name="T38" fmla="*/ 20 w 41"/>
                <a:gd name="T3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150">
                  <a:moveTo>
                    <a:pt x="20" y="0"/>
                  </a:moveTo>
                  <a:lnTo>
                    <a:pt x="23" y="2"/>
                  </a:lnTo>
                  <a:lnTo>
                    <a:pt x="26" y="3"/>
                  </a:lnTo>
                  <a:lnTo>
                    <a:pt x="28" y="7"/>
                  </a:lnTo>
                  <a:lnTo>
                    <a:pt x="30" y="11"/>
                  </a:lnTo>
                  <a:lnTo>
                    <a:pt x="34" y="73"/>
                  </a:lnTo>
                  <a:lnTo>
                    <a:pt x="41" y="134"/>
                  </a:lnTo>
                  <a:lnTo>
                    <a:pt x="39" y="144"/>
                  </a:lnTo>
                  <a:lnTo>
                    <a:pt x="33" y="148"/>
                  </a:lnTo>
                  <a:lnTo>
                    <a:pt x="25" y="150"/>
                  </a:lnTo>
                  <a:lnTo>
                    <a:pt x="15" y="147"/>
                  </a:lnTo>
                  <a:lnTo>
                    <a:pt x="11" y="139"/>
                  </a:lnTo>
                  <a:lnTo>
                    <a:pt x="3" y="107"/>
                  </a:lnTo>
                  <a:lnTo>
                    <a:pt x="0" y="74"/>
                  </a:lnTo>
                  <a:lnTo>
                    <a:pt x="3" y="40"/>
                  </a:lnTo>
                  <a:lnTo>
                    <a:pt x="9" y="8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77E69EF-5C25-422F-9B31-92A51195B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5" y="3724275"/>
              <a:ext cx="30163" cy="123825"/>
            </a:xfrm>
            <a:custGeom>
              <a:avLst/>
              <a:gdLst>
                <a:gd name="T0" fmla="*/ 14 w 36"/>
                <a:gd name="T1" fmla="*/ 0 h 154"/>
                <a:gd name="T2" fmla="*/ 22 w 36"/>
                <a:gd name="T3" fmla="*/ 0 h 154"/>
                <a:gd name="T4" fmla="*/ 30 w 36"/>
                <a:gd name="T5" fmla="*/ 4 h 154"/>
                <a:gd name="T6" fmla="*/ 33 w 36"/>
                <a:gd name="T7" fmla="*/ 14 h 154"/>
                <a:gd name="T8" fmla="*/ 36 w 36"/>
                <a:gd name="T9" fmla="*/ 137 h 154"/>
                <a:gd name="T10" fmla="*/ 35 w 36"/>
                <a:gd name="T11" fmla="*/ 146 h 154"/>
                <a:gd name="T12" fmla="*/ 27 w 36"/>
                <a:gd name="T13" fmla="*/ 153 h 154"/>
                <a:gd name="T14" fmla="*/ 19 w 36"/>
                <a:gd name="T15" fmla="*/ 154 h 154"/>
                <a:gd name="T16" fmla="*/ 9 w 36"/>
                <a:gd name="T17" fmla="*/ 153 h 154"/>
                <a:gd name="T18" fmla="*/ 3 w 36"/>
                <a:gd name="T19" fmla="*/ 146 h 154"/>
                <a:gd name="T20" fmla="*/ 0 w 36"/>
                <a:gd name="T21" fmla="*/ 137 h 154"/>
                <a:gd name="T22" fmla="*/ 5 w 36"/>
                <a:gd name="T23" fmla="*/ 14 h 154"/>
                <a:gd name="T24" fmla="*/ 8 w 36"/>
                <a:gd name="T25" fmla="*/ 4 h 154"/>
                <a:gd name="T26" fmla="*/ 14 w 36"/>
                <a:gd name="T2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154">
                  <a:moveTo>
                    <a:pt x="14" y="0"/>
                  </a:moveTo>
                  <a:lnTo>
                    <a:pt x="22" y="0"/>
                  </a:lnTo>
                  <a:lnTo>
                    <a:pt x="30" y="4"/>
                  </a:lnTo>
                  <a:lnTo>
                    <a:pt x="33" y="14"/>
                  </a:lnTo>
                  <a:lnTo>
                    <a:pt x="36" y="137"/>
                  </a:lnTo>
                  <a:lnTo>
                    <a:pt x="35" y="146"/>
                  </a:lnTo>
                  <a:lnTo>
                    <a:pt x="27" y="153"/>
                  </a:lnTo>
                  <a:lnTo>
                    <a:pt x="19" y="154"/>
                  </a:lnTo>
                  <a:lnTo>
                    <a:pt x="9" y="153"/>
                  </a:lnTo>
                  <a:lnTo>
                    <a:pt x="3" y="146"/>
                  </a:lnTo>
                  <a:lnTo>
                    <a:pt x="0" y="137"/>
                  </a:lnTo>
                  <a:lnTo>
                    <a:pt x="5" y="14"/>
                  </a:lnTo>
                  <a:lnTo>
                    <a:pt x="8" y="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F30747A-670C-4D86-81A3-B15DA41D3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0" y="3990975"/>
              <a:ext cx="22225" cy="127000"/>
            </a:xfrm>
            <a:custGeom>
              <a:avLst/>
              <a:gdLst>
                <a:gd name="T0" fmla="*/ 8 w 28"/>
                <a:gd name="T1" fmla="*/ 0 h 161"/>
                <a:gd name="T2" fmla="*/ 11 w 28"/>
                <a:gd name="T3" fmla="*/ 0 h 161"/>
                <a:gd name="T4" fmla="*/ 12 w 28"/>
                <a:gd name="T5" fmla="*/ 2 h 161"/>
                <a:gd name="T6" fmla="*/ 16 w 28"/>
                <a:gd name="T7" fmla="*/ 5 h 161"/>
                <a:gd name="T8" fmla="*/ 16 w 28"/>
                <a:gd name="T9" fmla="*/ 8 h 161"/>
                <a:gd name="T10" fmla="*/ 25 w 28"/>
                <a:gd name="T11" fmla="*/ 81 h 161"/>
                <a:gd name="T12" fmla="*/ 28 w 28"/>
                <a:gd name="T13" fmla="*/ 152 h 161"/>
                <a:gd name="T14" fmla="*/ 28 w 28"/>
                <a:gd name="T15" fmla="*/ 156 h 161"/>
                <a:gd name="T16" fmla="*/ 27 w 28"/>
                <a:gd name="T17" fmla="*/ 159 h 161"/>
                <a:gd name="T18" fmla="*/ 24 w 28"/>
                <a:gd name="T19" fmla="*/ 161 h 161"/>
                <a:gd name="T20" fmla="*/ 20 w 28"/>
                <a:gd name="T21" fmla="*/ 161 h 161"/>
                <a:gd name="T22" fmla="*/ 17 w 28"/>
                <a:gd name="T23" fmla="*/ 161 h 161"/>
                <a:gd name="T24" fmla="*/ 14 w 28"/>
                <a:gd name="T25" fmla="*/ 161 h 161"/>
                <a:gd name="T26" fmla="*/ 11 w 28"/>
                <a:gd name="T27" fmla="*/ 158 h 161"/>
                <a:gd name="T28" fmla="*/ 9 w 28"/>
                <a:gd name="T29" fmla="*/ 155 h 161"/>
                <a:gd name="T30" fmla="*/ 3 w 28"/>
                <a:gd name="T31" fmla="*/ 82 h 161"/>
                <a:gd name="T32" fmla="*/ 0 w 28"/>
                <a:gd name="T33" fmla="*/ 8 h 161"/>
                <a:gd name="T34" fmla="*/ 0 w 28"/>
                <a:gd name="T35" fmla="*/ 5 h 161"/>
                <a:gd name="T36" fmla="*/ 1 w 28"/>
                <a:gd name="T37" fmla="*/ 2 h 161"/>
                <a:gd name="T38" fmla="*/ 5 w 28"/>
                <a:gd name="T39" fmla="*/ 0 h 161"/>
                <a:gd name="T40" fmla="*/ 8 w 28"/>
                <a:gd name="T4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161">
                  <a:moveTo>
                    <a:pt x="8" y="0"/>
                  </a:moveTo>
                  <a:lnTo>
                    <a:pt x="11" y="0"/>
                  </a:lnTo>
                  <a:lnTo>
                    <a:pt x="12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25" y="81"/>
                  </a:lnTo>
                  <a:lnTo>
                    <a:pt x="28" y="152"/>
                  </a:lnTo>
                  <a:lnTo>
                    <a:pt x="28" y="156"/>
                  </a:lnTo>
                  <a:lnTo>
                    <a:pt x="27" y="159"/>
                  </a:lnTo>
                  <a:lnTo>
                    <a:pt x="24" y="161"/>
                  </a:lnTo>
                  <a:lnTo>
                    <a:pt x="20" y="161"/>
                  </a:lnTo>
                  <a:lnTo>
                    <a:pt x="17" y="161"/>
                  </a:lnTo>
                  <a:lnTo>
                    <a:pt x="14" y="161"/>
                  </a:lnTo>
                  <a:lnTo>
                    <a:pt x="11" y="158"/>
                  </a:lnTo>
                  <a:lnTo>
                    <a:pt x="9" y="155"/>
                  </a:lnTo>
                  <a:lnTo>
                    <a:pt x="3" y="8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CD3E995-D0C8-4E8E-A22E-FB01EA9B9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246563"/>
              <a:ext cx="15875" cy="125413"/>
            </a:xfrm>
            <a:custGeom>
              <a:avLst/>
              <a:gdLst>
                <a:gd name="T0" fmla="*/ 10 w 21"/>
                <a:gd name="T1" fmla="*/ 0 h 157"/>
                <a:gd name="T2" fmla="*/ 13 w 21"/>
                <a:gd name="T3" fmla="*/ 1 h 157"/>
                <a:gd name="T4" fmla="*/ 15 w 21"/>
                <a:gd name="T5" fmla="*/ 3 h 157"/>
                <a:gd name="T6" fmla="*/ 16 w 21"/>
                <a:gd name="T7" fmla="*/ 4 h 157"/>
                <a:gd name="T8" fmla="*/ 19 w 21"/>
                <a:gd name="T9" fmla="*/ 53 h 157"/>
                <a:gd name="T10" fmla="*/ 21 w 21"/>
                <a:gd name="T11" fmla="*/ 101 h 157"/>
                <a:gd name="T12" fmla="*/ 19 w 21"/>
                <a:gd name="T13" fmla="*/ 149 h 157"/>
                <a:gd name="T14" fmla="*/ 18 w 21"/>
                <a:gd name="T15" fmla="*/ 153 h 157"/>
                <a:gd name="T16" fmla="*/ 16 w 21"/>
                <a:gd name="T17" fmla="*/ 156 h 157"/>
                <a:gd name="T18" fmla="*/ 13 w 21"/>
                <a:gd name="T19" fmla="*/ 157 h 157"/>
                <a:gd name="T20" fmla="*/ 10 w 21"/>
                <a:gd name="T21" fmla="*/ 157 h 157"/>
                <a:gd name="T22" fmla="*/ 7 w 21"/>
                <a:gd name="T23" fmla="*/ 157 h 157"/>
                <a:gd name="T24" fmla="*/ 5 w 21"/>
                <a:gd name="T25" fmla="*/ 156 h 157"/>
                <a:gd name="T26" fmla="*/ 2 w 21"/>
                <a:gd name="T27" fmla="*/ 153 h 157"/>
                <a:gd name="T28" fmla="*/ 2 w 21"/>
                <a:gd name="T29" fmla="*/ 149 h 157"/>
                <a:gd name="T30" fmla="*/ 0 w 21"/>
                <a:gd name="T31" fmla="*/ 101 h 157"/>
                <a:gd name="T32" fmla="*/ 2 w 21"/>
                <a:gd name="T33" fmla="*/ 53 h 157"/>
                <a:gd name="T34" fmla="*/ 5 w 21"/>
                <a:gd name="T35" fmla="*/ 4 h 157"/>
                <a:gd name="T36" fmla="*/ 7 w 21"/>
                <a:gd name="T37" fmla="*/ 3 h 157"/>
                <a:gd name="T38" fmla="*/ 8 w 21"/>
                <a:gd name="T39" fmla="*/ 1 h 157"/>
                <a:gd name="T40" fmla="*/ 10 w 21"/>
                <a:gd name="T4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157">
                  <a:moveTo>
                    <a:pt x="10" y="0"/>
                  </a:moveTo>
                  <a:lnTo>
                    <a:pt x="13" y="1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9" y="53"/>
                  </a:lnTo>
                  <a:lnTo>
                    <a:pt x="21" y="101"/>
                  </a:lnTo>
                  <a:lnTo>
                    <a:pt x="19" y="149"/>
                  </a:lnTo>
                  <a:lnTo>
                    <a:pt x="18" y="153"/>
                  </a:lnTo>
                  <a:lnTo>
                    <a:pt x="16" y="156"/>
                  </a:lnTo>
                  <a:lnTo>
                    <a:pt x="13" y="157"/>
                  </a:lnTo>
                  <a:lnTo>
                    <a:pt x="10" y="157"/>
                  </a:lnTo>
                  <a:lnTo>
                    <a:pt x="7" y="157"/>
                  </a:lnTo>
                  <a:lnTo>
                    <a:pt x="5" y="156"/>
                  </a:lnTo>
                  <a:lnTo>
                    <a:pt x="2" y="153"/>
                  </a:lnTo>
                  <a:lnTo>
                    <a:pt x="2" y="149"/>
                  </a:lnTo>
                  <a:lnTo>
                    <a:pt x="0" y="101"/>
                  </a:lnTo>
                  <a:lnTo>
                    <a:pt x="2" y="53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BE831F8-C24E-451A-89D7-7DE705987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4489450"/>
              <a:ext cx="14288" cy="101600"/>
            </a:xfrm>
            <a:custGeom>
              <a:avLst/>
              <a:gdLst>
                <a:gd name="T0" fmla="*/ 8 w 17"/>
                <a:gd name="T1" fmla="*/ 0 h 128"/>
                <a:gd name="T2" fmla="*/ 9 w 17"/>
                <a:gd name="T3" fmla="*/ 0 h 128"/>
                <a:gd name="T4" fmla="*/ 13 w 17"/>
                <a:gd name="T5" fmla="*/ 2 h 128"/>
                <a:gd name="T6" fmla="*/ 14 w 17"/>
                <a:gd name="T7" fmla="*/ 3 h 128"/>
                <a:gd name="T8" fmla="*/ 16 w 17"/>
                <a:gd name="T9" fmla="*/ 6 h 128"/>
                <a:gd name="T10" fmla="*/ 17 w 17"/>
                <a:gd name="T11" fmla="*/ 63 h 128"/>
                <a:gd name="T12" fmla="*/ 17 w 17"/>
                <a:gd name="T13" fmla="*/ 120 h 128"/>
                <a:gd name="T14" fmla="*/ 16 w 17"/>
                <a:gd name="T15" fmla="*/ 124 h 128"/>
                <a:gd name="T16" fmla="*/ 14 w 17"/>
                <a:gd name="T17" fmla="*/ 126 h 128"/>
                <a:gd name="T18" fmla="*/ 11 w 17"/>
                <a:gd name="T19" fmla="*/ 128 h 128"/>
                <a:gd name="T20" fmla="*/ 8 w 17"/>
                <a:gd name="T21" fmla="*/ 128 h 128"/>
                <a:gd name="T22" fmla="*/ 6 w 17"/>
                <a:gd name="T23" fmla="*/ 128 h 128"/>
                <a:gd name="T24" fmla="*/ 3 w 17"/>
                <a:gd name="T25" fmla="*/ 126 h 128"/>
                <a:gd name="T26" fmla="*/ 2 w 17"/>
                <a:gd name="T27" fmla="*/ 124 h 128"/>
                <a:gd name="T28" fmla="*/ 0 w 17"/>
                <a:gd name="T29" fmla="*/ 120 h 128"/>
                <a:gd name="T30" fmla="*/ 0 w 17"/>
                <a:gd name="T31" fmla="*/ 63 h 128"/>
                <a:gd name="T32" fmla="*/ 2 w 17"/>
                <a:gd name="T33" fmla="*/ 6 h 128"/>
                <a:gd name="T34" fmla="*/ 3 w 17"/>
                <a:gd name="T35" fmla="*/ 3 h 128"/>
                <a:gd name="T36" fmla="*/ 5 w 17"/>
                <a:gd name="T37" fmla="*/ 2 h 128"/>
                <a:gd name="T38" fmla="*/ 8 w 17"/>
                <a:gd name="T3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28">
                  <a:moveTo>
                    <a:pt x="8" y="0"/>
                  </a:moveTo>
                  <a:lnTo>
                    <a:pt x="9" y="0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6"/>
                  </a:lnTo>
                  <a:lnTo>
                    <a:pt x="17" y="63"/>
                  </a:lnTo>
                  <a:lnTo>
                    <a:pt x="17" y="120"/>
                  </a:lnTo>
                  <a:lnTo>
                    <a:pt x="16" y="124"/>
                  </a:lnTo>
                  <a:lnTo>
                    <a:pt x="14" y="126"/>
                  </a:lnTo>
                  <a:lnTo>
                    <a:pt x="11" y="128"/>
                  </a:lnTo>
                  <a:lnTo>
                    <a:pt x="8" y="128"/>
                  </a:lnTo>
                  <a:lnTo>
                    <a:pt x="6" y="128"/>
                  </a:lnTo>
                  <a:lnTo>
                    <a:pt x="3" y="126"/>
                  </a:lnTo>
                  <a:lnTo>
                    <a:pt x="2" y="124"/>
                  </a:lnTo>
                  <a:lnTo>
                    <a:pt x="0" y="120"/>
                  </a:lnTo>
                  <a:lnTo>
                    <a:pt x="0" y="63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0F93EEF-A32E-4E76-989B-63ADD86E6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0" y="4708525"/>
              <a:ext cx="23813" cy="79375"/>
            </a:xfrm>
            <a:custGeom>
              <a:avLst/>
              <a:gdLst>
                <a:gd name="T0" fmla="*/ 8 w 30"/>
                <a:gd name="T1" fmla="*/ 0 h 99"/>
                <a:gd name="T2" fmla="*/ 11 w 30"/>
                <a:gd name="T3" fmla="*/ 0 h 99"/>
                <a:gd name="T4" fmla="*/ 15 w 30"/>
                <a:gd name="T5" fmla="*/ 1 h 99"/>
                <a:gd name="T6" fmla="*/ 18 w 30"/>
                <a:gd name="T7" fmla="*/ 3 h 99"/>
                <a:gd name="T8" fmla="*/ 19 w 30"/>
                <a:gd name="T9" fmla="*/ 6 h 99"/>
                <a:gd name="T10" fmla="*/ 26 w 30"/>
                <a:gd name="T11" fmla="*/ 49 h 99"/>
                <a:gd name="T12" fmla="*/ 30 w 30"/>
                <a:gd name="T13" fmla="*/ 91 h 99"/>
                <a:gd name="T14" fmla="*/ 29 w 30"/>
                <a:gd name="T15" fmla="*/ 94 h 99"/>
                <a:gd name="T16" fmla="*/ 27 w 30"/>
                <a:gd name="T17" fmla="*/ 97 h 99"/>
                <a:gd name="T18" fmla="*/ 24 w 30"/>
                <a:gd name="T19" fmla="*/ 99 h 99"/>
                <a:gd name="T20" fmla="*/ 21 w 30"/>
                <a:gd name="T21" fmla="*/ 99 h 99"/>
                <a:gd name="T22" fmla="*/ 18 w 30"/>
                <a:gd name="T23" fmla="*/ 99 h 99"/>
                <a:gd name="T24" fmla="*/ 15 w 30"/>
                <a:gd name="T25" fmla="*/ 97 h 99"/>
                <a:gd name="T26" fmla="*/ 13 w 30"/>
                <a:gd name="T27" fmla="*/ 93 h 99"/>
                <a:gd name="T28" fmla="*/ 5 w 30"/>
                <a:gd name="T29" fmla="*/ 52 h 99"/>
                <a:gd name="T30" fmla="*/ 0 w 30"/>
                <a:gd name="T31" fmla="*/ 9 h 99"/>
                <a:gd name="T32" fmla="*/ 0 w 30"/>
                <a:gd name="T33" fmla="*/ 6 h 99"/>
                <a:gd name="T34" fmla="*/ 2 w 30"/>
                <a:gd name="T35" fmla="*/ 3 h 99"/>
                <a:gd name="T36" fmla="*/ 5 w 30"/>
                <a:gd name="T37" fmla="*/ 1 h 99"/>
                <a:gd name="T38" fmla="*/ 8 w 30"/>
                <a:gd name="T3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99">
                  <a:moveTo>
                    <a:pt x="8" y="0"/>
                  </a:moveTo>
                  <a:lnTo>
                    <a:pt x="11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6" y="49"/>
                  </a:lnTo>
                  <a:lnTo>
                    <a:pt x="30" y="91"/>
                  </a:lnTo>
                  <a:lnTo>
                    <a:pt x="29" y="94"/>
                  </a:lnTo>
                  <a:lnTo>
                    <a:pt x="27" y="97"/>
                  </a:lnTo>
                  <a:lnTo>
                    <a:pt x="24" y="99"/>
                  </a:lnTo>
                  <a:lnTo>
                    <a:pt x="21" y="99"/>
                  </a:lnTo>
                  <a:lnTo>
                    <a:pt x="18" y="99"/>
                  </a:lnTo>
                  <a:lnTo>
                    <a:pt x="15" y="97"/>
                  </a:lnTo>
                  <a:lnTo>
                    <a:pt x="13" y="93"/>
                  </a:lnTo>
                  <a:lnTo>
                    <a:pt x="5" y="5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C916BF4-AFB1-4837-9609-B5364D3B3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538" y="4960938"/>
              <a:ext cx="36513" cy="155575"/>
            </a:xfrm>
            <a:custGeom>
              <a:avLst/>
              <a:gdLst>
                <a:gd name="T0" fmla="*/ 33 w 45"/>
                <a:gd name="T1" fmla="*/ 0 h 195"/>
                <a:gd name="T2" fmla="*/ 38 w 45"/>
                <a:gd name="T3" fmla="*/ 0 h 195"/>
                <a:gd name="T4" fmla="*/ 41 w 45"/>
                <a:gd name="T5" fmla="*/ 2 h 195"/>
                <a:gd name="T6" fmla="*/ 44 w 45"/>
                <a:gd name="T7" fmla="*/ 3 h 195"/>
                <a:gd name="T8" fmla="*/ 45 w 45"/>
                <a:gd name="T9" fmla="*/ 6 h 195"/>
                <a:gd name="T10" fmla="*/ 45 w 45"/>
                <a:gd name="T11" fmla="*/ 11 h 195"/>
                <a:gd name="T12" fmla="*/ 41 w 45"/>
                <a:gd name="T13" fmla="*/ 55 h 195"/>
                <a:gd name="T14" fmla="*/ 36 w 45"/>
                <a:gd name="T15" fmla="*/ 99 h 195"/>
                <a:gd name="T16" fmla="*/ 30 w 45"/>
                <a:gd name="T17" fmla="*/ 145 h 195"/>
                <a:gd name="T18" fmla="*/ 20 w 45"/>
                <a:gd name="T19" fmla="*/ 187 h 195"/>
                <a:gd name="T20" fmla="*/ 17 w 45"/>
                <a:gd name="T21" fmla="*/ 192 h 195"/>
                <a:gd name="T22" fmla="*/ 14 w 45"/>
                <a:gd name="T23" fmla="*/ 194 h 195"/>
                <a:gd name="T24" fmla="*/ 11 w 45"/>
                <a:gd name="T25" fmla="*/ 195 h 195"/>
                <a:gd name="T26" fmla="*/ 6 w 45"/>
                <a:gd name="T27" fmla="*/ 194 h 195"/>
                <a:gd name="T28" fmla="*/ 3 w 45"/>
                <a:gd name="T29" fmla="*/ 192 h 195"/>
                <a:gd name="T30" fmla="*/ 1 w 45"/>
                <a:gd name="T31" fmla="*/ 189 h 195"/>
                <a:gd name="T32" fmla="*/ 0 w 45"/>
                <a:gd name="T33" fmla="*/ 184 h 195"/>
                <a:gd name="T34" fmla="*/ 1 w 45"/>
                <a:gd name="T35" fmla="*/ 140 h 195"/>
                <a:gd name="T36" fmla="*/ 8 w 45"/>
                <a:gd name="T37" fmla="*/ 96 h 195"/>
                <a:gd name="T38" fmla="*/ 16 w 45"/>
                <a:gd name="T39" fmla="*/ 50 h 195"/>
                <a:gd name="T40" fmla="*/ 23 w 45"/>
                <a:gd name="T41" fmla="*/ 8 h 195"/>
                <a:gd name="T42" fmla="*/ 25 w 45"/>
                <a:gd name="T43" fmla="*/ 3 h 195"/>
                <a:gd name="T44" fmla="*/ 27 w 45"/>
                <a:gd name="T45" fmla="*/ 2 h 195"/>
                <a:gd name="T46" fmla="*/ 30 w 45"/>
                <a:gd name="T47" fmla="*/ 0 h 195"/>
                <a:gd name="T48" fmla="*/ 33 w 45"/>
                <a:gd name="T4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195">
                  <a:moveTo>
                    <a:pt x="33" y="0"/>
                  </a:moveTo>
                  <a:lnTo>
                    <a:pt x="38" y="0"/>
                  </a:lnTo>
                  <a:lnTo>
                    <a:pt x="41" y="2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45" y="11"/>
                  </a:lnTo>
                  <a:lnTo>
                    <a:pt x="41" y="55"/>
                  </a:lnTo>
                  <a:lnTo>
                    <a:pt x="36" y="99"/>
                  </a:lnTo>
                  <a:lnTo>
                    <a:pt x="30" y="145"/>
                  </a:lnTo>
                  <a:lnTo>
                    <a:pt x="20" y="187"/>
                  </a:lnTo>
                  <a:lnTo>
                    <a:pt x="17" y="192"/>
                  </a:lnTo>
                  <a:lnTo>
                    <a:pt x="14" y="194"/>
                  </a:lnTo>
                  <a:lnTo>
                    <a:pt x="11" y="195"/>
                  </a:lnTo>
                  <a:lnTo>
                    <a:pt x="6" y="194"/>
                  </a:lnTo>
                  <a:lnTo>
                    <a:pt x="3" y="192"/>
                  </a:lnTo>
                  <a:lnTo>
                    <a:pt x="1" y="189"/>
                  </a:lnTo>
                  <a:lnTo>
                    <a:pt x="0" y="184"/>
                  </a:lnTo>
                  <a:lnTo>
                    <a:pt x="1" y="140"/>
                  </a:lnTo>
                  <a:lnTo>
                    <a:pt x="8" y="96"/>
                  </a:lnTo>
                  <a:lnTo>
                    <a:pt x="16" y="50"/>
                  </a:lnTo>
                  <a:lnTo>
                    <a:pt x="23" y="8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6D3E055-A2FF-4403-BEAA-D32114729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5167313"/>
              <a:ext cx="31750" cy="61913"/>
            </a:xfrm>
            <a:custGeom>
              <a:avLst/>
              <a:gdLst>
                <a:gd name="T0" fmla="*/ 11 w 40"/>
                <a:gd name="T1" fmla="*/ 0 h 79"/>
                <a:gd name="T2" fmla="*/ 15 w 40"/>
                <a:gd name="T3" fmla="*/ 0 h 79"/>
                <a:gd name="T4" fmla="*/ 18 w 40"/>
                <a:gd name="T5" fmla="*/ 2 h 79"/>
                <a:gd name="T6" fmla="*/ 19 w 40"/>
                <a:gd name="T7" fmla="*/ 5 h 79"/>
                <a:gd name="T8" fmla="*/ 19 w 40"/>
                <a:gd name="T9" fmla="*/ 10 h 79"/>
                <a:gd name="T10" fmla="*/ 22 w 40"/>
                <a:gd name="T11" fmla="*/ 30 h 79"/>
                <a:gd name="T12" fmla="*/ 29 w 40"/>
                <a:gd name="T13" fmla="*/ 48 h 79"/>
                <a:gd name="T14" fmla="*/ 40 w 40"/>
                <a:gd name="T15" fmla="*/ 66 h 79"/>
                <a:gd name="T16" fmla="*/ 40 w 40"/>
                <a:gd name="T17" fmla="*/ 70 h 79"/>
                <a:gd name="T18" fmla="*/ 40 w 40"/>
                <a:gd name="T19" fmla="*/ 74 h 79"/>
                <a:gd name="T20" fmla="*/ 37 w 40"/>
                <a:gd name="T21" fmla="*/ 78 h 79"/>
                <a:gd name="T22" fmla="*/ 35 w 40"/>
                <a:gd name="T23" fmla="*/ 79 h 79"/>
                <a:gd name="T24" fmla="*/ 30 w 40"/>
                <a:gd name="T25" fmla="*/ 79 h 79"/>
                <a:gd name="T26" fmla="*/ 27 w 40"/>
                <a:gd name="T27" fmla="*/ 78 h 79"/>
                <a:gd name="T28" fmla="*/ 13 w 40"/>
                <a:gd name="T29" fmla="*/ 65 h 79"/>
                <a:gd name="T30" fmla="*/ 5 w 40"/>
                <a:gd name="T31" fmla="*/ 48 h 79"/>
                <a:gd name="T32" fmla="*/ 0 w 40"/>
                <a:gd name="T33" fmla="*/ 29 h 79"/>
                <a:gd name="T34" fmla="*/ 0 w 40"/>
                <a:gd name="T35" fmla="*/ 10 h 79"/>
                <a:gd name="T36" fmla="*/ 2 w 40"/>
                <a:gd name="T37" fmla="*/ 5 h 79"/>
                <a:gd name="T38" fmla="*/ 4 w 40"/>
                <a:gd name="T39" fmla="*/ 2 h 79"/>
                <a:gd name="T40" fmla="*/ 7 w 40"/>
                <a:gd name="T41" fmla="*/ 0 h 79"/>
                <a:gd name="T42" fmla="*/ 11 w 40"/>
                <a:gd name="T4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79">
                  <a:moveTo>
                    <a:pt x="11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22" y="30"/>
                  </a:lnTo>
                  <a:lnTo>
                    <a:pt x="29" y="48"/>
                  </a:lnTo>
                  <a:lnTo>
                    <a:pt x="40" y="66"/>
                  </a:lnTo>
                  <a:lnTo>
                    <a:pt x="40" y="70"/>
                  </a:lnTo>
                  <a:lnTo>
                    <a:pt x="40" y="74"/>
                  </a:lnTo>
                  <a:lnTo>
                    <a:pt x="37" y="78"/>
                  </a:lnTo>
                  <a:lnTo>
                    <a:pt x="35" y="79"/>
                  </a:lnTo>
                  <a:lnTo>
                    <a:pt x="30" y="79"/>
                  </a:lnTo>
                  <a:lnTo>
                    <a:pt x="27" y="78"/>
                  </a:lnTo>
                  <a:lnTo>
                    <a:pt x="13" y="65"/>
                  </a:lnTo>
                  <a:lnTo>
                    <a:pt x="5" y="48"/>
                  </a:lnTo>
                  <a:lnTo>
                    <a:pt x="0" y="29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49D4FC5D-1CA5-4CB7-9BF1-A684323BB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25" y="3081338"/>
              <a:ext cx="30163" cy="174625"/>
            </a:xfrm>
            <a:custGeom>
              <a:avLst/>
              <a:gdLst>
                <a:gd name="T0" fmla="*/ 25 w 38"/>
                <a:gd name="T1" fmla="*/ 0 h 221"/>
                <a:gd name="T2" fmla="*/ 28 w 38"/>
                <a:gd name="T3" fmla="*/ 0 h 221"/>
                <a:gd name="T4" fmla="*/ 33 w 38"/>
                <a:gd name="T5" fmla="*/ 2 h 221"/>
                <a:gd name="T6" fmla="*/ 34 w 38"/>
                <a:gd name="T7" fmla="*/ 5 h 221"/>
                <a:gd name="T8" fmla="*/ 38 w 38"/>
                <a:gd name="T9" fmla="*/ 8 h 221"/>
                <a:gd name="T10" fmla="*/ 38 w 38"/>
                <a:gd name="T11" fmla="*/ 11 h 221"/>
                <a:gd name="T12" fmla="*/ 31 w 38"/>
                <a:gd name="T13" fmla="*/ 77 h 221"/>
                <a:gd name="T14" fmla="*/ 31 w 38"/>
                <a:gd name="T15" fmla="*/ 142 h 221"/>
                <a:gd name="T16" fmla="*/ 31 w 38"/>
                <a:gd name="T17" fmla="*/ 208 h 221"/>
                <a:gd name="T18" fmla="*/ 28 w 38"/>
                <a:gd name="T19" fmla="*/ 216 h 221"/>
                <a:gd name="T20" fmla="*/ 22 w 38"/>
                <a:gd name="T21" fmla="*/ 219 h 221"/>
                <a:gd name="T22" fmla="*/ 16 w 38"/>
                <a:gd name="T23" fmla="*/ 221 h 221"/>
                <a:gd name="T24" fmla="*/ 8 w 38"/>
                <a:gd name="T25" fmla="*/ 218 h 221"/>
                <a:gd name="T26" fmla="*/ 4 w 38"/>
                <a:gd name="T27" fmla="*/ 211 h 221"/>
                <a:gd name="T28" fmla="*/ 0 w 38"/>
                <a:gd name="T29" fmla="*/ 144 h 221"/>
                <a:gd name="T30" fmla="*/ 3 w 38"/>
                <a:gd name="T31" fmla="*/ 76 h 221"/>
                <a:gd name="T32" fmla="*/ 12 w 38"/>
                <a:gd name="T33" fmla="*/ 8 h 221"/>
                <a:gd name="T34" fmla="*/ 14 w 38"/>
                <a:gd name="T35" fmla="*/ 5 h 221"/>
                <a:gd name="T36" fmla="*/ 17 w 38"/>
                <a:gd name="T37" fmla="*/ 2 h 221"/>
                <a:gd name="T38" fmla="*/ 20 w 38"/>
                <a:gd name="T39" fmla="*/ 0 h 221"/>
                <a:gd name="T40" fmla="*/ 25 w 38"/>
                <a:gd name="T4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21">
                  <a:moveTo>
                    <a:pt x="25" y="0"/>
                  </a:moveTo>
                  <a:lnTo>
                    <a:pt x="28" y="0"/>
                  </a:lnTo>
                  <a:lnTo>
                    <a:pt x="33" y="2"/>
                  </a:lnTo>
                  <a:lnTo>
                    <a:pt x="34" y="5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1" y="77"/>
                  </a:lnTo>
                  <a:lnTo>
                    <a:pt x="31" y="142"/>
                  </a:lnTo>
                  <a:lnTo>
                    <a:pt x="31" y="208"/>
                  </a:lnTo>
                  <a:lnTo>
                    <a:pt x="28" y="216"/>
                  </a:lnTo>
                  <a:lnTo>
                    <a:pt x="22" y="219"/>
                  </a:lnTo>
                  <a:lnTo>
                    <a:pt x="16" y="221"/>
                  </a:lnTo>
                  <a:lnTo>
                    <a:pt x="8" y="218"/>
                  </a:lnTo>
                  <a:lnTo>
                    <a:pt x="4" y="211"/>
                  </a:lnTo>
                  <a:lnTo>
                    <a:pt x="0" y="144"/>
                  </a:lnTo>
                  <a:lnTo>
                    <a:pt x="3" y="76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4A7F67A-0DFB-41BD-B2DE-772AFE2F8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5" y="3417888"/>
              <a:ext cx="22225" cy="131763"/>
            </a:xfrm>
            <a:custGeom>
              <a:avLst/>
              <a:gdLst>
                <a:gd name="T0" fmla="*/ 14 w 28"/>
                <a:gd name="T1" fmla="*/ 0 h 165"/>
                <a:gd name="T2" fmla="*/ 17 w 28"/>
                <a:gd name="T3" fmla="*/ 1 h 165"/>
                <a:gd name="T4" fmla="*/ 20 w 28"/>
                <a:gd name="T5" fmla="*/ 3 h 165"/>
                <a:gd name="T6" fmla="*/ 22 w 28"/>
                <a:gd name="T7" fmla="*/ 4 h 165"/>
                <a:gd name="T8" fmla="*/ 24 w 28"/>
                <a:gd name="T9" fmla="*/ 9 h 165"/>
                <a:gd name="T10" fmla="*/ 27 w 28"/>
                <a:gd name="T11" fmla="*/ 56 h 165"/>
                <a:gd name="T12" fmla="*/ 28 w 28"/>
                <a:gd name="T13" fmla="*/ 105 h 165"/>
                <a:gd name="T14" fmla="*/ 27 w 28"/>
                <a:gd name="T15" fmla="*/ 153 h 165"/>
                <a:gd name="T16" fmla="*/ 25 w 28"/>
                <a:gd name="T17" fmla="*/ 157 h 165"/>
                <a:gd name="T18" fmla="*/ 24 w 28"/>
                <a:gd name="T19" fmla="*/ 160 h 165"/>
                <a:gd name="T20" fmla="*/ 20 w 28"/>
                <a:gd name="T21" fmla="*/ 164 h 165"/>
                <a:gd name="T22" fmla="*/ 17 w 28"/>
                <a:gd name="T23" fmla="*/ 165 h 165"/>
                <a:gd name="T24" fmla="*/ 12 w 28"/>
                <a:gd name="T25" fmla="*/ 165 h 165"/>
                <a:gd name="T26" fmla="*/ 9 w 28"/>
                <a:gd name="T27" fmla="*/ 164 h 165"/>
                <a:gd name="T28" fmla="*/ 6 w 28"/>
                <a:gd name="T29" fmla="*/ 160 h 165"/>
                <a:gd name="T30" fmla="*/ 3 w 28"/>
                <a:gd name="T31" fmla="*/ 157 h 165"/>
                <a:gd name="T32" fmla="*/ 1 w 28"/>
                <a:gd name="T33" fmla="*/ 153 h 165"/>
                <a:gd name="T34" fmla="*/ 0 w 28"/>
                <a:gd name="T35" fmla="*/ 105 h 165"/>
                <a:gd name="T36" fmla="*/ 3 w 28"/>
                <a:gd name="T37" fmla="*/ 56 h 165"/>
                <a:gd name="T38" fmla="*/ 6 w 28"/>
                <a:gd name="T39" fmla="*/ 9 h 165"/>
                <a:gd name="T40" fmla="*/ 6 w 28"/>
                <a:gd name="T41" fmla="*/ 4 h 165"/>
                <a:gd name="T42" fmla="*/ 9 w 28"/>
                <a:gd name="T43" fmla="*/ 3 h 165"/>
                <a:gd name="T44" fmla="*/ 11 w 28"/>
                <a:gd name="T45" fmla="*/ 1 h 165"/>
                <a:gd name="T46" fmla="*/ 14 w 28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65">
                  <a:moveTo>
                    <a:pt x="14" y="0"/>
                  </a:moveTo>
                  <a:lnTo>
                    <a:pt x="17" y="1"/>
                  </a:lnTo>
                  <a:lnTo>
                    <a:pt x="20" y="3"/>
                  </a:lnTo>
                  <a:lnTo>
                    <a:pt x="22" y="4"/>
                  </a:lnTo>
                  <a:lnTo>
                    <a:pt x="24" y="9"/>
                  </a:lnTo>
                  <a:lnTo>
                    <a:pt x="27" y="56"/>
                  </a:lnTo>
                  <a:lnTo>
                    <a:pt x="28" y="105"/>
                  </a:lnTo>
                  <a:lnTo>
                    <a:pt x="27" y="153"/>
                  </a:lnTo>
                  <a:lnTo>
                    <a:pt x="25" y="157"/>
                  </a:lnTo>
                  <a:lnTo>
                    <a:pt x="24" y="160"/>
                  </a:lnTo>
                  <a:lnTo>
                    <a:pt x="20" y="164"/>
                  </a:lnTo>
                  <a:lnTo>
                    <a:pt x="17" y="165"/>
                  </a:lnTo>
                  <a:lnTo>
                    <a:pt x="12" y="165"/>
                  </a:lnTo>
                  <a:lnTo>
                    <a:pt x="9" y="164"/>
                  </a:lnTo>
                  <a:lnTo>
                    <a:pt x="6" y="160"/>
                  </a:lnTo>
                  <a:lnTo>
                    <a:pt x="3" y="157"/>
                  </a:lnTo>
                  <a:lnTo>
                    <a:pt x="1" y="153"/>
                  </a:lnTo>
                  <a:lnTo>
                    <a:pt x="0" y="105"/>
                  </a:lnTo>
                  <a:lnTo>
                    <a:pt x="3" y="56"/>
                  </a:lnTo>
                  <a:lnTo>
                    <a:pt x="6" y="9"/>
                  </a:lnTo>
                  <a:lnTo>
                    <a:pt x="6" y="4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ED9B4A2-9D8D-49E5-BE06-3EFFCFF1E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50" y="3705225"/>
              <a:ext cx="22225" cy="77788"/>
            </a:xfrm>
            <a:custGeom>
              <a:avLst/>
              <a:gdLst>
                <a:gd name="T0" fmla="*/ 8 w 28"/>
                <a:gd name="T1" fmla="*/ 0 h 100"/>
                <a:gd name="T2" fmla="*/ 11 w 28"/>
                <a:gd name="T3" fmla="*/ 0 h 100"/>
                <a:gd name="T4" fmla="*/ 14 w 28"/>
                <a:gd name="T5" fmla="*/ 0 h 100"/>
                <a:gd name="T6" fmla="*/ 17 w 28"/>
                <a:gd name="T7" fmla="*/ 4 h 100"/>
                <a:gd name="T8" fmla="*/ 19 w 28"/>
                <a:gd name="T9" fmla="*/ 7 h 100"/>
                <a:gd name="T10" fmla="*/ 24 w 28"/>
                <a:gd name="T11" fmla="*/ 49 h 100"/>
                <a:gd name="T12" fmla="*/ 28 w 28"/>
                <a:gd name="T13" fmla="*/ 92 h 100"/>
                <a:gd name="T14" fmla="*/ 27 w 28"/>
                <a:gd name="T15" fmla="*/ 95 h 100"/>
                <a:gd name="T16" fmla="*/ 25 w 28"/>
                <a:gd name="T17" fmla="*/ 97 h 100"/>
                <a:gd name="T18" fmla="*/ 22 w 28"/>
                <a:gd name="T19" fmla="*/ 98 h 100"/>
                <a:gd name="T20" fmla="*/ 19 w 28"/>
                <a:gd name="T21" fmla="*/ 100 h 100"/>
                <a:gd name="T22" fmla="*/ 16 w 28"/>
                <a:gd name="T23" fmla="*/ 98 h 100"/>
                <a:gd name="T24" fmla="*/ 14 w 28"/>
                <a:gd name="T25" fmla="*/ 97 h 100"/>
                <a:gd name="T26" fmla="*/ 13 w 28"/>
                <a:gd name="T27" fmla="*/ 93 h 100"/>
                <a:gd name="T28" fmla="*/ 0 w 28"/>
                <a:gd name="T29" fmla="*/ 8 h 100"/>
                <a:gd name="T30" fmla="*/ 0 w 28"/>
                <a:gd name="T31" fmla="*/ 5 h 100"/>
                <a:gd name="T32" fmla="*/ 3 w 28"/>
                <a:gd name="T33" fmla="*/ 2 h 100"/>
                <a:gd name="T34" fmla="*/ 5 w 28"/>
                <a:gd name="T35" fmla="*/ 0 h 100"/>
                <a:gd name="T36" fmla="*/ 8 w 28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00">
                  <a:moveTo>
                    <a:pt x="8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4" y="49"/>
                  </a:lnTo>
                  <a:lnTo>
                    <a:pt x="28" y="92"/>
                  </a:lnTo>
                  <a:lnTo>
                    <a:pt x="27" y="95"/>
                  </a:lnTo>
                  <a:lnTo>
                    <a:pt x="25" y="97"/>
                  </a:lnTo>
                  <a:lnTo>
                    <a:pt x="22" y="98"/>
                  </a:lnTo>
                  <a:lnTo>
                    <a:pt x="19" y="100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3" y="93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A471D89-FEC5-42C8-BA8F-6D91B014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575" y="3949700"/>
              <a:ext cx="22225" cy="150813"/>
            </a:xfrm>
            <a:custGeom>
              <a:avLst/>
              <a:gdLst>
                <a:gd name="T0" fmla="*/ 14 w 28"/>
                <a:gd name="T1" fmla="*/ 0 h 191"/>
                <a:gd name="T2" fmla="*/ 16 w 28"/>
                <a:gd name="T3" fmla="*/ 0 h 191"/>
                <a:gd name="T4" fmla="*/ 19 w 28"/>
                <a:gd name="T5" fmla="*/ 3 h 191"/>
                <a:gd name="T6" fmla="*/ 21 w 28"/>
                <a:gd name="T7" fmla="*/ 7 h 191"/>
                <a:gd name="T8" fmla="*/ 25 w 28"/>
                <a:gd name="T9" fmla="*/ 41 h 191"/>
                <a:gd name="T10" fmla="*/ 28 w 28"/>
                <a:gd name="T11" fmla="*/ 77 h 191"/>
                <a:gd name="T12" fmla="*/ 28 w 28"/>
                <a:gd name="T13" fmla="*/ 115 h 191"/>
                <a:gd name="T14" fmla="*/ 25 w 28"/>
                <a:gd name="T15" fmla="*/ 150 h 191"/>
                <a:gd name="T16" fmla="*/ 16 w 28"/>
                <a:gd name="T17" fmla="*/ 185 h 191"/>
                <a:gd name="T18" fmla="*/ 14 w 28"/>
                <a:gd name="T19" fmla="*/ 188 h 191"/>
                <a:gd name="T20" fmla="*/ 11 w 28"/>
                <a:gd name="T21" fmla="*/ 189 h 191"/>
                <a:gd name="T22" fmla="*/ 8 w 28"/>
                <a:gd name="T23" fmla="*/ 191 h 191"/>
                <a:gd name="T24" fmla="*/ 5 w 28"/>
                <a:gd name="T25" fmla="*/ 191 h 191"/>
                <a:gd name="T26" fmla="*/ 3 w 28"/>
                <a:gd name="T27" fmla="*/ 189 h 191"/>
                <a:gd name="T28" fmla="*/ 2 w 28"/>
                <a:gd name="T29" fmla="*/ 186 h 191"/>
                <a:gd name="T30" fmla="*/ 0 w 28"/>
                <a:gd name="T31" fmla="*/ 183 h 191"/>
                <a:gd name="T32" fmla="*/ 5 w 28"/>
                <a:gd name="T33" fmla="*/ 139 h 191"/>
                <a:gd name="T34" fmla="*/ 8 w 28"/>
                <a:gd name="T35" fmla="*/ 96 h 191"/>
                <a:gd name="T36" fmla="*/ 10 w 28"/>
                <a:gd name="T37" fmla="*/ 54 h 191"/>
                <a:gd name="T38" fmla="*/ 5 w 28"/>
                <a:gd name="T39" fmla="*/ 10 h 191"/>
                <a:gd name="T40" fmla="*/ 5 w 28"/>
                <a:gd name="T41" fmla="*/ 7 h 191"/>
                <a:gd name="T42" fmla="*/ 6 w 28"/>
                <a:gd name="T43" fmla="*/ 3 h 191"/>
                <a:gd name="T44" fmla="*/ 8 w 28"/>
                <a:gd name="T45" fmla="*/ 2 h 191"/>
                <a:gd name="T46" fmla="*/ 11 w 28"/>
                <a:gd name="T47" fmla="*/ 0 h 191"/>
                <a:gd name="T48" fmla="*/ 14 w 28"/>
                <a:gd name="T4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191">
                  <a:moveTo>
                    <a:pt x="14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5" y="41"/>
                  </a:lnTo>
                  <a:lnTo>
                    <a:pt x="28" y="77"/>
                  </a:lnTo>
                  <a:lnTo>
                    <a:pt x="28" y="115"/>
                  </a:lnTo>
                  <a:lnTo>
                    <a:pt x="25" y="150"/>
                  </a:lnTo>
                  <a:lnTo>
                    <a:pt x="16" y="185"/>
                  </a:lnTo>
                  <a:lnTo>
                    <a:pt x="14" y="188"/>
                  </a:lnTo>
                  <a:lnTo>
                    <a:pt x="11" y="189"/>
                  </a:lnTo>
                  <a:lnTo>
                    <a:pt x="8" y="191"/>
                  </a:lnTo>
                  <a:lnTo>
                    <a:pt x="5" y="191"/>
                  </a:lnTo>
                  <a:lnTo>
                    <a:pt x="3" y="189"/>
                  </a:lnTo>
                  <a:lnTo>
                    <a:pt x="2" y="186"/>
                  </a:lnTo>
                  <a:lnTo>
                    <a:pt x="0" y="183"/>
                  </a:lnTo>
                  <a:lnTo>
                    <a:pt x="5" y="139"/>
                  </a:lnTo>
                  <a:lnTo>
                    <a:pt x="8" y="96"/>
                  </a:lnTo>
                  <a:lnTo>
                    <a:pt x="10" y="54"/>
                  </a:lnTo>
                  <a:lnTo>
                    <a:pt x="5" y="10"/>
                  </a:lnTo>
                  <a:lnTo>
                    <a:pt x="5" y="7"/>
                  </a:lnTo>
                  <a:lnTo>
                    <a:pt x="6" y="3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74EBC23-56DD-4EB6-AEBE-AAD709231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638" y="4252913"/>
              <a:ext cx="15875" cy="128588"/>
            </a:xfrm>
            <a:custGeom>
              <a:avLst/>
              <a:gdLst>
                <a:gd name="T0" fmla="*/ 10 w 21"/>
                <a:gd name="T1" fmla="*/ 0 h 162"/>
                <a:gd name="T2" fmla="*/ 13 w 21"/>
                <a:gd name="T3" fmla="*/ 0 h 162"/>
                <a:gd name="T4" fmla="*/ 16 w 21"/>
                <a:gd name="T5" fmla="*/ 1 h 162"/>
                <a:gd name="T6" fmla="*/ 17 w 21"/>
                <a:gd name="T7" fmla="*/ 4 h 162"/>
                <a:gd name="T8" fmla="*/ 19 w 21"/>
                <a:gd name="T9" fmla="*/ 7 h 162"/>
                <a:gd name="T10" fmla="*/ 21 w 21"/>
                <a:gd name="T11" fmla="*/ 80 h 162"/>
                <a:gd name="T12" fmla="*/ 21 w 21"/>
                <a:gd name="T13" fmla="*/ 151 h 162"/>
                <a:gd name="T14" fmla="*/ 19 w 21"/>
                <a:gd name="T15" fmla="*/ 156 h 162"/>
                <a:gd name="T16" fmla="*/ 17 w 21"/>
                <a:gd name="T17" fmla="*/ 159 h 162"/>
                <a:gd name="T18" fmla="*/ 14 w 21"/>
                <a:gd name="T19" fmla="*/ 160 h 162"/>
                <a:gd name="T20" fmla="*/ 11 w 21"/>
                <a:gd name="T21" fmla="*/ 162 h 162"/>
                <a:gd name="T22" fmla="*/ 6 w 21"/>
                <a:gd name="T23" fmla="*/ 160 h 162"/>
                <a:gd name="T24" fmla="*/ 3 w 21"/>
                <a:gd name="T25" fmla="*/ 159 h 162"/>
                <a:gd name="T26" fmla="*/ 2 w 21"/>
                <a:gd name="T27" fmla="*/ 156 h 162"/>
                <a:gd name="T28" fmla="*/ 0 w 21"/>
                <a:gd name="T29" fmla="*/ 151 h 162"/>
                <a:gd name="T30" fmla="*/ 0 w 21"/>
                <a:gd name="T31" fmla="*/ 80 h 162"/>
                <a:gd name="T32" fmla="*/ 2 w 21"/>
                <a:gd name="T33" fmla="*/ 7 h 162"/>
                <a:gd name="T34" fmla="*/ 3 w 21"/>
                <a:gd name="T35" fmla="*/ 4 h 162"/>
                <a:gd name="T36" fmla="*/ 6 w 21"/>
                <a:gd name="T37" fmla="*/ 1 h 162"/>
                <a:gd name="T38" fmla="*/ 10 w 21"/>
                <a:gd name="T3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162">
                  <a:moveTo>
                    <a:pt x="10" y="0"/>
                  </a:moveTo>
                  <a:lnTo>
                    <a:pt x="13" y="0"/>
                  </a:lnTo>
                  <a:lnTo>
                    <a:pt x="16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1" y="80"/>
                  </a:lnTo>
                  <a:lnTo>
                    <a:pt x="21" y="151"/>
                  </a:lnTo>
                  <a:lnTo>
                    <a:pt x="19" y="156"/>
                  </a:lnTo>
                  <a:lnTo>
                    <a:pt x="17" y="159"/>
                  </a:lnTo>
                  <a:lnTo>
                    <a:pt x="14" y="160"/>
                  </a:lnTo>
                  <a:lnTo>
                    <a:pt x="11" y="162"/>
                  </a:lnTo>
                  <a:lnTo>
                    <a:pt x="6" y="160"/>
                  </a:lnTo>
                  <a:lnTo>
                    <a:pt x="3" y="159"/>
                  </a:lnTo>
                  <a:lnTo>
                    <a:pt x="2" y="156"/>
                  </a:lnTo>
                  <a:lnTo>
                    <a:pt x="0" y="151"/>
                  </a:lnTo>
                  <a:lnTo>
                    <a:pt x="0" y="80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9E7A183-9DDB-4CF4-B1AA-BF426753E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638" y="4489450"/>
              <a:ext cx="17463" cy="104775"/>
            </a:xfrm>
            <a:custGeom>
              <a:avLst/>
              <a:gdLst>
                <a:gd name="T0" fmla="*/ 11 w 22"/>
                <a:gd name="T1" fmla="*/ 0 h 133"/>
                <a:gd name="T2" fmla="*/ 14 w 22"/>
                <a:gd name="T3" fmla="*/ 2 h 133"/>
                <a:gd name="T4" fmla="*/ 16 w 22"/>
                <a:gd name="T5" fmla="*/ 4 h 133"/>
                <a:gd name="T6" fmla="*/ 17 w 22"/>
                <a:gd name="T7" fmla="*/ 5 h 133"/>
                <a:gd name="T8" fmla="*/ 19 w 22"/>
                <a:gd name="T9" fmla="*/ 8 h 133"/>
                <a:gd name="T10" fmla="*/ 21 w 22"/>
                <a:gd name="T11" fmla="*/ 65 h 133"/>
                <a:gd name="T12" fmla="*/ 22 w 22"/>
                <a:gd name="T13" fmla="*/ 122 h 133"/>
                <a:gd name="T14" fmla="*/ 21 w 22"/>
                <a:gd name="T15" fmla="*/ 126 h 133"/>
                <a:gd name="T16" fmla="*/ 19 w 22"/>
                <a:gd name="T17" fmla="*/ 130 h 133"/>
                <a:gd name="T18" fmla="*/ 16 w 22"/>
                <a:gd name="T19" fmla="*/ 131 h 133"/>
                <a:gd name="T20" fmla="*/ 13 w 22"/>
                <a:gd name="T21" fmla="*/ 133 h 133"/>
                <a:gd name="T22" fmla="*/ 10 w 22"/>
                <a:gd name="T23" fmla="*/ 133 h 133"/>
                <a:gd name="T24" fmla="*/ 5 w 22"/>
                <a:gd name="T25" fmla="*/ 131 h 133"/>
                <a:gd name="T26" fmla="*/ 3 w 22"/>
                <a:gd name="T27" fmla="*/ 130 h 133"/>
                <a:gd name="T28" fmla="*/ 0 w 22"/>
                <a:gd name="T29" fmla="*/ 126 h 133"/>
                <a:gd name="T30" fmla="*/ 0 w 22"/>
                <a:gd name="T31" fmla="*/ 122 h 133"/>
                <a:gd name="T32" fmla="*/ 0 w 22"/>
                <a:gd name="T33" fmla="*/ 65 h 133"/>
                <a:gd name="T34" fmla="*/ 2 w 22"/>
                <a:gd name="T35" fmla="*/ 8 h 133"/>
                <a:gd name="T36" fmla="*/ 3 w 22"/>
                <a:gd name="T37" fmla="*/ 5 h 133"/>
                <a:gd name="T38" fmla="*/ 5 w 22"/>
                <a:gd name="T39" fmla="*/ 4 h 133"/>
                <a:gd name="T40" fmla="*/ 8 w 22"/>
                <a:gd name="T41" fmla="*/ 2 h 133"/>
                <a:gd name="T42" fmla="*/ 11 w 22"/>
                <a:gd name="T4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133">
                  <a:moveTo>
                    <a:pt x="11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9" y="8"/>
                  </a:lnTo>
                  <a:lnTo>
                    <a:pt x="21" y="65"/>
                  </a:lnTo>
                  <a:lnTo>
                    <a:pt x="22" y="122"/>
                  </a:lnTo>
                  <a:lnTo>
                    <a:pt x="21" y="126"/>
                  </a:lnTo>
                  <a:lnTo>
                    <a:pt x="19" y="130"/>
                  </a:lnTo>
                  <a:lnTo>
                    <a:pt x="16" y="131"/>
                  </a:lnTo>
                  <a:lnTo>
                    <a:pt x="13" y="133"/>
                  </a:lnTo>
                  <a:lnTo>
                    <a:pt x="10" y="133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65"/>
                  </a:lnTo>
                  <a:lnTo>
                    <a:pt x="2" y="8"/>
                  </a:lnTo>
                  <a:lnTo>
                    <a:pt x="3" y="5"/>
                  </a:lnTo>
                  <a:lnTo>
                    <a:pt x="5" y="4"/>
                  </a:lnTo>
                  <a:lnTo>
                    <a:pt x="8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65F3B39-D806-4DF3-A671-2D14D052B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4740275"/>
              <a:ext cx="28575" cy="171450"/>
            </a:xfrm>
            <a:custGeom>
              <a:avLst/>
              <a:gdLst>
                <a:gd name="T0" fmla="*/ 7 w 36"/>
                <a:gd name="T1" fmla="*/ 0 h 216"/>
                <a:gd name="T2" fmla="*/ 12 w 36"/>
                <a:gd name="T3" fmla="*/ 0 h 216"/>
                <a:gd name="T4" fmla="*/ 15 w 36"/>
                <a:gd name="T5" fmla="*/ 2 h 216"/>
                <a:gd name="T6" fmla="*/ 18 w 36"/>
                <a:gd name="T7" fmla="*/ 3 h 216"/>
                <a:gd name="T8" fmla="*/ 20 w 36"/>
                <a:gd name="T9" fmla="*/ 6 h 216"/>
                <a:gd name="T10" fmla="*/ 22 w 36"/>
                <a:gd name="T11" fmla="*/ 11 h 216"/>
                <a:gd name="T12" fmla="*/ 26 w 36"/>
                <a:gd name="T13" fmla="*/ 50 h 216"/>
                <a:gd name="T14" fmla="*/ 33 w 36"/>
                <a:gd name="T15" fmla="*/ 90 h 216"/>
                <a:gd name="T16" fmla="*/ 36 w 36"/>
                <a:gd name="T17" fmla="*/ 131 h 216"/>
                <a:gd name="T18" fmla="*/ 36 w 36"/>
                <a:gd name="T19" fmla="*/ 170 h 216"/>
                <a:gd name="T20" fmla="*/ 33 w 36"/>
                <a:gd name="T21" fmla="*/ 210 h 216"/>
                <a:gd name="T22" fmla="*/ 31 w 36"/>
                <a:gd name="T23" fmla="*/ 213 h 216"/>
                <a:gd name="T24" fmla="*/ 28 w 36"/>
                <a:gd name="T25" fmla="*/ 214 h 216"/>
                <a:gd name="T26" fmla="*/ 25 w 36"/>
                <a:gd name="T27" fmla="*/ 216 h 216"/>
                <a:gd name="T28" fmla="*/ 22 w 36"/>
                <a:gd name="T29" fmla="*/ 216 h 216"/>
                <a:gd name="T30" fmla="*/ 18 w 36"/>
                <a:gd name="T31" fmla="*/ 214 h 216"/>
                <a:gd name="T32" fmla="*/ 15 w 36"/>
                <a:gd name="T33" fmla="*/ 213 h 216"/>
                <a:gd name="T34" fmla="*/ 14 w 36"/>
                <a:gd name="T35" fmla="*/ 210 h 216"/>
                <a:gd name="T36" fmla="*/ 4 w 36"/>
                <a:gd name="T37" fmla="*/ 172 h 216"/>
                <a:gd name="T38" fmla="*/ 0 w 36"/>
                <a:gd name="T39" fmla="*/ 131 h 216"/>
                <a:gd name="T40" fmla="*/ 0 w 36"/>
                <a:gd name="T41" fmla="*/ 91 h 216"/>
                <a:gd name="T42" fmla="*/ 0 w 36"/>
                <a:gd name="T43" fmla="*/ 50 h 216"/>
                <a:gd name="T44" fmla="*/ 0 w 36"/>
                <a:gd name="T45" fmla="*/ 11 h 216"/>
                <a:gd name="T46" fmla="*/ 0 w 36"/>
                <a:gd name="T47" fmla="*/ 6 h 216"/>
                <a:gd name="T48" fmla="*/ 1 w 36"/>
                <a:gd name="T49" fmla="*/ 3 h 216"/>
                <a:gd name="T50" fmla="*/ 4 w 36"/>
                <a:gd name="T51" fmla="*/ 2 h 216"/>
                <a:gd name="T52" fmla="*/ 7 w 36"/>
                <a:gd name="T5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216">
                  <a:moveTo>
                    <a:pt x="7" y="0"/>
                  </a:moveTo>
                  <a:lnTo>
                    <a:pt x="12" y="0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20" y="6"/>
                  </a:lnTo>
                  <a:lnTo>
                    <a:pt x="22" y="11"/>
                  </a:lnTo>
                  <a:lnTo>
                    <a:pt x="26" y="50"/>
                  </a:lnTo>
                  <a:lnTo>
                    <a:pt x="33" y="90"/>
                  </a:lnTo>
                  <a:lnTo>
                    <a:pt x="36" y="131"/>
                  </a:lnTo>
                  <a:lnTo>
                    <a:pt x="36" y="170"/>
                  </a:lnTo>
                  <a:lnTo>
                    <a:pt x="33" y="210"/>
                  </a:lnTo>
                  <a:lnTo>
                    <a:pt x="31" y="213"/>
                  </a:lnTo>
                  <a:lnTo>
                    <a:pt x="28" y="214"/>
                  </a:lnTo>
                  <a:lnTo>
                    <a:pt x="25" y="216"/>
                  </a:lnTo>
                  <a:lnTo>
                    <a:pt x="22" y="216"/>
                  </a:lnTo>
                  <a:lnTo>
                    <a:pt x="18" y="214"/>
                  </a:lnTo>
                  <a:lnTo>
                    <a:pt x="15" y="213"/>
                  </a:lnTo>
                  <a:lnTo>
                    <a:pt x="14" y="210"/>
                  </a:lnTo>
                  <a:lnTo>
                    <a:pt x="4" y="172"/>
                  </a:lnTo>
                  <a:lnTo>
                    <a:pt x="0" y="131"/>
                  </a:lnTo>
                  <a:lnTo>
                    <a:pt x="0" y="91"/>
                  </a:lnTo>
                  <a:lnTo>
                    <a:pt x="0" y="50"/>
                  </a:lnTo>
                  <a:lnTo>
                    <a:pt x="0" y="11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7A5602C-80FD-4119-A709-581FE941B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75" y="5010150"/>
              <a:ext cx="26988" cy="92075"/>
            </a:xfrm>
            <a:custGeom>
              <a:avLst/>
              <a:gdLst>
                <a:gd name="T0" fmla="*/ 9 w 35"/>
                <a:gd name="T1" fmla="*/ 0 h 115"/>
                <a:gd name="T2" fmla="*/ 13 w 35"/>
                <a:gd name="T3" fmla="*/ 0 h 115"/>
                <a:gd name="T4" fmla="*/ 16 w 35"/>
                <a:gd name="T5" fmla="*/ 2 h 115"/>
                <a:gd name="T6" fmla="*/ 19 w 35"/>
                <a:gd name="T7" fmla="*/ 5 h 115"/>
                <a:gd name="T8" fmla="*/ 21 w 35"/>
                <a:gd name="T9" fmla="*/ 8 h 115"/>
                <a:gd name="T10" fmla="*/ 25 w 35"/>
                <a:gd name="T11" fmla="*/ 32 h 115"/>
                <a:gd name="T12" fmla="*/ 32 w 35"/>
                <a:gd name="T13" fmla="*/ 57 h 115"/>
                <a:gd name="T14" fmla="*/ 35 w 35"/>
                <a:gd name="T15" fmla="*/ 82 h 115"/>
                <a:gd name="T16" fmla="*/ 33 w 35"/>
                <a:gd name="T17" fmla="*/ 108 h 115"/>
                <a:gd name="T18" fmla="*/ 32 w 35"/>
                <a:gd name="T19" fmla="*/ 111 h 115"/>
                <a:gd name="T20" fmla="*/ 28 w 35"/>
                <a:gd name="T21" fmla="*/ 114 h 115"/>
                <a:gd name="T22" fmla="*/ 24 w 35"/>
                <a:gd name="T23" fmla="*/ 115 h 115"/>
                <a:gd name="T24" fmla="*/ 21 w 35"/>
                <a:gd name="T25" fmla="*/ 115 h 115"/>
                <a:gd name="T26" fmla="*/ 16 w 35"/>
                <a:gd name="T27" fmla="*/ 115 h 115"/>
                <a:gd name="T28" fmla="*/ 13 w 35"/>
                <a:gd name="T29" fmla="*/ 114 h 115"/>
                <a:gd name="T30" fmla="*/ 9 w 35"/>
                <a:gd name="T31" fmla="*/ 111 h 115"/>
                <a:gd name="T32" fmla="*/ 2 w 35"/>
                <a:gd name="T33" fmla="*/ 87 h 115"/>
                <a:gd name="T34" fmla="*/ 0 w 35"/>
                <a:gd name="T35" fmla="*/ 62 h 115"/>
                <a:gd name="T36" fmla="*/ 0 w 35"/>
                <a:gd name="T37" fmla="*/ 35 h 115"/>
                <a:gd name="T38" fmla="*/ 0 w 35"/>
                <a:gd name="T39" fmla="*/ 11 h 115"/>
                <a:gd name="T40" fmla="*/ 0 w 35"/>
                <a:gd name="T41" fmla="*/ 7 h 115"/>
                <a:gd name="T42" fmla="*/ 2 w 35"/>
                <a:gd name="T43" fmla="*/ 4 h 115"/>
                <a:gd name="T44" fmla="*/ 5 w 35"/>
                <a:gd name="T45" fmla="*/ 2 h 115"/>
                <a:gd name="T46" fmla="*/ 9 w 35"/>
                <a:gd name="T4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115">
                  <a:moveTo>
                    <a:pt x="9" y="0"/>
                  </a:moveTo>
                  <a:lnTo>
                    <a:pt x="13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8"/>
                  </a:lnTo>
                  <a:lnTo>
                    <a:pt x="25" y="32"/>
                  </a:lnTo>
                  <a:lnTo>
                    <a:pt x="32" y="57"/>
                  </a:lnTo>
                  <a:lnTo>
                    <a:pt x="35" y="82"/>
                  </a:lnTo>
                  <a:lnTo>
                    <a:pt x="33" y="108"/>
                  </a:lnTo>
                  <a:lnTo>
                    <a:pt x="32" y="111"/>
                  </a:lnTo>
                  <a:lnTo>
                    <a:pt x="28" y="114"/>
                  </a:lnTo>
                  <a:lnTo>
                    <a:pt x="24" y="115"/>
                  </a:lnTo>
                  <a:lnTo>
                    <a:pt x="21" y="115"/>
                  </a:lnTo>
                  <a:lnTo>
                    <a:pt x="16" y="115"/>
                  </a:lnTo>
                  <a:lnTo>
                    <a:pt x="13" y="114"/>
                  </a:lnTo>
                  <a:lnTo>
                    <a:pt x="9" y="111"/>
                  </a:lnTo>
                  <a:lnTo>
                    <a:pt x="2" y="87"/>
                  </a:lnTo>
                  <a:lnTo>
                    <a:pt x="0" y="62"/>
                  </a:lnTo>
                  <a:lnTo>
                    <a:pt x="0" y="3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17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70A4E-74A9-42FF-A2B7-FB613942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Action Item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91A2D-7EAB-4050-98FD-2B41C5A251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0E070-E0B3-4652-A492-05C662320B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4E5668-6BDE-4DA2-BBF3-A0805C626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82" y="1240666"/>
            <a:ext cx="8339375" cy="505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97DAD4-564C-4407-A831-CE881988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Action Item Example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EBF3C-C48C-4845-91F8-5E067F4299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E21AD-1863-4A59-9639-35D71FF476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20E001-271A-4F5E-818A-25DE7D727F5D}"/>
              </a:ext>
            </a:extLst>
          </p:cNvPr>
          <p:cNvGrpSpPr/>
          <p:nvPr/>
        </p:nvGrpSpPr>
        <p:grpSpPr>
          <a:xfrm>
            <a:off x="6770211" y="325875"/>
            <a:ext cx="2373789" cy="954107"/>
            <a:chOff x="6731620" y="5413017"/>
            <a:chExt cx="2373789" cy="954107"/>
          </a:xfrm>
        </p:grpSpPr>
        <p:pic>
          <p:nvPicPr>
            <p:cNvPr id="9" name="Graphic 8" descr="Mining tools with solid fill">
              <a:extLst>
                <a:ext uri="{FF2B5EF4-FFF2-40B4-BE49-F238E27FC236}">
                  <a16:creationId xmlns:a16="http://schemas.microsoft.com/office/drawing/2014/main" id="{AEEAE8ED-A35B-42BE-81AA-D122951A6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31620" y="5582815"/>
              <a:ext cx="614510" cy="61451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018385-ACA6-4F03-911A-26D9B7914E8E}"/>
                </a:ext>
              </a:extLst>
            </p:cNvPr>
            <p:cNvSpPr txBox="1"/>
            <p:nvPr/>
          </p:nvSpPr>
          <p:spPr>
            <a:xfrm>
              <a:off x="7436865" y="5413017"/>
              <a:ext cx="16685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Dotum" panose="020B0503020000020004" pitchFamily="34" charset="-127"/>
                  <a:ea typeface="Dotum" panose="020B0503020000020004" pitchFamily="34" charset="-127"/>
                </a:rPr>
                <a:t>More sample SMART Improvement Goals 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B314D46-0678-4ABF-AFF7-6DBCCDD1E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46" y="1248493"/>
            <a:ext cx="7697107" cy="51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32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8BD9B-1E98-4A48-905E-AA8E0BDA71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A61EB-2A1A-4CDE-95F8-7CAF34DC8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1EEC01-8CF1-4D07-8541-C24A828A2BC8}"/>
              </a:ext>
            </a:extLst>
          </p:cNvPr>
          <p:cNvGrpSpPr/>
          <p:nvPr/>
        </p:nvGrpSpPr>
        <p:grpSpPr>
          <a:xfrm>
            <a:off x="6294454" y="5383282"/>
            <a:ext cx="2220896" cy="614510"/>
            <a:chOff x="6884513" y="5383282"/>
            <a:chExt cx="2220896" cy="614510"/>
          </a:xfrm>
        </p:grpSpPr>
        <p:pic>
          <p:nvPicPr>
            <p:cNvPr id="6" name="Graphic 5" descr="Mining tools with solid fill">
              <a:extLst>
                <a:ext uri="{FF2B5EF4-FFF2-40B4-BE49-F238E27FC236}">
                  <a16:creationId xmlns:a16="http://schemas.microsoft.com/office/drawing/2014/main" id="{CB12E768-8372-439A-8EBB-09851DDD0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84513" y="5383282"/>
              <a:ext cx="614510" cy="61451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F39EC5-347E-4B31-90F5-F8F9B440005E}"/>
                </a:ext>
              </a:extLst>
            </p:cNvPr>
            <p:cNvSpPr txBox="1"/>
            <p:nvPr/>
          </p:nvSpPr>
          <p:spPr>
            <a:xfrm>
              <a:off x="7436865" y="5413017"/>
              <a:ext cx="1668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Dotum" panose="020B0503020000020004" pitchFamily="34" charset="-127"/>
                  <a:ea typeface="Dotum" panose="020B0503020000020004" pitchFamily="34" charset="-127"/>
                </a:rPr>
                <a:t>Special Review Report Template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165D981-F21A-496E-9602-828BDAC38953}"/>
              </a:ext>
            </a:extLst>
          </p:cNvPr>
          <p:cNvGrpSpPr/>
          <p:nvPr/>
        </p:nvGrpSpPr>
        <p:grpSpPr>
          <a:xfrm>
            <a:off x="5618232" y="440686"/>
            <a:ext cx="3317945" cy="2598620"/>
            <a:chOff x="1512888" y="2363788"/>
            <a:chExt cx="4422775" cy="3463925"/>
          </a:xfrm>
          <a:solidFill>
            <a:schemeClr val="accent6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2ABD33-162F-40CE-AD6D-12D522B823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3451" y="2570163"/>
              <a:ext cx="2257425" cy="1420813"/>
            </a:xfrm>
            <a:custGeom>
              <a:avLst/>
              <a:gdLst>
                <a:gd name="T0" fmla="*/ 969 w 2846"/>
                <a:gd name="T1" fmla="*/ 214 h 1790"/>
                <a:gd name="T2" fmla="*/ 972 w 2846"/>
                <a:gd name="T3" fmla="*/ 231 h 1790"/>
                <a:gd name="T4" fmla="*/ 76 w 2846"/>
                <a:gd name="T5" fmla="*/ 233 h 1790"/>
                <a:gd name="T6" fmla="*/ 680 w 2846"/>
                <a:gd name="T7" fmla="*/ 385 h 1790"/>
                <a:gd name="T8" fmla="*/ 685 w 2846"/>
                <a:gd name="T9" fmla="*/ 396 h 1790"/>
                <a:gd name="T10" fmla="*/ 227 w 2846"/>
                <a:gd name="T11" fmla="*/ 414 h 1790"/>
                <a:gd name="T12" fmla="*/ 715 w 2846"/>
                <a:gd name="T13" fmla="*/ 585 h 1790"/>
                <a:gd name="T14" fmla="*/ 1148 w 2846"/>
                <a:gd name="T15" fmla="*/ 594 h 1790"/>
                <a:gd name="T16" fmla="*/ 1140 w 2846"/>
                <a:gd name="T17" fmla="*/ 605 h 1790"/>
                <a:gd name="T18" fmla="*/ 81 w 2846"/>
                <a:gd name="T19" fmla="*/ 819 h 1790"/>
                <a:gd name="T20" fmla="*/ 861 w 2846"/>
                <a:gd name="T21" fmla="*/ 780 h 1790"/>
                <a:gd name="T22" fmla="*/ 1055 w 2846"/>
                <a:gd name="T23" fmla="*/ 810 h 1790"/>
                <a:gd name="T24" fmla="*/ 1047 w 2846"/>
                <a:gd name="T25" fmla="*/ 819 h 1790"/>
                <a:gd name="T26" fmla="*/ 626 w 2846"/>
                <a:gd name="T27" fmla="*/ 814 h 1790"/>
                <a:gd name="T28" fmla="*/ 519 w 2846"/>
                <a:gd name="T29" fmla="*/ 978 h 1790"/>
                <a:gd name="T30" fmla="*/ 1395 w 2846"/>
                <a:gd name="T31" fmla="*/ 995 h 1790"/>
                <a:gd name="T32" fmla="*/ 1395 w 2846"/>
                <a:gd name="T33" fmla="*/ 1008 h 1790"/>
                <a:gd name="T34" fmla="*/ 88 w 2846"/>
                <a:gd name="T35" fmla="*/ 1174 h 1790"/>
                <a:gd name="T36" fmla="*/ 1537 w 2846"/>
                <a:gd name="T37" fmla="*/ 1181 h 1790"/>
                <a:gd name="T38" fmla="*/ 1537 w 2846"/>
                <a:gd name="T39" fmla="*/ 1194 h 1790"/>
                <a:gd name="T40" fmla="*/ 376 w 2846"/>
                <a:gd name="T41" fmla="*/ 1201 h 1790"/>
                <a:gd name="T42" fmla="*/ 526 w 2846"/>
                <a:gd name="T43" fmla="*/ 1345 h 1790"/>
                <a:gd name="T44" fmla="*/ 819 w 2846"/>
                <a:gd name="T45" fmla="*/ 1362 h 1790"/>
                <a:gd name="T46" fmla="*/ 455 w 2846"/>
                <a:gd name="T47" fmla="*/ 1369 h 1790"/>
                <a:gd name="T48" fmla="*/ 146 w 2846"/>
                <a:gd name="T49" fmla="*/ 1473 h 1790"/>
                <a:gd name="T50" fmla="*/ 673 w 2846"/>
                <a:gd name="T51" fmla="*/ 1472 h 1790"/>
                <a:gd name="T52" fmla="*/ 1163 w 2846"/>
                <a:gd name="T53" fmla="*/ 1494 h 1790"/>
                <a:gd name="T54" fmla="*/ 1157 w 2846"/>
                <a:gd name="T55" fmla="*/ 1506 h 1790"/>
                <a:gd name="T56" fmla="*/ 218 w 2846"/>
                <a:gd name="T57" fmla="*/ 1492 h 1790"/>
                <a:gd name="T58" fmla="*/ 115 w 2846"/>
                <a:gd name="T59" fmla="*/ 1487 h 1790"/>
                <a:gd name="T60" fmla="*/ 1108 w 2846"/>
                <a:gd name="T61" fmla="*/ 1583 h 1790"/>
                <a:gd name="T62" fmla="*/ 1784 w 2846"/>
                <a:gd name="T63" fmla="*/ 1610 h 1790"/>
                <a:gd name="T64" fmla="*/ 1442 w 2846"/>
                <a:gd name="T65" fmla="*/ 1627 h 1790"/>
                <a:gd name="T66" fmla="*/ 110 w 2846"/>
                <a:gd name="T67" fmla="*/ 1722 h 1790"/>
                <a:gd name="T68" fmla="*/ 631 w 2846"/>
                <a:gd name="T69" fmla="*/ 1719 h 1790"/>
                <a:gd name="T70" fmla="*/ 2329 w 2846"/>
                <a:gd name="T71" fmla="*/ 1675 h 1790"/>
                <a:gd name="T72" fmla="*/ 2768 w 2846"/>
                <a:gd name="T73" fmla="*/ 1353 h 1790"/>
                <a:gd name="T74" fmla="*/ 2743 w 2846"/>
                <a:gd name="T75" fmla="*/ 453 h 1790"/>
                <a:gd name="T76" fmla="*/ 2729 w 2846"/>
                <a:gd name="T77" fmla="*/ 292 h 1790"/>
                <a:gd name="T78" fmla="*/ 2726 w 2846"/>
                <a:gd name="T79" fmla="*/ 132 h 1790"/>
                <a:gd name="T80" fmla="*/ 2709 w 2846"/>
                <a:gd name="T81" fmla="*/ 106 h 1790"/>
                <a:gd name="T82" fmla="*/ 1380 w 2846"/>
                <a:gd name="T83" fmla="*/ 83 h 1790"/>
                <a:gd name="T84" fmla="*/ 291 w 2846"/>
                <a:gd name="T85" fmla="*/ 91 h 1790"/>
                <a:gd name="T86" fmla="*/ 1192 w 2846"/>
                <a:gd name="T87" fmla="*/ 6 h 1790"/>
                <a:gd name="T88" fmla="*/ 2442 w 2846"/>
                <a:gd name="T89" fmla="*/ 27 h 1790"/>
                <a:gd name="T90" fmla="*/ 2760 w 2846"/>
                <a:gd name="T91" fmla="*/ 39 h 1790"/>
                <a:gd name="T92" fmla="*/ 2807 w 2846"/>
                <a:gd name="T93" fmla="*/ 159 h 1790"/>
                <a:gd name="T94" fmla="*/ 2819 w 2846"/>
                <a:gd name="T95" fmla="*/ 348 h 1790"/>
                <a:gd name="T96" fmla="*/ 2815 w 2846"/>
                <a:gd name="T97" fmla="*/ 504 h 1790"/>
                <a:gd name="T98" fmla="*/ 2837 w 2846"/>
                <a:gd name="T99" fmla="*/ 1018 h 1790"/>
                <a:gd name="T100" fmla="*/ 2834 w 2846"/>
                <a:gd name="T101" fmla="*/ 1676 h 1790"/>
                <a:gd name="T102" fmla="*/ 2812 w 2846"/>
                <a:gd name="T103" fmla="*/ 1704 h 1790"/>
                <a:gd name="T104" fmla="*/ 1874 w 2846"/>
                <a:gd name="T105" fmla="*/ 1754 h 1790"/>
                <a:gd name="T106" fmla="*/ 507 w 2846"/>
                <a:gd name="T107" fmla="*/ 1790 h 1790"/>
                <a:gd name="T108" fmla="*/ 34 w 2846"/>
                <a:gd name="T109" fmla="*/ 1764 h 1790"/>
                <a:gd name="T110" fmla="*/ 53 w 2846"/>
                <a:gd name="T111" fmla="*/ 1739 h 1790"/>
                <a:gd name="T112" fmla="*/ 20 w 2846"/>
                <a:gd name="T113" fmla="*/ 1335 h 1790"/>
                <a:gd name="T114" fmla="*/ 15 w 2846"/>
                <a:gd name="T115" fmla="*/ 47 h 1790"/>
                <a:gd name="T116" fmla="*/ 54 w 2846"/>
                <a:gd name="T117" fmla="*/ 32 h 1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6" h="1790">
                  <a:moveTo>
                    <a:pt x="75" y="81"/>
                  </a:moveTo>
                  <a:lnTo>
                    <a:pt x="76" y="218"/>
                  </a:lnTo>
                  <a:lnTo>
                    <a:pt x="519" y="214"/>
                  </a:lnTo>
                  <a:lnTo>
                    <a:pt x="964" y="214"/>
                  </a:lnTo>
                  <a:lnTo>
                    <a:pt x="969" y="214"/>
                  </a:lnTo>
                  <a:lnTo>
                    <a:pt x="972" y="218"/>
                  </a:lnTo>
                  <a:lnTo>
                    <a:pt x="974" y="220"/>
                  </a:lnTo>
                  <a:lnTo>
                    <a:pt x="974" y="225"/>
                  </a:lnTo>
                  <a:lnTo>
                    <a:pt x="974" y="228"/>
                  </a:lnTo>
                  <a:lnTo>
                    <a:pt x="972" y="231"/>
                  </a:lnTo>
                  <a:lnTo>
                    <a:pt x="969" y="233"/>
                  </a:lnTo>
                  <a:lnTo>
                    <a:pt x="964" y="235"/>
                  </a:lnTo>
                  <a:lnTo>
                    <a:pt x="668" y="242"/>
                  </a:lnTo>
                  <a:lnTo>
                    <a:pt x="372" y="240"/>
                  </a:lnTo>
                  <a:lnTo>
                    <a:pt x="76" y="233"/>
                  </a:lnTo>
                  <a:lnTo>
                    <a:pt x="76" y="404"/>
                  </a:lnTo>
                  <a:lnTo>
                    <a:pt x="227" y="397"/>
                  </a:lnTo>
                  <a:lnTo>
                    <a:pt x="377" y="389"/>
                  </a:lnTo>
                  <a:lnTo>
                    <a:pt x="529" y="385"/>
                  </a:lnTo>
                  <a:lnTo>
                    <a:pt x="680" y="385"/>
                  </a:lnTo>
                  <a:lnTo>
                    <a:pt x="683" y="385"/>
                  </a:lnTo>
                  <a:lnTo>
                    <a:pt x="685" y="387"/>
                  </a:lnTo>
                  <a:lnTo>
                    <a:pt x="687" y="390"/>
                  </a:lnTo>
                  <a:lnTo>
                    <a:pt x="687" y="394"/>
                  </a:lnTo>
                  <a:lnTo>
                    <a:pt x="685" y="396"/>
                  </a:lnTo>
                  <a:lnTo>
                    <a:pt x="683" y="399"/>
                  </a:lnTo>
                  <a:lnTo>
                    <a:pt x="680" y="399"/>
                  </a:lnTo>
                  <a:lnTo>
                    <a:pt x="529" y="409"/>
                  </a:lnTo>
                  <a:lnTo>
                    <a:pt x="379" y="412"/>
                  </a:lnTo>
                  <a:lnTo>
                    <a:pt x="227" y="414"/>
                  </a:lnTo>
                  <a:lnTo>
                    <a:pt x="76" y="416"/>
                  </a:lnTo>
                  <a:lnTo>
                    <a:pt x="78" y="609"/>
                  </a:lnTo>
                  <a:lnTo>
                    <a:pt x="289" y="599"/>
                  </a:lnTo>
                  <a:lnTo>
                    <a:pt x="502" y="590"/>
                  </a:lnTo>
                  <a:lnTo>
                    <a:pt x="715" y="585"/>
                  </a:lnTo>
                  <a:lnTo>
                    <a:pt x="928" y="583"/>
                  </a:lnTo>
                  <a:lnTo>
                    <a:pt x="1140" y="588"/>
                  </a:lnTo>
                  <a:lnTo>
                    <a:pt x="1143" y="588"/>
                  </a:lnTo>
                  <a:lnTo>
                    <a:pt x="1147" y="592"/>
                  </a:lnTo>
                  <a:lnTo>
                    <a:pt x="1148" y="594"/>
                  </a:lnTo>
                  <a:lnTo>
                    <a:pt x="1148" y="597"/>
                  </a:lnTo>
                  <a:lnTo>
                    <a:pt x="1148" y="600"/>
                  </a:lnTo>
                  <a:lnTo>
                    <a:pt x="1147" y="604"/>
                  </a:lnTo>
                  <a:lnTo>
                    <a:pt x="1143" y="605"/>
                  </a:lnTo>
                  <a:lnTo>
                    <a:pt x="1140" y="605"/>
                  </a:lnTo>
                  <a:lnTo>
                    <a:pt x="874" y="616"/>
                  </a:lnTo>
                  <a:lnTo>
                    <a:pt x="609" y="619"/>
                  </a:lnTo>
                  <a:lnTo>
                    <a:pt x="343" y="621"/>
                  </a:lnTo>
                  <a:lnTo>
                    <a:pt x="78" y="621"/>
                  </a:lnTo>
                  <a:lnTo>
                    <a:pt x="81" y="819"/>
                  </a:lnTo>
                  <a:lnTo>
                    <a:pt x="600" y="797"/>
                  </a:lnTo>
                  <a:lnTo>
                    <a:pt x="665" y="793"/>
                  </a:lnTo>
                  <a:lnTo>
                    <a:pt x="729" y="788"/>
                  </a:lnTo>
                  <a:lnTo>
                    <a:pt x="795" y="783"/>
                  </a:lnTo>
                  <a:lnTo>
                    <a:pt x="861" y="780"/>
                  </a:lnTo>
                  <a:lnTo>
                    <a:pt x="925" y="781"/>
                  </a:lnTo>
                  <a:lnTo>
                    <a:pt x="989" y="790"/>
                  </a:lnTo>
                  <a:lnTo>
                    <a:pt x="1050" y="805"/>
                  </a:lnTo>
                  <a:lnTo>
                    <a:pt x="1054" y="807"/>
                  </a:lnTo>
                  <a:lnTo>
                    <a:pt x="1055" y="810"/>
                  </a:lnTo>
                  <a:lnTo>
                    <a:pt x="1055" y="812"/>
                  </a:lnTo>
                  <a:lnTo>
                    <a:pt x="1055" y="815"/>
                  </a:lnTo>
                  <a:lnTo>
                    <a:pt x="1054" y="817"/>
                  </a:lnTo>
                  <a:lnTo>
                    <a:pt x="1050" y="819"/>
                  </a:lnTo>
                  <a:lnTo>
                    <a:pt x="1047" y="819"/>
                  </a:lnTo>
                  <a:lnTo>
                    <a:pt x="964" y="808"/>
                  </a:lnTo>
                  <a:lnTo>
                    <a:pt x="879" y="805"/>
                  </a:lnTo>
                  <a:lnTo>
                    <a:pt x="795" y="805"/>
                  </a:lnTo>
                  <a:lnTo>
                    <a:pt x="710" y="808"/>
                  </a:lnTo>
                  <a:lnTo>
                    <a:pt x="626" y="814"/>
                  </a:lnTo>
                  <a:lnTo>
                    <a:pt x="541" y="817"/>
                  </a:lnTo>
                  <a:lnTo>
                    <a:pt x="81" y="832"/>
                  </a:lnTo>
                  <a:lnTo>
                    <a:pt x="85" y="1005"/>
                  </a:lnTo>
                  <a:lnTo>
                    <a:pt x="301" y="989"/>
                  </a:lnTo>
                  <a:lnTo>
                    <a:pt x="519" y="978"/>
                  </a:lnTo>
                  <a:lnTo>
                    <a:pt x="737" y="973"/>
                  </a:lnTo>
                  <a:lnTo>
                    <a:pt x="957" y="973"/>
                  </a:lnTo>
                  <a:lnTo>
                    <a:pt x="1175" y="979"/>
                  </a:lnTo>
                  <a:lnTo>
                    <a:pt x="1392" y="993"/>
                  </a:lnTo>
                  <a:lnTo>
                    <a:pt x="1395" y="995"/>
                  </a:lnTo>
                  <a:lnTo>
                    <a:pt x="1397" y="996"/>
                  </a:lnTo>
                  <a:lnTo>
                    <a:pt x="1399" y="1000"/>
                  </a:lnTo>
                  <a:lnTo>
                    <a:pt x="1399" y="1003"/>
                  </a:lnTo>
                  <a:lnTo>
                    <a:pt x="1397" y="1006"/>
                  </a:lnTo>
                  <a:lnTo>
                    <a:pt x="1395" y="1008"/>
                  </a:lnTo>
                  <a:lnTo>
                    <a:pt x="1392" y="1010"/>
                  </a:lnTo>
                  <a:lnTo>
                    <a:pt x="955" y="1011"/>
                  </a:lnTo>
                  <a:lnTo>
                    <a:pt x="521" y="1010"/>
                  </a:lnTo>
                  <a:lnTo>
                    <a:pt x="85" y="1013"/>
                  </a:lnTo>
                  <a:lnTo>
                    <a:pt x="88" y="1174"/>
                  </a:lnTo>
                  <a:lnTo>
                    <a:pt x="448" y="1165"/>
                  </a:lnTo>
                  <a:lnTo>
                    <a:pt x="812" y="1164"/>
                  </a:lnTo>
                  <a:lnTo>
                    <a:pt x="1174" y="1169"/>
                  </a:lnTo>
                  <a:lnTo>
                    <a:pt x="1534" y="1181"/>
                  </a:lnTo>
                  <a:lnTo>
                    <a:pt x="1537" y="1181"/>
                  </a:lnTo>
                  <a:lnTo>
                    <a:pt x="1539" y="1184"/>
                  </a:lnTo>
                  <a:lnTo>
                    <a:pt x="1541" y="1186"/>
                  </a:lnTo>
                  <a:lnTo>
                    <a:pt x="1541" y="1189"/>
                  </a:lnTo>
                  <a:lnTo>
                    <a:pt x="1539" y="1191"/>
                  </a:lnTo>
                  <a:lnTo>
                    <a:pt x="1537" y="1194"/>
                  </a:lnTo>
                  <a:lnTo>
                    <a:pt x="1534" y="1194"/>
                  </a:lnTo>
                  <a:lnTo>
                    <a:pt x="1246" y="1206"/>
                  </a:lnTo>
                  <a:lnTo>
                    <a:pt x="955" y="1209"/>
                  </a:lnTo>
                  <a:lnTo>
                    <a:pt x="666" y="1208"/>
                  </a:lnTo>
                  <a:lnTo>
                    <a:pt x="376" y="1201"/>
                  </a:lnTo>
                  <a:lnTo>
                    <a:pt x="90" y="1186"/>
                  </a:lnTo>
                  <a:lnTo>
                    <a:pt x="95" y="1353"/>
                  </a:lnTo>
                  <a:lnTo>
                    <a:pt x="237" y="1350"/>
                  </a:lnTo>
                  <a:lnTo>
                    <a:pt x="382" y="1347"/>
                  </a:lnTo>
                  <a:lnTo>
                    <a:pt x="526" y="1345"/>
                  </a:lnTo>
                  <a:lnTo>
                    <a:pt x="671" y="1348"/>
                  </a:lnTo>
                  <a:lnTo>
                    <a:pt x="813" y="1357"/>
                  </a:lnTo>
                  <a:lnTo>
                    <a:pt x="817" y="1358"/>
                  </a:lnTo>
                  <a:lnTo>
                    <a:pt x="819" y="1360"/>
                  </a:lnTo>
                  <a:lnTo>
                    <a:pt x="819" y="1362"/>
                  </a:lnTo>
                  <a:lnTo>
                    <a:pt x="819" y="1363"/>
                  </a:lnTo>
                  <a:lnTo>
                    <a:pt x="817" y="1365"/>
                  </a:lnTo>
                  <a:lnTo>
                    <a:pt x="813" y="1367"/>
                  </a:lnTo>
                  <a:lnTo>
                    <a:pt x="634" y="1370"/>
                  </a:lnTo>
                  <a:lnTo>
                    <a:pt x="455" y="1369"/>
                  </a:lnTo>
                  <a:lnTo>
                    <a:pt x="274" y="1365"/>
                  </a:lnTo>
                  <a:lnTo>
                    <a:pt x="95" y="1363"/>
                  </a:lnTo>
                  <a:lnTo>
                    <a:pt x="98" y="1482"/>
                  </a:lnTo>
                  <a:lnTo>
                    <a:pt x="120" y="1475"/>
                  </a:lnTo>
                  <a:lnTo>
                    <a:pt x="146" y="1473"/>
                  </a:lnTo>
                  <a:lnTo>
                    <a:pt x="173" y="1473"/>
                  </a:lnTo>
                  <a:lnTo>
                    <a:pt x="196" y="1475"/>
                  </a:lnTo>
                  <a:lnTo>
                    <a:pt x="218" y="1475"/>
                  </a:lnTo>
                  <a:lnTo>
                    <a:pt x="511" y="1472"/>
                  </a:lnTo>
                  <a:lnTo>
                    <a:pt x="673" y="1472"/>
                  </a:lnTo>
                  <a:lnTo>
                    <a:pt x="834" y="1473"/>
                  </a:lnTo>
                  <a:lnTo>
                    <a:pt x="996" y="1479"/>
                  </a:lnTo>
                  <a:lnTo>
                    <a:pt x="1157" y="1490"/>
                  </a:lnTo>
                  <a:lnTo>
                    <a:pt x="1160" y="1490"/>
                  </a:lnTo>
                  <a:lnTo>
                    <a:pt x="1163" y="1494"/>
                  </a:lnTo>
                  <a:lnTo>
                    <a:pt x="1163" y="1495"/>
                  </a:lnTo>
                  <a:lnTo>
                    <a:pt x="1163" y="1499"/>
                  </a:lnTo>
                  <a:lnTo>
                    <a:pt x="1163" y="1502"/>
                  </a:lnTo>
                  <a:lnTo>
                    <a:pt x="1160" y="1504"/>
                  </a:lnTo>
                  <a:lnTo>
                    <a:pt x="1157" y="1506"/>
                  </a:lnTo>
                  <a:lnTo>
                    <a:pt x="981" y="1502"/>
                  </a:lnTo>
                  <a:lnTo>
                    <a:pt x="805" y="1497"/>
                  </a:lnTo>
                  <a:lnTo>
                    <a:pt x="629" y="1494"/>
                  </a:lnTo>
                  <a:lnTo>
                    <a:pt x="364" y="1492"/>
                  </a:lnTo>
                  <a:lnTo>
                    <a:pt x="218" y="1492"/>
                  </a:lnTo>
                  <a:lnTo>
                    <a:pt x="203" y="1492"/>
                  </a:lnTo>
                  <a:lnTo>
                    <a:pt x="183" y="1490"/>
                  </a:lnTo>
                  <a:lnTo>
                    <a:pt x="159" y="1487"/>
                  </a:lnTo>
                  <a:lnTo>
                    <a:pt x="135" y="1487"/>
                  </a:lnTo>
                  <a:lnTo>
                    <a:pt x="115" y="1487"/>
                  </a:lnTo>
                  <a:lnTo>
                    <a:pt x="98" y="1489"/>
                  </a:lnTo>
                  <a:lnTo>
                    <a:pt x="103" y="1582"/>
                  </a:lnTo>
                  <a:lnTo>
                    <a:pt x="436" y="1580"/>
                  </a:lnTo>
                  <a:lnTo>
                    <a:pt x="773" y="1580"/>
                  </a:lnTo>
                  <a:lnTo>
                    <a:pt x="1108" y="1583"/>
                  </a:lnTo>
                  <a:lnTo>
                    <a:pt x="1442" y="1592"/>
                  </a:lnTo>
                  <a:lnTo>
                    <a:pt x="1776" y="1605"/>
                  </a:lnTo>
                  <a:lnTo>
                    <a:pt x="1779" y="1605"/>
                  </a:lnTo>
                  <a:lnTo>
                    <a:pt x="1782" y="1609"/>
                  </a:lnTo>
                  <a:lnTo>
                    <a:pt x="1784" y="1610"/>
                  </a:lnTo>
                  <a:lnTo>
                    <a:pt x="1784" y="1614"/>
                  </a:lnTo>
                  <a:lnTo>
                    <a:pt x="1782" y="1617"/>
                  </a:lnTo>
                  <a:lnTo>
                    <a:pt x="1779" y="1619"/>
                  </a:lnTo>
                  <a:lnTo>
                    <a:pt x="1776" y="1621"/>
                  </a:lnTo>
                  <a:lnTo>
                    <a:pt x="1442" y="1627"/>
                  </a:lnTo>
                  <a:lnTo>
                    <a:pt x="1108" y="1627"/>
                  </a:lnTo>
                  <a:lnTo>
                    <a:pt x="771" y="1622"/>
                  </a:lnTo>
                  <a:lnTo>
                    <a:pt x="436" y="1610"/>
                  </a:lnTo>
                  <a:lnTo>
                    <a:pt x="103" y="1595"/>
                  </a:lnTo>
                  <a:lnTo>
                    <a:pt x="110" y="1722"/>
                  </a:lnTo>
                  <a:lnTo>
                    <a:pt x="110" y="1729"/>
                  </a:lnTo>
                  <a:lnTo>
                    <a:pt x="108" y="1736"/>
                  </a:lnTo>
                  <a:lnTo>
                    <a:pt x="105" y="1741"/>
                  </a:lnTo>
                  <a:lnTo>
                    <a:pt x="367" y="1727"/>
                  </a:lnTo>
                  <a:lnTo>
                    <a:pt x="631" y="1719"/>
                  </a:lnTo>
                  <a:lnTo>
                    <a:pt x="893" y="1715"/>
                  </a:lnTo>
                  <a:lnTo>
                    <a:pt x="1157" y="1714"/>
                  </a:lnTo>
                  <a:lnTo>
                    <a:pt x="1419" y="1709"/>
                  </a:lnTo>
                  <a:lnTo>
                    <a:pt x="1874" y="1692"/>
                  </a:lnTo>
                  <a:lnTo>
                    <a:pt x="2329" y="1675"/>
                  </a:lnTo>
                  <a:lnTo>
                    <a:pt x="2783" y="1660"/>
                  </a:lnTo>
                  <a:lnTo>
                    <a:pt x="2788" y="1660"/>
                  </a:lnTo>
                  <a:lnTo>
                    <a:pt x="2792" y="1661"/>
                  </a:lnTo>
                  <a:lnTo>
                    <a:pt x="2777" y="1507"/>
                  </a:lnTo>
                  <a:lnTo>
                    <a:pt x="2768" y="1353"/>
                  </a:lnTo>
                  <a:lnTo>
                    <a:pt x="2763" y="1199"/>
                  </a:lnTo>
                  <a:lnTo>
                    <a:pt x="2761" y="1044"/>
                  </a:lnTo>
                  <a:lnTo>
                    <a:pt x="2758" y="890"/>
                  </a:lnTo>
                  <a:lnTo>
                    <a:pt x="2744" y="470"/>
                  </a:lnTo>
                  <a:lnTo>
                    <a:pt x="2743" y="453"/>
                  </a:lnTo>
                  <a:lnTo>
                    <a:pt x="2741" y="429"/>
                  </a:lnTo>
                  <a:lnTo>
                    <a:pt x="2738" y="399"/>
                  </a:lnTo>
                  <a:lnTo>
                    <a:pt x="2734" y="367"/>
                  </a:lnTo>
                  <a:lnTo>
                    <a:pt x="2731" y="330"/>
                  </a:lnTo>
                  <a:lnTo>
                    <a:pt x="2729" y="292"/>
                  </a:lnTo>
                  <a:lnTo>
                    <a:pt x="2726" y="255"/>
                  </a:lnTo>
                  <a:lnTo>
                    <a:pt x="2724" y="220"/>
                  </a:lnTo>
                  <a:lnTo>
                    <a:pt x="2722" y="186"/>
                  </a:lnTo>
                  <a:lnTo>
                    <a:pt x="2724" y="155"/>
                  </a:lnTo>
                  <a:lnTo>
                    <a:pt x="2726" y="132"/>
                  </a:lnTo>
                  <a:lnTo>
                    <a:pt x="2731" y="113"/>
                  </a:lnTo>
                  <a:lnTo>
                    <a:pt x="2738" y="103"/>
                  </a:lnTo>
                  <a:lnTo>
                    <a:pt x="2722" y="110"/>
                  </a:lnTo>
                  <a:lnTo>
                    <a:pt x="2711" y="106"/>
                  </a:lnTo>
                  <a:lnTo>
                    <a:pt x="2709" y="106"/>
                  </a:lnTo>
                  <a:lnTo>
                    <a:pt x="2707" y="106"/>
                  </a:lnTo>
                  <a:lnTo>
                    <a:pt x="2376" y="104"/>
                  </a:lnTo>
                  <a:lnTo>
                    <a:pt x="2044" y="96"/>
                  </a:lnTo>
                  <a:lnTo>
                    <a:pt x="1711" y="88"/>
                  </a:lnTo>
                  <a:lnTo>
                    <a:pt x="1380" y="83"/>
                  </a:lnTo>
                  <a:lnTo>
                    <a:pt x="1163" y="83"/>
                  </a:lnTo>
                  <a:lnTo>
                    <a:pt x="945" y="88"/>
                  </a:lnTo>
                  <a:lnTo>
                    <a:pt x="727" y="91"/>
                  </a:lnTo>
                  <a:lnTo>
                    <a:pt x="509" y="93"/>
                  </a:lnTo>
                  <a:lnTo>
                    <a:pt x="291" y="91"/>
                  </a:lnTo>
                  <a:lnTo>
                    <a:pt x="75" y="81"/>
                  </a:lnTo>
                  <a:close/>
                  <a:moveTo>
                    <a:pt x="621" y="0"/>
                  </a:moveTo>
                  <a:lnTo>
                    <a:pt x="812" y="0"/>
                  </a:lnTo>
                  <a:lnTo>
                    <a:pt x="1003" y="3"/>
                  </a:lnTo>
                  <a:lnTo>
                    <a:pt x="1192" y="6"/>
                  </a:lnTo>
                  <a:lnTo>
                    <a:pt x="1380" y="8"/>
                  </a:lnTo>
                  <a:lnTo>
                    <a:pt x="1645" y="10"/>
                  </a:lnTo>
                  <a:lnTo>
                    <a:pt x="1911" y="13"/>
                  </a:lnTo>
                  <a:lnTo>
                    <a:pt x="2176" y="18"/>
                  </a:lnTo>
                  <a:lnTo>
                    <a:pt x="2442" y="27"/>
                  </a:lnTo>
                  <a:lnTo>
                    <a:pt x="2707" y="44"/>
                  </a:lnTo>
                  <a:lnTo>
                    <a:pt x="2707" y="44"/>
                  </a:lnTo>
                  <a:lnTo>
                    <a:pt x="2728" y="33"/>
                  </a:lnTo>
                  <a:lnTo>
                    <a:pt x="2744" y="32"/>
                  </a:lnTo>
                  <a:lnTo>
                    <a:pt x="2760" y="39"/>
                  </a:lnTo>
                  <a:lnTo>
                    <a:pt x="2773" y="52"/>
                  </a:lnTo>
                  <a:lnTo>
                    <a:pt x="2783" y="71"/>
                  </a:lnTo>
                  <a:lnTo>
                    <a:pt x="2794" y="96"/>
                  </a:lnTo>
                  <a:lnTo>
                    <a:pt x="2800" y="125"/>
                  </a:lnTo>
                  <a:lnTo>
                    <a:pt x="2807" y="159"/>
                  </a:lnTo>
                  <a:lnTo>
                    <a:pt x="2810" y="194"/>
                  </a:lnTo>
                  <a:lnTo>
                    <a:pt x="2814" y="231"/>
                  </a:lnTo>
                  <a:lnTo>
                    <a:pt x="2815" y="270"/>
                  </a:lnTo>
                  <a:lnTo>
                    <a:pt x="2817" y="311"/>
                  </a:lnTo>
                  <a:lnTo>
                    <a:pt x="2819" y="348"/>
                  </a:lnTo>
                  <a:lnTo>
                    <a:pt x="2817" y="385"/>
                  </a:lnTo>
                  <a:lnTo>
                    <a:pt x="2817" y="421"/>
                  </a:lnTo>
                  <a:lnTo>
                    <a:pt x="2817" y="453"/>
                  </a:lnTo>
                  <a:lnTo>
                    <a:pt x="2815" y="480"/>
                  </a:lnTo>
                  <a:lnTo>
                    <a:pt x="2815" y="504"/>
                  </a:lnTo>
                  <a:lnTo>
                    <a:pt x="2815" y="521"/>
                  </a:lnTo>
                  <a:lnTo>
                    <a:pt x="2815" y="531"/>
                  </a:lnTo>
                  <a:lnTo>
                    <a:pt x="2821" y="692"/>
                  </a:lnTo>
                  <a:lnTo>
                    <a:pt x="2829" y="856"/>
                  </a:lnTo>
                  <a:lnTo>
                    <a:pt x="2837" y="1018"/>
                  </a:lnTo>
                  <a:lnTo>
                    <a:pt x="2844" y="1182"/>
                  </a:lnTo>
                  <a:lnTo>
                    <a:pt x="2846" y="1347"/>
                  </a:lnTo>
                  <a:lnTo>
                    <a:pt x="2844" y="1509"/>
                  </a:lnTo>
                  <a:lnTo>
                    <a:pt x="2836" y="1670"/>
                  </a:lnTo>
                  <a:lnTo>
                    <a:pt x="2834" y="1676"/>
                  </a:lnTo>
                  <a:lnTo>
                    <a:pt x="2831" y="1682"/>
                  </a:lnTo>
                  <a:lnTo>
                    <a:pt x="2826" y="1687"/>
                  </a:lnTo>
                  <a:lnTo>
                    <a:pt x="2821" y="1688"/>
                  </a:lnTo>
                  <a:lnTo>
                    <a:pt x="2814" y="1690"/>
                  </a:lnTo>
                  <a:lnTo>
                    <a:pt x="2812" y="1704"/>
                  </a:lnTo>
                  <a:lnTo>
                    <a:pt x="2807" y="1714"/>
                  </a:lnTo>
                  <a:lnTo>
                    <a:pt x="2797" y="1722"/>
                  </a:lnTo>
                  <a:lnTo>
                    <a:pt x="2783" y="1726"/>
                  </a:lnTo>
                  <a:lnTo>
                    <a:pt x="2329" y="1742"/>
                  </a:lnTo>
                  <a:lnTo>
                    <a:pt x="1874" y="1754"/>
                  </a:lnTo>
                  <a:lnTo>
                    <a:pt x="1419" y="1764"/>
                  </a:lnTo>
                  <a:lnTo>
                    <a:pt x="1192" y="1771"/>
                  </a:lnTo>
                  <a:lnTo>
                    <a:pt x="964" y="1778"/>
                  </a:lnTo>
                  <a:lnTo>
                    <a:pt x="736" y="1786"/>
                  </a:lnTo>
                  <a:lnTo>
                    <a:pt x="507" y="1790"/>
                  </a:lnTo>
                  <a:lnTo>
                    <a:pt x="281" y="1790"/>
                  </a:lnTo>
                  <a:lnTo>
                    <a:pt x="54" y="1783"/>
                  </a:lnTo>
                  <a:lnTo>
                    <a:pt x="42" y="1780"/>
                  </a:lnTo>
                  <a:lnTo>
                    <a:pt x="37" y="1773"/>
                  </a:lnTo>
                  <a:lnTo>
                    <a:pt x="34" y="1764"/>
                  </a:lnTo>
                  <a:lnTo>
                    <a:pt x="37" y="1754"/>
                  </a:lnTo>
                  <a:lnTo>
                    <a:pt x="42" y="1748"/>
                  </a:lnTo>
                  <a:lnTo>
                    <a:pt x="54" y="1744"/>
                  </a:lnTo>
                  <a:lnTo>
                    <a:pt x="56" y="1742"/>
                  </a:lnTo>
                  <a:lnTo>
                    <a:pt x="53" y="1739"/>
                  </a:lnTo>
                  <a:lnTo>
                    <a:pt x="49" y="1734"/>
                  </a:lnTo>
                  <a:lnTo>
                    <a:pt x="46" y="1729"/>
                  </a:lnTo>
                  <a:lnTo>
                    <a:pt x="46" y="1722"/>
                  </a:lnTo>
                  <a:lnTo>
                    <a:pt x="41" y="1654"/>
                  </a:lnTo>
                  <a:lnTo>
                    <a:pt x="20" y="1335"/>
                  </a:lnTo>
                  <a:lnTo>
                    <a:pt x="7" y="1017"/>
                  </a:lnTo>
                  <a:lnTo>
                    <a:pt x="0" y="698"/>
                  </a:lnTo>
                  <a:lnTo>
                    <a:pt x="2" y="379"/>
                  </a:lnTo>
                  <a:lnTo>
                    <a:pt x="12" y="61"/>
                  </a:lnTo>
                  <a:lnTo>
                    <a:pt x="15" y="47"/>
                  </a:lnTo>
                  <a:lnTo>
                    <a:pt x="22" y="39"/>
                  </a:lnTo>
                  <a:lnTo>
                    <a:pt x="31" y="32"/>
                  </a:lnTo>
                  <a:lnTo>
                    <a:pt x="42" y="30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42" y="13"/>
                  </a:lnTo>
                  <a:lnTo>
                    <a:pt x="431" y="3"/>
                  </a:lnTo>
                  <a:lnTo>
                    <a:pt x="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46E41735-AEC1-4EBF-974C-65841BCF3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7426" y="3963988"/>
              <a:ext cx="0" cy="0"/>
            </a:xfrm>
            <a:prstGeom prst="lin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A071E4F7-065B-456A-A7EE-DBFBD2A40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7426" y="3963988"/>
              <a:ext cx="0" cy="0"/>
            </a:xfrm>
            <a:prstGeom prst="lin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9986CBE-BE7B-4D78-B8A4-4E4C5118E1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8188" y="2428876"/>
              <a:ext cx="123825" cy="123825"/>
            </a:xfrm>
            <a:custGeom>
              <a:avLst/>
              <a:gdLst>
                <a:gd name="T0" fmla="*/ 74 w 157"/>
                <a:gd name="T1" fmla="*/ 39 h 156"/>
                <a:gd name="T2" fmla="*/ 74 w 157"/>
                <a:gd name="T3" fmla="*/ 39 h 156"/>
                <a:gd name="T4" fmla="*/ 69 w 157"/>
                <a:gd name="T5" fmla="*/ 42 h 156"/>
                <a:gd name="T6" fmla="*/ 64 w 157"/>
                <a:gd name="T7" fmla="*/ 46 h 156"/>
                <a:gd name="T8" fmla="*/ 60 w 157"/>
                <a:gd name="T9" fmla="*/ 49 h 156"/>
                <a:gd name="T10" fmla="*/ 55 w 157"/>
                <a:gd name="T11" fmla="*/ 52 h 156"/>
                <a:gd name="T12" fmla="*/ 52 w 157"/>
                <a:gd name="T13" fmla="*/ 57 h 156"/>
                <a:gd name="T14" fmla="*/ 49 w 157"/>
                <a:gd name="T15" fmla="*/ 63 h 156"/>
                <a:gd name="T16" fmla="*/ 47 w 157"/>
                <a:gd name="T17" fmla="*/ 68 h 156"/>
                <a:gd name="T18" fmla="*/ 47 w 157"/>
                <a:gd name="T19" fmla="*/ 81 h 156"/>
                <a:gd name="T20" fmla="*/ 52 w 157"/>
                <a:gd name="T21" fmla="*/ 93 h 156"/>
                <a:gd name="T22" fmla="*/ 60 w 157"/>
                <a:gd name="T23" fmla="*/ 103 h 156"/>
                <a:gd name="T24" fmla="*/ 72 w 157"/>
                <a:gd name="T25" fmla="*/ 108 h 156"/>
                <a:gd name="T26" fmla="*/ 86 w 157"/>
                <a:gd name="T27" fmla="*/ 108 h 156"/>
                <a:gd name="T28" fmla="*/ 99 w 157"/>
                <a:gd name="T29" fmla="*/ 101 h 156"/>
                <a:gd name="T30" fmla="*/ 111 w 157"/>
                <a:gd name="T31" fmla="*/ 93 h 156"/>
                <a:gd name="T32" fmla="*/ 116 w 157"/>
                <a:gd name="T33" fmla="*/ 79 h 156"/>
                <a:gd name="T34" fmla="*/ 115 w 157"/>
                <a:gd name="T35" fmla="*/ 66 h 156"/>
                <a:gd name="T36" fmla="*/ 108 w 157"/>
                <a:gd name="T37" fmla="*/ 54 h 156"/>
                <a:gd name="T38" fmla="*/ 99 w 157"/>
                <a:gd name="T39" fmla="*/ 47 h 156"/>
                <a:gd name="T40" fmla="*/ 87 w 157"/>
                <a:gd name="T41" fmla="*/ 42 h 156"/>
                <a:gd name="T42" fmla="*/ 74 w 157"/>
                <a:gd name="T43" fmla="*/ 39 h 156"/>
                <a:gd name="T44" fmla="*/ 93 w 157"/>
                <a:gd name="T45" fmla="*/ 0 h 156"/>
                <a:gd name="T46" fmla="*/ 115 w 157"/>
                <a:gd name="T47" fmla="*/ 7 h 156"/>
                <a:gd name="T48" fmla="*/ 133 w 157"/>
                <a:gd name="T49" fmla="*/ 22 h 156"/>
                <a:gd name="T50" fmla="*/ 147 w 157"/>
                <a:gd name="T51" fmla="*/ 41 h 156"/>
                <a:gd name="T52" fmla="*/ 155 w 157"/>
                <a:gd name="T53" fmla="*/ 63 h 156"/>
                <a:gd name="T54" fmla="*/ 157 w 157"/>
                <a:gd name="T55" fmla="*/ 86 h 156"/>
                <a:gd name="T56" fmla="*/ 150 w 157"/>
                <a:gd name="T57" fmla="*/ 110 h 156"/>
                <a:gd name="T58" fmla="*/ 135 w 157"/>
                <a:gd name="T59" fmla="*/ 132 h 156"/>
                <a:gd name="T60" fmla="*/ 115 w 157"/>
                <a:gd name="T61" fmla="*/ 147 h 156"/>
                <a:gd name="T62" fmla="*/ 91 w 157"/>
                <a:gd name="T63" fmla="*/ 156 h 156"/>
                <a:gd name="T64" fmla="*/ 65 w 157"/>
                <a:gd name="T65" fmla="*/ 156 h 156"/>
                <a:gd name="T66" fmla="*/ 44 w 157"/>
                <a:gd name="T67" fmla="*/ 149 h 156"/>
                <a:gd name="T68" fmla="*/ 27 w 157"/>
                <a:gd name="T69" fmla="*/ 137 h 156"/>
                <a:gd name="T70" fmla="*/ 13 w 157"/>
                <a:gd name="T71" fmla="*/ 122 h 156"/>
                <a:gd name="T72" fmla="*/ 5 w 157"/>
                <a:gd name="T73" fmla="*/ 101 h 156"/>
                <a:gd name="T74" fmla="*/ 0 w 157"/>
                <a:gd name="T75" fmla="*/ 81 h 156"/>
                <a:gd name="T76" fmla="*/ 1 w 157"/>
                <a:gd name="T77" fmla="*/ 59 h 156"/>
                <a:gd name="T78" fmla="*/ 8 w 157"/>
                <a:gd name="T79" fmla="*/ 39 h 156"/>
                <a:gd name="T80" fmla="*/ 22 w 157"/>
                <a:gd name="T81" fmla="*/ 20 h 156"/>
                <a:gd name="T82" fmla="*/ 40 w 157"/>
                <a:gd name="T83" fmla="*/ 8 h 156"/>
                <a:gd name="T84" fmla="*/ 59 w 157"/>
                <a:gd name="T85" fmla="*/ 7 h 156"/>
                <a:gd name="T86" fmla="*/ 62 w 157"/>
                <a:gd name="T87" fmla="*/ 3 h 156"/>
                <a:gd name="T88" fmla="*/ 65 w 157"/>
                <a:gd name="T89" fmla="*/ 2 h 156"/>
                <a:gd name="T90" fmla="*/ 69 w 157"/>
                <a:gd name="T91" fmla="*/ 0 h 156"/>
                <a:gd name="T92" fmla="*/ 93 w 157"/>
                <a:gd name="T9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7" h="156">
                  <a:moveTo>
                    <a:pt x="74" y="39"/>
                  </a:moveTo>
                  <a:lnTo>
                    <a:pt x="74" y="39"/>
                  </a:lnTo>
                  <a:lnTo>
                    <a:pt x="69" y="42"/>
                  </a:lnTo>
                  <a:lnTo>
                    <a:pt x="64" y="46"/>
                  </a:lnTo>
                  <a:lnTo>
                    <a:pt x="60" y="49"/>
                  </a:lnTo>
                  <a:lnTo>
                    <a:pt x="55" y="52"/>
                  </a:lnTo>
                  <a:lnTo>
                    <a:pt x="52" y="57"/>
                  </a:lnTo>
                  <a:lnTo>
                    <a:pt x="49" y="63"/>
                  </a:lnTo>
                  <a:lnTo>
                    <a:pt x="47" y="68"/>
                  </a:lnTo>
                  <a:lnTo>
                    <a:pt x="47" y="81"/>
                  </a:lnTo>
                  <a:lnTo>
                    <a:pt x="52" y="93"/>
                  </a:lnTo>
                  <a:lnTo>
                    <a:pt x="60" y="103"/>
                  </a:lnTo>
                  <a:lnTo>
                    <a:pt x="72" y="108"/>
                  </a:lnTo>
                  <a:lnTo>
                    <a:pt x="86" y="108"/>
                  </a:lnTo>
                  <a:lnTo>
                    <a:pt x="99" y="101"/>
                  </a:lnTo>
                  <a:lnTo>
                    <a:pt x="111" y="93"/>
                  </a:lnTo>
                  <a:lnTo>
                    <a:pt x="116" y="79"/>
                  </a:lnTo>
                  <a:lnTo>
                    <a:pt x="115" y="66"/>
                  </a:lnTo>
                  <a:lnTo>
                    <a:pt x="108" y="54"/>
                  </a:lnTo>
                  <a:lnTo>
                    <a:pt x="99" y="47"/>
                  </a:lnTo>
                  <a:lnTo>
                    <a:pt x="87" y="42"/>
                  </a:lnTo>
                  <a:lnTo>
                    <a:pt x="74" y="39"/>
                  </a:lnTo>
                  <a:close/>
                  <a:moveTo>
                    <a:pt x="93" y="0"/>
                  </a:moveTo>
                  <a:lnTo>
                    <a:pt x="115" y="7"/>
                  </a:lnTo>
                  <a:lnTo>
                    <a:pt x="133" y="22"/>
                  </a:lnTo>
                  <a:lnTo>
                    <a:pt x="147" y="41"/>
                  </a:lnTo>
                  <a:lnTo>
                    <a:pt x="155" y="63"/>
                  </a:lnTo>
                  <a:lnTo>
                    <a:pt x="157" y="86"/>
                  </a:lnTo>
                  <a:lnTo>
                    <a:pt x="150" y="110"/>
                  </a:lnTo>
                  <a:lnTo>
                    <a:pt x="135" y="132"/>
                  </a:lnTo>
                  <a:lnTo>
                    <a:pt x="115" y="147"/>
                  </a:lnTo>
                  <a:lnTo>
                    <a:pt x="91" y="156"/>
                  </a:lnTo>
                  <a:lnTo>
                    <a:pt x="65" y="156"/>
                  </a:lnTo>
                  <a:lnTo>
                    <a:pt x="44" y="149"/>
                  </a:lnTo>
                  <a:lnTo>
                    <a:pt x="27" y="137"/>
                  </a:lnTo>
                  <a:lnTo>
                    <a:pt x="13" y="122"/>
                  </a:lnTo>
                  <a:lnTo>
                    <a:pt x="5" y="101"/>
                  </a:lnTo>
                  <a:lnTo>
                    <a:pt x="0" y="81"/>
                  </a:lnTo>
                  <a:lnTo>
                    <a:pt x="1" y="59"/>
                  </a:lnTo>
                  <a:lnTo>
                    <a:pt x="8" y="39"/>
                  </a:lnTo>
                  <a:lnTo>
                    <a:pt x="22" y="20"/>
                  </a:lnTo>
                  <a:lnTo>
                    <a:pt x="40" y="8"/>
                  </a:lnTo>
                  <a:lnTo>
                    <a:pt x="59" y="7"/>
                  </a:lnTo>
                  <a:lnTo>
                    <a:pt x="62" y="3"/>
                  </a:lnTo>
                  <a:lnTo>
                    <a:pt x="65" y="2"/>
                  </a:lnTo>
                  <a:lnTo>
                    <a:pt x="69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BE7CA1D-8678-4532-ADE4-53DFC9D620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2813" y="4151313"/>
              <a:ext cx="2368550" cy="179388"/>
            </a:xfrm>
            <a:custGeom>
              <a:avLst/>
              <a:gdLst>
                <a:gd name="T0" fmla="*/ 345 w 2984"/>
                <a:gd name="T1" fmla="*/ 169 h 225"/>
                <a:gd name="T2" fmla="*/ 477 w 2984"/>
                <a:gd name="T3" fmla="*/ 159 h 225"/>
                <a:gd name="T4" fmla="*/ 363 w 2984"/>
                <a:gd name="T5" fmla="*/ 107 h 225"/>
                <a:gd name="T6" fmla="*/ 541 w 2984"/>
                <a:gd name="T7" fmla="*/ 114 h 225"/>
                <a:gd name="T8" fmla="*/ 651 w 2984"/>
                <a:gd name="T9" fmla="*/ 169 h 225"/>
                <a:gd name="T10" fmla="*/ 216 w 2984"/>
                <a:gd name="T11" fmla="*/ 122 h 225"/>
                <a:gd name="T12" fmla="*/ 326 w 2984"/>
                <a:gd name="T13" fmla="*/ 171 h 225"/>
                <a:gd name="T14" fmla="*/ 331 w 2984"/>
                <a:gd name="T15" fmla="*/ 134 h 225"/>
                <a:gd name="T16" fmla="*/ 713 w 2984"/>
                <a:gd name="T17" fmla="*/ 105 h 225"/>
                <a:gd name="T18" fmla="*/ 730 w 2984"/>
                <a:gd name="T19" fmla="*/ 168 h 225"/>
                <a:gd name="T20" fmla="*/ 108 w 2984"/>
                <a:gd name="T21" fmla="*/ 98 h 225"/>
                <a:gd name="T22" fmla="*/ 83 w 2984"/>
                <a:gd name="T23" fmla="*/ 156 h 225"/>
                <a:gd name="T24" fmla="*/ 169 w 2984"/>
                <a:gd name="T25" fmla="*/ 159 h 225"/>
                <a:gd name="T26" fmla="*/ 108 w 2984"/>
                <a:gd name="T27" fmla="*/ 98 h 225"/>
                <a:gd name="T28" fmla="*/ 845 w 2984"/>
                <a:gd name="T29" fmla="*/ 166 h 225"/>
                <a:gd name="T30" fmla="*/ 996 w 2984"/>
                <a:gd name="T31" fmla="*/ 97 h 225"/>
                <a:gd name="T32" fmla="*/ 1014 w 2984"/>
                <a:gd name="T33" fmla="*/ 141 h 225"/>
                <a:gd name="T34" fmla="*/ 1123 w 2984"/>
                <a:gd name="T35" fmla="*/ 139 h 225"/>
                <a:gd name="T36" fmla="*/ 1172 w 2984"/>
                <a:gd name="T37" fmla="*/ 92 h 225"/>
                <a:gd name="T38" fmla="*/ 1280 w 2984"/>
                <a:gd name="T39" fmla="*/ 159 h 225"/>
                <a:gd name="T40" fmla="*/ 1402 w 2984"/>
                <a:gd name="T41" fmla="*/ 88 h 225"/>
                <a:gd name="T42" fmla="*/ 1302 w 2984"/>
                <a:gd name="T43" fmla="*/ 137 h 225"/>
                <a:gd name="T44" fmla="*/ 1400 w 2984"/>
                <a:gd name="T45" fmla="*/ 112 h 225"/>
                <a:gd name="T46" fmla="*/ 1447 w 2984"/>
                <a:gd name="T47" fmla="*/ 87 h 225"/>
                <a:gd name="T48" fmla="*/ 1451 w 2984"/>
                <a:gd name="T49" fmla="*/ 158 h 225"/>
                <a:gd name="T50" fmla="*/ 1677 w 2984"/>
                <a:gd name="T51" fmla="*/ 85 h 225"/>
                <a:gd name="T52" fmla="*/ 1706 w 2984"/>
                <a:gd name="T53" fmla="*/ 154 h 225"/>
                <a:gd name="T54" fmla="*/ 1817 w 2984"/>
                <a:gd name="T55" fmla="*/ 85 h 225"/>
                <a:gd name="T56" fmla="*/ 1746 w 2984"/>
                <a:gd name="T57" fmla="*/ 153 h 225"/>
                <a:gd name="T58" fmla="*/ 1817 w 2984"/>
                <a:gd name="T59" fmla="*/ 85 h 225"/>
                <a:gd name="T60" fmla="*/ 1882 w 2984"/>
                <a:gd name="T61" fmla="*/ 151 h 225"/>
                <a:gd name="T62" fmla="*/ 1973 w 2984"/>
                <a:gd name="T63" fmla="*/ 83 h 225"/>
                <a:gd name="T64" fmla="*/ 2020 w 2984"/>
                <a:gd name="T65" fmla="*/ 105 h 225"/>
                <a:gd name="T66" fmla="*/ 2189 w 2984"/>
                <a:gd name="T67" fmla="*/ 146 h 225"/>
                <a:gd name="T68" fmla="*/ 2208 w 2984"/>
                <a:gd name="T69" fmla="*/ 80 h 225"/>
                <a:gd name="T70" fmla="*/ 2230 w 2984"/>
                <a:gd name="T71" fmla="*/ 146 h 225"/>
                <a:gd name="T72" fmla="*/ 2318 w 2984"/>
                <a:gd name="T73" fmla="*/ 78 h 225"/>
                <a:gd name="T74" fmla="*/ 2389 w 2984"/>
                <a:gd name="T75" fmla="*/ 144 h 225"/>
                <a:gd name="T76" fmla="*/ 2494 w 2984"/>
                <a:gd name="T77" fmla="*/ 98 h 225"/>
                <a:gd name="T78" fmla="*/ 2529 w 2984"/>
                <a:gd name="T79" fmla="*/ 80 h 225"/>
                <a:gd name="T80" fmla="*/ 2548 w 2984"/>
                <a:gd name="T81" fmla="*/ 137 h 225"/>
                <a:gd name="T82" fmla="*/ 2678 w 2984"/>
                <a:gd name="T83" fmla="*/ 107 h 225"/>
                <a:gd name="T84" fmla="*/ 2726 w 2984"/>
                <a:gd name="T85" fmla="*/ 71 h 225"/>
                <a:gd name="T86" fmla="*/ 2739 w 2984"/>
                <a:gd name="T87" fmla="*/ 134 h 225"/>
                <a:gd name="T88" fmla="*/ 2900 w 2984"/>
                <a:gd name="T89" fmla="*/ 105 h 225"/>
                <a:gd name="T90" fmla="*/ 2908 w 2984"/>
                <a:gd name="T91" fmla="*/ 10 h 225"/>
                <a:gd name="T92" fmla="*/ 2972 w 2984"/>
                <a:gd name="T93" fmla="*/ 120 h 225"/>
                <a:gd name="T94" fmla="*/ 2981 w 2984"/>
                <a:gd name="T95" fmla="*/ 158 h 225"/>
                <a:gd name="T96" fmla="*/ 2964 w 2984"/>
                <a:gd name="T97" fmla="*/ 190 h 225"/>
                <a:gd name="T98" fmla="*/ 730 w 2984"/>
                <a:gd name="T99" fmla="*/ 212 h 225"/>
                <a:gd name="T100" fmla="*/ 154 w 2984"/>
                <a:gd name="T101" fmla="*/ 224 h 225"/>
                <a:gd name="T102" fmla="*/ 1 w 2984"/>
                <a:gd name="T103" fmla="*/ 207 h 225"/>
                <a:gd name="T104" fmla="*/ 1 w 2984"/>
                <a:gd name="T105" fmla="*/ 185 h 225"/>
                <a:gd name="T106" fmla="*/ 47 w 2984"/>
                <a:gd name="T107" fmla="*/ 92 h 225"/>
                <a:gd name="T108" fmla="*/ 57 w 2984"/>
                <a:gd name="T109" fmla="*/ 68 h 225"/>
                <a:gd name="T110" fmla="*/ 864 w 2984"/>
                <a:gd name="T111" fmla="*/ 46 h 225"/>
                <a:gd name="T112" fmla="*/ 1528 w 2984"/>
                <a:gd name="T113" fmla="*/ 41 h 225"/>
                <a:gd name="T114" fmla="*/ 1559 w 2984"/>
                <a:gd name="T115" fmla="*/ 31 h 225"/>
                <a:gd name="T116" fmla="*/ 2876 w 2984"/>
                <a:gd name="T117" fmla="*/ 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84" h="225">
                  <a:moveTo>
                    <a:pt x="363" y="107"/>
                  </a:moveTo>
                  <a:lnTo>
                    <a:pt x="355" y="137"/>
                  </a:lnTo>
                  <a:lnTo>
                    <a:pt x="346" y="168"/>
                  </a:lnTo>
                  <a:lnTo>
                    <a:pt x="345" y="169"/>
                  </a:lnTo>
                  <a:lnTo>
                    <a:pt x="343" y="171"/>
                  </a:lnTo>
                  <a:lnTo>
                    <a:pt x="483" y="169"/>
                  </a:lnTo>
                  <a:lnTo>
                    <a:pt x="480" y="164"/>
                  </a:lnTo>
                  <a:lnTo>
                    <a:pt x="477" y="159"/>
                  </a:lnTo>
                  <a:lnTo>
                    <a:pt x="477" y="154"/>
                  </a:lnTo>
                  <a:lnTo>
                    <a:pt x="478" y="147"/>
                  </a:lnTo>
                  <a:lnTo>
                    <a:pt x="499" y="109"/>
                  </a:lnTo>
                  <a:lnTo>
                    <a:pt x="363" y="107"/>
                  </a:lnTo>
                  <a:close/>
                  <a:moveTo>
                    <a:pt x="680" y="105"/>
                  </a:moveTo>
                  <a:lnTo>
                    <a:pt x="543" y="109"/>
                  </a:lnTo>
                  <a:lnTo>
                    <a:pt x="543" y="110"/>
                  </a:lnTo>
                  <a:lnTo>
                    <a:pt x="541" y="114"/>
                  </a:lnTo>
                  <a:lnTo>
                    <a:pt x="510" y="166"/>
                  </a:lnTo>
                  <a:lnTo>
                    <a:pt x="510" y="168"/>
                  </a:lnTo>
                  <a:lnTo>
                    <a:pt x="509" y="169"/>
                  </a:lnTo>
                  <a:lnTo>
                    <a:pt x="651" y="169"/>
                  </a:lnTo>
                  <a:lnTo>
                    <a:pt x="664" y="136"/>
                  </a:lnTo>
                  <a:lnTo>
                    <a:pt x="680" y="105"/>
                  </a:lnTo>
                  <a:close/>
                  <a:moveTo>
                    <a:pt x="225" y="103"/>
                  </a:moveTo>
                  <a:lnTo>
                    <a:pt x="216" y="122"/>
                  </a:lnTo>
                  <a:lnTo>
                    <a:pt x="208" y="139"/>
                  </a:lnTo>
                  <a:lnTo>
                    <a:pt x="199" y="158"/>
                  </a:lnTo>
                  <a:lnTo>
                    <a:pt x="193" y="176"/>
                  </a:lnTo>
                  <a:lnTo>
                    <a:pt x="326" y="171"/>
                  </a:lnTo>
                  <a:lnTo>
                    <a:pt x="324" y="168"/>
                  </a:lnTo>
                  <a:lnTo>
                    <a:pt x="323" y="164"/>
                  </a:lnTo>
                  <a:lnTo>
                    <a:pt x="323" y="161"/>
                  </a:lnTo>
                  <a:lnTo>
                    <a:pt x="331" y="134"/>
                  </a:lnTo>
                  <a:lnTo>
                    <a:pt x="338" y="107"/>
                  </a:lnTo>
                  <a:lnTo>
                    <a:pt x="225" y="103"/>
                  </a:lnTo>
                  <a:close/>
                  <a:moveTo>
                    <a:pt x="828" y="102"/>
                  </a:moveTo>
                  <a:lnTo>
                    <a:pt x="713" y="105"/>
                  </a:lnTo>
                  <a:lnTo>
                    <a:pt x="712" y="107"/>
                  </a:lnTo>
                  <a:lnTo>
                    <a:pt x="701" y="139"/>
                  </a:lnTo>
                  <a:lnTo>
                    <a:pt x="683" y="168"/>
                  </a:lnTo>
                  <a:lnTo>
                    <a:pt x="730" y="168"/>
                  </a:lnTo>
                  <a:lnTo>
                    <a:pt x="806" y="166"/>
                  </a:lnTo>
                  <a:lnTo>
                    <a:pt x="816" y="134"/>
                  </a:lnTo>
                  <a:lnTo>
                    <a:pt x="828" y="102"/>
                  </a:lnTo>
                  <a:close/>
                  <a:moveTo>
                    <a:pt x="108" y="98"/>
                  </a:moveTo>
                  <a:lnTo>
                    <a:pt x="106" y="114"/>
                  </a:lnTo>
                  <a:lnTo>
                    <a:pt x="100" y="129"/>
                  </a:lnTo>
                  <a:lnTo>
                    <a:pt x="91" y="142"/>
                  </a:lnTo>
                  <a:lnTo>
                    <a:pt x="83" y="156"/>
                  </a:lnTo>
                  <a:lnTo>
                    <a:pt x="71" y="173"/>
                  </a:lnTo>
                  <a:lnTo>
                    <a:pt x="56" y="188"/>
                  </a:lnTo>
                  <a:lnTo>
                    <a:pt x="169" y="178"/>
                  </a:lnTo>
                  <a:lnTo>
                    <a:pt x="169" y="159"/>
                  </a:lnTo>
                  <a:lnTo>
                    <a:pt x="172" y="139"/>
                  </a:lnTo>
                  <a:lnTo>
                    <a:pt x="181" y="119"/>
                  </a:lnTo>
                  <a:lnTo>
                    <a:pt x="193" y="102"/>
                  </a:lnTo>
                  <a:lnTo>
                    <a:pt x="108" y="98"/>
                  </a:lnTo>
                  <a:close/>
                  <a:moveTo>
                    <a:pt x="996" y="97"/>
                  </a:moveTo>
                  <a:lnTo>
                    <a:pt x="866" y="100"/>
                  </a:lnTo>
                  <a:lnTo>
                    <a:pt x="859" y="134"/>
                  </a:lnTo>
                  <a:lnTo>
                    <a:pt x="845" y="166"/>
                  </a:lnTo>
                  <a:lnTo>
                    <a:pt x="982" y="164"/>
                  </a:lnTo>
                  <a:lnTo>
                    <a:pt x="984" y="141"/>
                  </a:lnTo>
                  <a:lnTo>
                    <a:pt x="987" y="117"/>
                  </a:lnTo>
                  <a:lnTo>
                    <a:pt x="996" y="97"/>
                  </a:lnTo>
                  <a:close/>
                  <a:moveTo>
                    <a:pt x="1128" y="93"/>
                  </a:moveTo>
                  <a:lnTo>
                    <a:pt x="1024" y="97"/>
                  </a:lnTo>
                  <a:lnTo>
                    <a:pt x="1021" y="119"/>
                  </a:lnTo>
                  <a:lnTo>
                    <a:pt x="1014" y="141"/>
                  </a:lnTo>
                  <a:lnTo>
                    <a:pt x="1013" y="153"/>
                  </a:lnTo>
                  <a:lnTo>
                    <a:pt x="1009" y="164"/>
                  </a:lnTo>
                  <a:lnTo>
                    <a:pt x="1126" y="163"/>
                  </a:lnTo>
                  <a:lnTo>
                    <a:pt x="1123" y="139"/>
                  </a:lnTo>
                  <a:lnTo>
                    <a:pt x="1124" y="115"/>
                  </a:lnTo>
                  <a:lnTo>
                    <a:pt x="1128" y="93"/>
                  </a:lnTo>
                  <a:close/>
                  <a:moveTo>
                    <a:pt x="1273" y="90"/>
                  </a:moveTo>
                  <a:lnTo>
                    <a:pt x="1172" y="92"/>
                  </a:lnTo>
                  <a:lnTo>
                    <a:pt x="1166" y="114"/>
                  </a:lnTo>
                  <a:lnTo>
                    <a:pt x="1163" y="137"/>
                  </a:lnTo>
                  <a:lnTo>
                    <a:pt x="1161" y="161"/>
                  </a:lnTo>
                  <a:lnTo>
                    <a:pt x="1280" y="159"/>
                  </a:lnTo>
                  <a:lnTo>
                    <a:pt x="1273" y="137"/>
                  </a:lnTo>
                  <a:lnTo>
                    <a:pt x="1270" y="112"/>
                  </a:lnTo>
                  <a:lnTo>
                    <a:pt x="1273" y="90"/>
                  </a:lnTo>
                  <a:close/>
                  <a:moveTo>
                    <a:pt x="1402" y="88"/>
                  </a:moveTo>
                  <a:lnTo>
                    <a:pt x="1309" y="88"/>
                  </a:lnTo>
                  <a:lnTo>
                    <a:pt x="1307" y="102"/>
                  </a:lnTo>
                  <a:lnTo>
                    <a:pt x="1303" y="114"/>
                  </a:lnTo>
                  <a:lnTo>
                    <a:pt x="1302" y="137"/>
                  </a:lnTo>
                  <a:lnTo>
                    <a:pt x="1302" y="159"/>
                  </a:lnTo>
                  <a:lnTo>
                    <a:pt x="1403" y="158"/>
                  </a:lnTo>
                  <a:lnTo>
                    <a:pt x="1402" y="136"/>
                  </a:lnTo>
                  <a:lnTo>
                    <a:pt x="1400" y="112"/>
                  </a:lnTo>
                  <a:lnTo>
                    <a:pt x="1402" y="88"/>
                  </a:lnTo>
                  <a:close/>
                  <a:moveTo>
                    <a:pt x="1542" y="87"/>
                  </a:moveTo>
                  <a:lnTo>
                    <a:pt x="1469" y="87"/>
                  </a:lnTo>
                  <a:lnTo>
                    <a:pt x="1447" y="87"/>
                  </a:lnTo>
                  <a:lnTo>
                    <a:pt x="1449" y="110"/>
                  </a:lnTo>
                  <a:lnTo>
                    <a:pt x="1449" y="134"/>
                  </a:lnTo>
                  <a:lnTo>
                    <a:pt x="1445" y="158"/>
                  </a:lnTo>
                  <a:lnTo>
                    <a:pt x="1451" y="158"/>
                  </a:lnTo>
                  <a:lnTo>
                    <a:pt x="1559" y="156"/>
                  </a:lnTo>
                  <a:lnTo>
                    <a:pt x="1547" y="103"/>
                  </a:lnTo>
                  <a:lnTo>
                    <a:pt x="1542" y="87"/>
                  </a:lnTo>
                  <a:close/>
                  <a:moveTo>
                    <a:pt x="1677" y="85"/>
                  </a:moveTo>
                  <a:lnTo>
                    <a:pt x="1584" y="87"/>
                  </a:lnTo>
                  <a:lnTo>
                    <a:pt x="1589" y="120"/>
                  </a:lnTo>
                  <a:lnTo>
                    <a:pt x="1591" y="156"/>
                  </a:lnTo>
                  <a:lnTo>
                    <a:pt x="1706" y="154"/>
                  </a:lnTo>
                  <a:lnTo>
                    <a:pt x="1694" y="132"/>
                  </a:lnTo>
                  <a:lnTo>
                    <a:pt x="1684" y="109"/>
                  </a:lnTo>
                  <a:lnTo>
                    <a:pt x="1677" y="85"/>
                  </a:lnTo>
                  <a:close/>
                  <a:moveTo>
                    <a:pt x="1817" y="85"/>
                  </a:moveTo>
                  <a:lnTo>
                    <a:pt x="1723" y="85"/>
                  </a:lnTo>
                  <a:lnTo>
                    <a:pt x="1726" y="102"/>
                  </a:lnTo>
                  <a:lnTo>
                    <a:pt x="1736" y="127"/>
                  </a:lnTo>
                  <a:lnTo>
                    <a:pt x="1746" y="153"/>
                  </a:lnTo>
                  <a:lnTo>
                    <a:pt x="1850" y="151"/>
                  </a:lnTo>
                  <a:lnTo>
                    <a:pt x="1829" y="110"/>
                  </a:lnTo>
                  <a:lnTo>
                    <a:pt x="1823" y="97"/>
                  </a:lnTo>
                  <a:lnTo>
                    <a:pt x="1817" y="85"/>
                  </a:lnTo>
                  <a:close/>
                  <a:moveTo>
                    <a:pt x="1973" y="83"/>
                  </a:moveTo>
                  <a:lnTo>
                    <a:pt x="1853" y="83"/>
                  </a:lnTo>
                  <a:lnTo>
                    <a:pt x="1858" y="97"/>
                  </a:lnTo>
                  <a:lnTo>
                    <a:pt x="1882" y="151"/>
                  </a:lnTo>
                  <a:lnTo>
                    <a:pt x="2002" y="149"/>
                  </a:lnTo>
                  <a:lnTo>
                    <a:pt x="1987" y="129"/>
                  </a:lnTo>
                  <a:lnTo>
                    <a:pt x="1976" y="107"/>
                  </a:lnTo>
                  <a:lnTo>
                    <a:pt x="1973" y="83"/>
                  </a:lnTo>
                  <a:close/>
                  <a:moveTo>
                    <a:pt x="2161" y="80"/>
                  </a:moveTo>
                  <a:lnTo>
                    <a:pt x="2014" y="81"/>
                  </a:lnTo>
                  <a:lnTo>
                    <a:pt x="2017" y="93"/>
                  </a:lnTo>
                  <a:lnTo>
                    <a:pt x="2020" y="105"/>
                  </a:lnTo>
                  <a:lnTo>
                    <a:pt x="2029" y="125"/>
                  </a:lnTo>
                  <a:lnTo>
                    <a:pt x="2041" y="144"/>
                  </a:lnTo>
                  <a:lnTo>
                    <a:pt x="2041" y="149"/>
                  </a:lnTo>
                  <a:lnTo>
                    <a:pt x="2189" y="146"/>
                  </a:lnTo>
                  <a:lnTo>
                    <a:pt x="2173" y="114"/>
                  </a:lnTo>
                  <a:lnTo>
                    <a:pt x="2161" y="80"/>
                  </a:lnTo>
                  <a:close/>
                  <a:moveTo>
                    <a:pt x="2318" y="78"/>
                  </a:moveTo>
                  <a:lnTo>
                    <a:pt x="2208" y="80"/>
                  </a:lnTo>
                  <a:lnTo>
                    <a:pt x="2220" y="109"/>
                  </a:lnTo>
                  <a:lnTo>
                    <a:pt x="2228" y="137"/>
                  </a:lnTo>
                  <a:lnTo>
                    <a:pt x="2230" y="141"/>
                  </a:lnTo>
                  <a:lnTo>
                    <a:pt x="2230" y="146"/>
                  </a:lnTo>
                  <a:lnTo>
                    <a:pt x="2352" y="144"/>
                  </a:lnTo>
                  <a:lnTo>
                    <a:pt x="2330" y="103"/>
                  </a:lnTo>
                  <a:lnTo>
                    <a:pt x="2323" y="90"/>
                  </a:lnTo>
                  <a:lnTo>
                    <a:pt x="2318" y="78"/>
                  </a:lnTo>
                  <a:close/>
                  <a:moveTo>
                    <a:pt x="2487" y="75"/>
                  </a:moveTo>
                  <a:lnTo>
                    <a:pt x="2362" y="76"/>
                  </a:lnTo>
                  <a:lnTo>
                    <a:pt x="2367" y="88"/>
                  </a:lnTo>
                  <a:lnTo>
                    <a:pt x="2389" y="144"/>
                  </a:lnTo>
                  <a:lnTo>
                    <a:pt x="2389" y="144"/>
                  </a:lnTo>
                  <a:lnTo>
                    <a:pt x="2521" y="142"/>
                  </a:lnTo>
                  <a:lnTo>
                    <a:pt x="2506" y="122"/>
                  </a:lnTo>
                  <a:lnTo>
                    <a:pt x="2494" y="98"/>
                  </a:lnTo>
                  <a:lnTo>
                    <a:pt x="2487" y="75"/>
                  </a:lnTo>
                  <a:close/>
                  <a:moveTo>
                    <a:pt x="2670" y="70"/>
                  </a:moveTo>
                  <a:lnTo>
                    <a:pt x="2528" y="73"/>
                  </a:lnTo>
                  <a:lnTo>
                    <a:pt x="2529" y="80"/>
                  </a:lnTo>
                  <a:lnTo>
                    <a:pt x="2536" y="105"/>
                  </a:lnTo>
                  <a:lnTo>
                    <a:pt x="2548" y="127"/>
                  </a:lnTo>
                  <a:lnTo>
                    <a:pt x="2550" y="132"/>
                  </a:lnTo>
                  <a:lnTo>
                    <a:pt x="2548" y="137"/>
                  </a:lnTo>
                  <a:lnTo>
                    <a:pt x="2546" y="142"/>
                  </a:lnTo>
                  <a:lnTo>
                    <a:pt x="2697" y="139"/>
                  </a:lnTo>
                  <a:lnTo>
                    <a:pt x="2695" y="139"/>
                  </a:lnTo>
                  <a:lnTo>
                    <a:pt x="2678" y="107"/>
                  </a:lnTo>
                  <a:lnTo>
                    <a:pt x="2670" y="70"/>
                  </a:lnTo>
                  <a:close/>
                  <a:moveTo>
                    <a:pt x="2881" y="63"/>
                  </a:moveTo>
                  <a:lnTo>
                    <a:pt x="2724" y="68"/>
                  </a:lnTo>
                  <a:lnTo>
                    <a:pt x="2726" y="71"/>
                  </a:lnTo>
                  <a:lnTo>
                    <a:pt x="2734" y="95"/>
                  </a:lnTo>
                  <a:lnTo>
                    <a:pt x="2741" y="120"/>
                  </a:lnTo>
                  <a:lnTo>
                    <a:pt x="2741" y="127"/>
                  </a:lnTo>
                  <a:lnTo>
                    <a:pt x="2739" y="134"/>
                  </a:lnTo>
                  <a:lnTo>
                    <a:pt x="2736" y="139"/>
                  </a:lnTo>
                  <a:lnTo>
                    <a:pt x="2918" y="137"/>
                  </a:lnTo>
                  <a:lnTo>
                    <a:pt x="2908" y="120"/>
                  </a:lnTo>
                  <a:lnTo>
                    <a:pt x="2900" y="105"/>
                  </a:lnTo>
                  <a:lnTo>
                    <a:pt x="2881" y="63"/>
                  </a:lnTo>
                  <a:close/>
                  <a:moveTo>
                    <a:pt x="2893" y="0"/>
                  </a:moveTo>
                  <a:lnTo>
                    <a:pt x="2901" y="4"/>
                  </a:lnTo>
                  <a:lnTo>
                    <a:pt x="2908" y="10"/>
                  </a:lnTo>
                  <a:lnTo>
                    <a:pt x="2923" y="46"/>
                  </a:lnTo>
                  <a:lnTo>
                    <a:pt x="2944" y="78"/>
                  </a:lnTo>
                  <a:lnTo>
                    <a:pt x="2957" y="98"/>
                  </a:lnTo>
                  <a:lnTo>
                    <a:pt x="2972" y="120"/>
                  </a:lnTo>
                  <a:lnTo>
                    <a:pt x="2983" y="142"/>
                  </a:lnTo>
                  <a:lnTo>
                    <a:pt x="2984" y="147"/>
                  </a:lnTo>
                  <a:lnTo>
                    <a:pt x="2983" y="153"/>
                  </a:lnTo>
                  <a:lnTo>
                    <a:pt x="2981" y="158"/>
                  </a:lnTo>
                  <a:lnTo>
                    <a:pt x="2977" y="163"/>
                  </a:lnTo>
                  <a:lnTo>
                    <a:pt x="2977" y="173"/>
                  </a:lnTo>
                  <a:lnTo>
                    <a:pt x="2972" y="183"/>
                  </a:lnTo>
                  <a:lnTo>
                    <a:pt x="2964" y="190"/>
                  </a:lnTo>
                  <a:lnTo>
                    <a:pt x="2952" y="193"/>
                  </a:lnTo>
                  <a:lnTo>
                    <a:pt x="2217" y="191"/>
                  </a:lnTo>
                  <a:lnTo>
                    <a:pt x="1481" y="198"/>
                  </a:lnTo>
                  <a:lnTo>
                    <a:pt x="730" y="212"/>
                  </a:lnTo>
                  <a:lnTo>
                    <a:pt x="588" y="215"/>
                  </a:lnTo>
                  <a:lnTo>
                    <a:pt x="443" y="222"/>
                  </a:lnTo>
                  <a:lnTo>
                    <a:pt x="297" y="225"/>
                  </a:lnTo>
                  <a:lnTo>
                    <a:pt x="154" y="224"/>
                  </a:lnTo>
                  <a:lnTo>
                    <a:pt x="12" y="215"/>
                  </a:lnTo>
                  <a:lnTo>
                    <a:pt x="7" y="213"/>
                  </a:lnTo>
                  <a:lnTo>
                    <a:pt x="3" y="212"/>
                  </a:lnTo>
                  <a:lnTo>
                    <a:pt x="1" y="207"/>
                  </a:lnTo>
                  <a:lnTo>
                    <a:pt x="1" y="203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1" y="185"/>
                  </a:lnTo>
                  <a:lnTo>
                    <a:pt x="37" y="124"/>
                  </a:lnTo>
                  <a:lnTo>
                    <a:pt x="45" y="110"/>
                  </a:lnTo>
                  <a:lnTo>
                    <a:pt x="56" y="95"/>
                  </a:lnTo>
                  <a:lnTo>
                    <a:pt x="47" y="92"/>
                  </a:lnTo>
                  <a:lnTo>
                    <a:pt x="44" y="85"/>
                  </a:lnTo>
                  <a:lnTo>
                    <a:pt x="44" y="76"/>
                  </a:lnTo>
                  <a:lnTo>
                    <a:pt x="49" y="71"/>
                  </a:lnTo>
                  <a:lnTo>
                    <a:pt x="57" y="68"/>
                  </a:lnTo>
                  <a:lnTo>
                    <a:pt x="257" y="54"/>
                  </a:lnTo>
                  <a:lnTo>
                    <a:pt x="458" y="46"/>
                  </a:lnTo>
                  <a:lnTo>
                    <a:pt x="661" y="44"/>
                  </a:lnTo>
                  <a:lnTo>
                    <a:pt x="864" y="46"/>
                  </a:lnTo>
                  <a:lnTo>
                    <a:pt x="1067" y="46"/>
                  </a:lnTo>
                  <a:lnTo>
                    <a:pt x="1268" y="46"/>
                  </a:lnTo>
                  <a:lnTo>
                    <a:pt x="1469" y="43"/>
                  </a:lnTo>
                  <a:lnTo>
                    <a:pt x="1528" y="41"/>
                  </a:lnTo>
                  <a:lnTo>
                    <a:pt x="1533" y="32"/>
                  </a:lnTo>
                  <a:lnTo>
                    <a:pt x="1540" y="27"/>
                  </a:lnTo>
                  <a:lnTo>
                    <a:pt x="1549" y="26"/>
                  </a:lnTo>
                  <a:lnTo>
                    <a:pt x="1559" y="31"/>
                  </a:lnTo>
                  <a:lnTo>
                    <a:pt x="1562" y="36"/>
                  </a:lnTo>
                  <a:lnTo>
                    <a:pt x="1566" y="41"/>
                  </a:lnTo>
                  <a:lnTo>
                    <a:pt x="2220" y="22"/>
                  </a:lnTo>
                  <a:lnTo>
                    <a:pt x="2876" y="9"/>
                  </a:lnTo>
                  <a:lnTo>
                    <a:pt x="2883" y="2"/>
                  </a:lnTo>
                  <a:lnTo>
                    <a:pt x="28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973BDA36-F635-4472-9A9B-9B3143C0B4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4526" y="4376738"/>
              <a:ext cx="2835275" cy="452438"/>
            </a:xfrm>
            <a:custGeom>
              <a:avLst/>
              <a:gdLst>
                <a:gd name="T0" fmla="*/ 695 w 3572"/>
                <a:gd name="T1" fmla="*/ 500 h 570"/>
                <a:gd name="T2" fmla="*/ 1236 w 3572"/>
                <a:gd name="T3" fmla="*/ 441 h 570"/>
                <a:gd name="T4" fmla="*/ 1276 w 3572"/>
                <a:gd name="T5" fmla="*/ 441 h 570"/>
                <a:gd name="T6" fmla="*/ 1442 w 3572"/>
                <a:gd name="T7" fmla="*/ 509 h 570"/>
                <a:gd name="T8" fmla="*/ 1778 w 3572"/>
                <a:gd name="T9" fmla="*/ 511 h 570"/>
                <a:gd name="T10" fmla="*/ 500 w 3572"/>
                <a:gd name="T11" fmla="*/ 438 h 570"/>
                <a:gd name="T12" fmla="*/ 1969 w 3572"/>
                <a:gd name="T13" fmla="*/ 509 h 570"/>
                <a:gd name="T14" fmla="*/ 1993 w 3572"/>
                <a:gd name="T15" fmla="*/ 502 h 570"/>
                <a:gd name="T16" fmla="*/ 2365 w 3572"/>
                <a:gd name="T17" fmla="*/ 424 h 570"/>
                <a:gd name="T18" fmla="*/ 2617 w 3572"/>
                <a:gd name="T19" fmla="*/ 504 h 570"/>
                <a:gd name="T20" fmla="*/ 2801 w 3572"/>
                <a:gd name="T21" fmla="*/ 421 h 570"/>
                <a:gd name="T22" fmla="*/ 3001 w 3572"/>
                <a:gd name="T23" fmla="*/ 458 h 570"/>
                <a:gd name="T24" fmla="*/ 3199 w 3572"/>
                <a:gd name="T25" fmla="*/ 492 h 570"/>
                <a:gd name="T26" fmla="*/ 277 w 3572"/>
                <a:gd name="T27" fmla="*/ 426 h 570"/>
                <a:gd name="T28" fmla="*/ 3359 w 3572"/>
                <a:gd name="T29" fmla="*/ 482 h 570"/>
                <a:gd name="T30" fmla="*/ 1413 w 3572"/>
                <a:gd name="T31" fmla="*/ 385 h 570"/>
                <a:gd name="T32" fmla="*/ 1986 w 3572"/>
                <a:gd name="T33" fmla="*/ 326 h 570"/>
                <a:gd name="T34" fmla="*/ 1625 w 3572"/>
                <a:gd name="T35" fmla="*/ 326 h 570"/>
                <a:gd name="T36" fmla="*/ 1111 w 3572"/>
                <a:gd name="T37" fmla="*/ 382 h 570"/>
                <a:gd name="T38" fmla="*/ 2313 w 3572"/>
                <a:gd name="T39" fmla="*/ 324 h 570"/>
                <a:gd name="T40" fmla="*/ 2392 w 3572"/>
                <a:gd name="T41" fmla="*/ 377 h 570"/>
                <a:gd name="T42" fmla="*/ 2702 w 3572"/>
                <a:gd name="T43" fmla="*/ 316 h 570"/>
                <a:gd name="T44" fmla="*/ 703 w 3572"/>
                <a:gd name="T45" fmla="*/ 348 h 570"/>
                <a:gd name="T46" fmla="*/ 3050 w 3572"/>
                <a:gd name="T47" fmla="*/ 302 h 570"/>
                <a:gd name="T48" fmla="*/ 341 w 3572"/>
                <a:gd name="T49" fmla="*/ 384 h 570"/>
                <a:gd name="T50" fmla="*/ 3222 w 3572"/>
                <a:gd name="T51" fmla="*/ 316 h 570"/>
                <a:gd name="T52" fmla="*/ 3381 w 3572"/>
                <a:gd name="T53" fmla="*/ 284 h 570"/>
                <a:gd name="T54" fmla="*/ 2127 w 3572"/>
                <a:gd name="T55" fmla="*/ 184 h 570"/>
                <a:gd name="T56" fmla="*/ 2071 w 3572"/>
                <a:gd name="T57" fmla="*/ 182 h 570"/>
                <a:gd name="T58" fmla="*/ 2436 w 3572"/>
                <a:gd name="T59" fmla="*/ 182 h 570"/>
                <a:gd name="T60" fmla="*/ 1746 w 3572"/>
                <a:gd name="T61" fmla="*/ 181 h 570"/>
                <a:gd name="T62" fmla="*/ 1477 w 3572"/>
                <a:gd name="T63" fmla="*/ 277 h 570"/>
                <a:gd name="T64" fmla="*/ 1337 w 3572"/>
                <a:gd name="T65" fmla="*/ 177 h 570"/>
                <a:gd name="T66" fmla="*/ 1263 w 3572"/>
                <a:gd name="T67" fmla="*/ 270 h 570"/>
                <a:gd name="T68" fmla="*/ 826 w 3572"/>
                <a:gd name="T69" fmla="*/ 172 h 570"/>
                <a:gd name="T70" fmla="*/ 764 w 3572"/>
                <a:gd name="T71" fmla="*/ 170 h 570"/>
                <a:gd name="T72" fmla="*/ 405 w 3572"/>
                <a:gd name="T73" fmla="*/ 252 h 570"/>
                <a:gd name="T74" fmla="*/ 380 w 3572"/>
                <a:gd name="T75" fmla="*/ 170 h 570"/>
                <a:gd name="T76" fmla="*/ 3339 w 3572"/>
                <a:gd name="T77" fmla="*/ 155 h 570"/>
                <a:gd name="T78" fmla="*/ 963 w 3572"/>
                <a:gd name="T79" fmla="*/ 113 h 570"/>
                <a:gd name="T80" fmla="*/ 1317 w 3572"/>
                <a:gd name="T81" fmla="*/ 74 h 570"/>
                <a:gd name="T82" fmla="*/ 679 w 3572"/>
                <a:gd name="T83" fmla="*/ 116 h 570"/>
                <a:gd name="T84" fmla="*/ 1447 w 3572"/>
                <a:gd name="T85" fmla="*/ 128 h 570"/>
                <a:gd name="T86" fmla="*/ 1596 w 3572"/>
                <a:gd name="T87" fmla="*/ 71 h 570"/>
                <a:gd name="T88" fmla="*/ 1641 w 3572"/>
                <a:gd name="T89" fmla="*/ 135 h 570"/>
                <a:gd name="T90" fmla="*/ 1912 w 3572"/>
                <a:gd name="T91" fmla="*/ 138 h 570"/>
                <a:gd name="T92" fmla="*/ 2206 w 3572"/>
                <a:gd name="T93" fmla="*/ 64 h 570"/>
                <a:gd name="T94" fmla="*/ 2416 w 3572"/>
                <a:gd name="T95" fmla="*/ 138 h 570"/>
                <a:gd name="T96" fmla="*/ 451 w 3572"/>
                <a:gd name="T97" fmla="*/ 67 h 570"/>
                <a:gd name="T98" fmla="*/ 2641 w 3572"/>
                <a:gd name="T99" fmla="*/ 60 h 570"/>
                <a:gd name="T100" fmla="*/ 2947 w 3572"/>
                <a:gd name="T101" fmla="*/ 57 h 570"/>
                <a:gd name="T102" fmla="*/ 3153 w 3572"/>
                <a:gd name="T103" fmla="*/ 54 h 570"/>
                <a:gd name="T104" fmla="*/ 3344 w 3572"/>
                <a:gd name="T105" fmla="*/ 33 h 570"/>
                <a:gd name="T106" fmla="*/ 3571 w 3572"/>
                <a:gd name="T107" fmla="*/ 472 h 570"/>
                <a:gd name="T108" fmla="*/ 3545 w 3572"/>
                <a:gd name="T109" fmla="*/ 531 h 570"/>
                <a:gd name="T110" fmla="*/ 520 w 3572"/>
                <a:gd name="T111" fmla="*/ 568 h 570"/>
                <a:gd name="T112" fmla="*/ 0 w 3572"/>
                <a:gd name="T113" fmla="*/ 533 h 570"/>
                <a:gd name="T114" fmla="*/ 295 w 3572"/>
                <a:gd name="T115" fmla="*/ 38 h 570"/>
                <a:gd name="T116" fmla="*/ 1215 w 3572"/>
                <a:gd name="T117" fmla="*/ 23 h 570"/>
                <a:gd name="T118" fmla="*/ 2210 w 3572"/>
                <a:gd name="T119" fmla="*/ 18 h 570"/>
                <a:gd name="T120" fmla="*/ 3321 w 3572"/>
                <a:gd name="T121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72" h="570">
                  <a:moveTo>
                    <a:pt x="1046" y="445"/>
                  </a:moveTo>
                  <a:lnTo>
                    <a:pt x="897" y="445"/>
                  </a:lnTo>
                  <a:lnTo>
                    <a:pt x="875" y="500"/>
                  </a:lnTo>
                  <a:lnTo>
                    <a:pt x="1033" y="502"/>
                  </a:lnTo>
                  <a:lnTo>
                    <a:pt x="1046" y="445"/>
                  </a:lnTo>
                  <a:close/>
                  <a:moveTo>
                    <a:pt x="711" y="443"/>
                  </a:moveTo>
                  <a:lnTo>
                    <a:pt x="701" y="472"/>
                  </a:lnTo>
                  <a:lnTo>
                    <a:pt x="695" y="500"/>
                  </a:lnTo>
                  <a:lnTo>
                    <a:pt x="847" y="500"/>
                  </a:lnTo>
                  <a:lnTo>
                    <a:pt x="862" y="445"/>
                  </a:lnTo>
                  <a:lnTo>
                    <a:pt x="711" y="443"/>
                  </a:lnTo>
                  <a:close/>
                  <a:moveTo>
                    <a:pt x="1236" y="441"/>
                  </a:moveTo>
                  <a:lnTo>
                    <a:pt x="1090" y="445"/>
                  </a:lnTo>
                  <a:lnTo>
                    <a:pt x="1072" y="504"/>
                  </a:lnTo>
                  <a:lnTo>
                    <a:pt x="1229" y="505"/>
                  </a:lnTo>
                  <a:lnTo>
                    <a:pt x="1236" y="441"/>
                  </a:lnTo>
                  <a:close/>
                  <a:moveTo>
                    <a:pt x="539" y="439"/>
                  </a:moveTo>
                  <a:lnTo>
                    <a:pt x="507" y="502"/>
                  </a:lnTo>
                  <a:lnTo>
                    <a:pt x="661" y="500"/>
                  </a:lnTo>
                  <a:lnTo>
                    <a:pt x="659" y="472"/>
                  </a:lnTo>
                  <a:lnTo>
                    <a:pt x="666" y="443"/>
                  </a:lnTo>
                  <a:lnTo>
                    <a:pt x="539" y="439"/>
                  </a:lnTo>
                  <a:close/>
                  <a:moveTo>
                    <a:pt x="1411" y="438"/>
                  </a:moveTo>
                  <a:lnTo>
                    <a:pt x="1276" y="441"/>
                  </a:lnTo>
                  <a:lnTo>
                    <a:pt x="1261" y="505"/>
                  </a:lnTo>
                  <a:lnTo>
                    <a:pt x="1420" y="509"/>
                  </a:lnTo>
                  <a:lnTo>
                    <a:pt x="1413" y="473"/>
                  </a:lnTo>
                  <a:lnTo>
                    <a:pt x="1411" y="438"/>
                  </a:lnTo>
                  <a:close/>
                  <a:moveTo>
                    <a:pt x="1572" y="434"/>
                  </a:moveTo>
                  <a:lnTo>
                    <a:pt x="1459" y="438"/>
                  </a:lnTo>
                  <a:lnTo>
                    <a:pt x="1452" y="473"/>
                  </a:lnTo>
                  <a:lnTo>
                    <a:pt x="1442" y="509"/>
                  </a:lnTo>
                  <a:lnTo>
                    <a:pt x="1586" y="511"/>
                  </a:lnTo>
                  <a:lnTo>
                    <a:pt x="1577" y="473"/>
                  </a:lnTo>
                  <a:lnTo>
                    <a:pt x="1572" y="434"/>
                  </a:lnTo>
                  <a:close/>
                  <a:moveTo>
                    <a:pt x="1748" y="431"/>
                  </a:moveTo>
                  <a:lnTo>
                    <a:pt x="1619" y="433"/>
                  </a:lnTo>
                  <a:lnTo>
                    <a:pt x="1616" y="472"/>
                  </a:lnTo>
                  <a:lnTo>
                    <a:pt x="1611" y="511"/>
                  </a:lnTo>
                  <a:lnTo>
                    <a:pt x="1778" y="511"/>
                  </a:lnTo>
                  <a:lnTo>
                    <a:pt x="1777" y="511"/>
                  </a:lnTo>
                  <a:lnTo>
                    <a:pt x="1763" y="485"/>
                  </a:lnTo>
                  <a:lnTo>
                    <a:pt x="1753" y="460"/>
                  </a:lnTo>
                  <a:lnTo>
                    <a:pt x="1748" y="431"/>
                  </a:lnTo>
                  <a:close/>
                  <a:moveTo>
                    <a:pt x="319" y="429"/>
                  </a:moveTo>
                  <a:lnTo>
                    <a:pt x="285" y="507"/>
                  </a:lnTo>
                  <a:lnTo>
                    <a:pt x="478" y="502"/>
                  </a:lnTo>
                  <a:lnTo>
                    <a:pt x="500" y="438"/>
                  </a:lnTo>
                  <a:lnTo>
                    <a:pt x="319" y="429"/>
                  </a:lnTo>
                  <a:close/>
                  <a:moveTo>
                    <a:pt x="1951" y="429"/>
                  </a:moveTo>
                  <a:lnTo>
                    <a:pt x="1807" y="429"/>
                  </a:lnTo>
                  <a:lnTo>
                    <a:pt x="1804" y="458"/>
                  </a:lnTo>
                  <a:lnTo>
                    <a:pt x="1797" y="485"/>
                  </a:lnTo>
                  <a:lnTo>
                    <a:pt x="1787" y="511"/>
                  </a:lnTo>
                  <a:lnTo>
                    <a:pt x="1787" y="511"/>
                  </a:lnTo>
                  <a:lnTo>
                    <a:pt x="1969" y="509"/>
                  </a:lnTo>
                  <a:lnTo>
                    <a:pt x="1959" y="470"/>
                  </a:lnTo>
                  <a:lnTo>
                    <a:pt x="1951" y="429"/>
                  </a:lnTo>
                  <a:close/>
                  <a:moveTo>
                    <a:pt x="2155" y="426"/>
                  </a:moveTo>
                  <a:lnTo>
                    <a:pt x="1997" y="428"/>
                  </a:lnTo>
                  <a:lnTo>
                    <a:pt x="1998" y="458"/>
                  </a:lnTo>
                  <a:lnTo>
                    <a:pt x="1998" y="480"/>
                  </a:lnTo>
                  <a:lnTo>
                    <a:pt x="1998" y="495"/>
                  </a:lnTo>
                  <a:lnTo>
                    <a:pt x="1993" y="502"/>
                  </a:lnTo>
                  <a:lnTo>
                    <a:pt x="1997" y="502"/>
                  </a:lnTo>
                  <a:lnTo>
                    <a:pt x="2000" y="502"/>
                  </a:lnTo>
                  <a:lnTo>
                    <a:pt x="2002" y="505"/>
                  </a:lnTo>
                  <a:lnTo>
                    <a:pt x="2002" y="509"/>
                  </a:lnTo>
                  <a:lnTo>
                    <a:pt x="2000" y="509"/>
                  </a:lnTo>
                  <a:lnTo>
                    <a:pt x="2196" y="509"/>
                  </a:lnTo>
                  <a:lnTo>
                    <a:pt x="2155" y="426"/>
                  </a:lnTo>
                  <a:close/>
                  <a:moveTo>
                    <a:pt x="2365" y="424"/>
                  </a:moveTo>
                  <a:lnTo>
                    <a:pt x="2205" y="426"/>
                  </a:lnTo>
                  <a:lnTo>
                    <a:pt x="2228" y="507"/>
                  </a:lnTo>
                  <a:lnTo>
                    <a:pt x="2411" y="505"/>
                  </a:lnTo>
                  <a:lnTo>
                    <a:pt x="2365" y="424"/>
                  </a:lnTo>
                  <a:close/>
                  <a:moveTo>
                    <a:pt x="2566" y="424"/>
                  </a:moveTo>
                  <a:lnTo>
                    <a:pt x="2414" y="424"/>
                  </a:lnTo>
                  <a:lnTo>
                    <a:pt x="2448" y="505"/>
                  </a:lnTo>
                  <a:lnTo>
                    <a:pt x="2617" y="504"/>
                  </a:lnTo>
                  <a:lnTo>
                    <a:pt x="2566" y="424"/>
                  </a:lnTo>
                  <a:close/>
                  <a:moveTo>
                    <a:pt x="2756" y="423"/>
                  </a:moveTo>
                  <a:lnTo>
                    <a:pt x="2612" y="423"/>
                  </a:lnTo>
                  <a:lnTo>
                    <a:pt x="2642" y="504"/>
                  </a:lnTo>
                  <a:lnTo>
                    <a:pt x="2800" y="500"/>
                  </a:lnTo>
                  <a:lnTo>
                    <a:pt x="2756" y="423"/>
                  </a:lnTo>
                  <a:close/>
                  <a:moveTo>
                    <a:pt x="2920" y="421"/>
                  </a:moveTo>
                  <a:lnTo>
                    <a:pt x="2801" y="421"/>
                  </a:lnTo>
                  <a:lnTo>
                    <a:pt x="2835" y="500"/>
                  </a:lnTo>
                  <a:lnTo>
                    <a:pt x="2959" y="497"/>
                  </a:lnTo>
                  <a:lnTo>
                    <a:pt x="2943" y="473"/>
                  </a:lnTo>
                  <a:lnTo>
                    <a:pt x="2930" y="448"/>
                  </a:lnTo>
                  <a:lnTo>
                    <a:pt x="2920" y="421"/>
                  </a:lnTo>
                  <a:close/>
                  <a:moveTo>
                    <a:pt x="3118" y="417"/>
                  </a:moveTo>
                  <a:lnTo>
                    <a:pt x="2982" y="419"/>
                  </a:lnTo>
                  <a:lnTo>
                    <a:pt x="3001" y="458"/>
                  </a:lnTo>
                  <a:lnTo>
                    <a:pt x="3014" y="495"/>
                  </a:lnTo>
                  <a:lnTo>
                    <a:pt x="3165" y="492"/>
                  </a:lnTo>
                  <a:lnTo>
                    <a:pt x="3118" y="417"/>
                  </a:lnTo>
                  <a:close/>
                  <a:moveTo>
                    <a:pt x="3268" y="416"/>
                  </a:moveTo>
                  <a:lnTo>
                    <a:pt x="3163" y="417"/>
                  </a:lnTo>
                  <a:lnTo>
                    <a:pt x="3197" y="483"/>
                  </a:lnTo>
                  <a:lnTo>
                    <a:pt x="3199" y="489"/>
                  </a:lnTo>
                  <a:lnTo>
                    <a:pt x="3199" y="492"/>
                  </a:lnTo>
                  <a:lnTo>
                    <a:pt x="3326" y="487"/>
                  </a:lnTo>
                  <a:lnTo>
                    <a:pt x="3304" y="467"/>
                  </a:lnTo>
                  <a:lnTo>
                    <a:pt x="3283" y="443"/>
                  </a:lnTo>
                  <a:lnTo>
                    <a:pt x="3268" y="416"/>
                  </a:lnTo>
                  <a:close/>
                  <a:moveTo>
                    <a:pt x="125" y="412"/>
                  </a:moveTo>
                  <a:lnTo>
                    <a:pt x="40" y="519"/>
                  </a:lnTo>
                  <a:lnTo>
                    <a:pt x="252" y="509"/>
                  </a:lnTo>
                  <a:lnTo>
                    <a:pt x="277" y="426"/>
                  </a:lnTo>
                  <a:lnTo>
                    <a:pt x="125" y="412"/>
                  </a:lnTo>
                  <a:close/>
                  <a:moveTo>
                    <a:pt x="3461" y="411"/>
                  </a:moveTo>
                  <a:lnTo>
                    <a:pt x="3456" y="412"/>
                  </a:lnTo>
                  <a:lnTo>
                    <a:pt x="3449" y="414"/>
                  </a:lnTo>
                  <a:lnTo>
                    <a:pt x="3315" y="416"/>
                  </a:lnTo>
                  <a:lnTo>
                    <a:pt x="3334" y="448"/>
                  </a:lnTo>
                  <a:lnTo>
                    <a:pt x="3356" y="478"/>
                  </a:lnTo>
                  <a:lnTo>
                    <a:pt x="3359" y="482"/>
                  </a:lnTo>
                  <a:lnTo>
                    <a:pt x="3359" y="485"/>
                  </a:lnTo>
                  <a:lnTo>
                    <a:pt x="3517" y="480"/>
                  </a:lnTo>
                  <a:lnTo>
                    <a:pt x="3488" y="448"/>
                  </a:lnTo>
                  <a:lnTo>
                    <a:pt x="3461" y="411"/>
                  </a:lnTo>
                  <a:close/>
                  <a:moveTo>
                    <a:pt x="1420" y="326"/>
                  </a:moveTo>
                  <a:lnTo>
                    <a:pt x="1302" y="326"/>
                  </a:lnTo>
                  <a:lnTo>
                    <a:pt x="1288" y="384"/>
                  </a:lnTo>
                  <a:lnTo>
                    <a:pt x="1413" y="385"/>
                  </a:lnTo>
                  <a:lnTo>
                    <a:pt x="1420" y="326"/>
                  </a:lnTo>
                  <a:close/>
                  <a:moveTo>
                    <a:pt x="1802" y="326"/>
                  </a:moveTo>
                  <a:lnTo>
                    <a:pt x="1805" y="385"/>
                  </a:lnTo>
                  <a:lnTo>
                    <a:pt x="1944" y="384"/>
                  </a:lnTo>
                  <a:lnTo>
                    <a:pt x="1936" y="326"/>
                  </a:lnTo>
                  <a:lnTo>
                    <a:pt x="1802" y="326"/>
                  </a:lnTo>
                  <a:close/>
                  <a:moveTo>
                    <a:pt x="2117" y="326"/>
                  </a:moveTo>
                  <a:lnTo>
                    <a:pt x="1986" y="326"/>
                  </a:lnTo>
                  <a:lnTo>
                    <a:pt x="1993" y="384"/>
                  </a:lnTo>
                  <a:lnTo>
                    <a:pt x="2137" y="382"/>
                  </a:lnTo>
                  <a:lnTo>
                    <a:pt x="2117" y="326"/>
                  </a:lnTo>
                  <a:close/>
                  <a:moveTo>
                    <a:pt x="1625" y="326"/>
                  </a:moveTo>
                  <a:lnTo>
                    <a:pt x="1623" y="387"/>
                  </a:lnTo>
                  <a:lnTo>
                    <a:pt x="1745" y="387"/>
                  </a:lnTo>
                  <a:lnTo>
                    <a:pt x="1745" y="326"/>
                  </a:lnTo>
                  <a:lnTo>
                    <a:pt x="1625" y="326"/>
                  </a:lnTo>
                  <a:close/>
                  <a:moveTo>
                    <a:pt x="1567" y="326"/>
                  </a:moveTo>
                  <a:lnTo>
                    <a:pt x="1471" y="326"/>
                  </a:lnTo>
                  <a:lnTo>
                    <a:pt x="1467" y="346"/>
                  </a:lnTo>
                  <a:lnTo>
                    <a:pt x="1464" y="385"/>
                  </a:lnTo>
                  <a:lnTo>
                    <a:pt x="1569" y="387"/>
                  </a:lnTo>
                  <a:lnTo>
                    <a:pt x="1567" y="326"/>
                  </a:lnTo>
                  <a:close/>
                  <a:moveTo>
                    <a:pt x="1127" y="326"/>
                  </a:moveTo>
                  <a:lnTo>
                    <a:pt x="1111" y="382"/>
                  </a:lnTo>
                  <a:lnTo>
                    <a:pt x="1242" y="384"/>
                  </a:lnTo>
                  <a:lnTo>
                    <a:pt x="1251" y="326"/>
                  </a:lnTo>
                  <a:lnTo>
                    <a:pt x="1127" y="326"/>
                  </a:lnTo>
                  <a:close/>
                  <a:moveTo>
                    <a:pt x="2313" y="324"/>
                  </a:moveTo>
                  <a:lnTo>
                    <a:pt x="2172" y="326"/>
                  </a:lnTo>
                  <a:lnTo>
                    <a:pt x="2191" y="380"/>
                  </a:lnTo>
                  <a:lnTo>
                    <a:pt x="2340" y="377"/>
                  </a:lnTo>
                  <a:lnTo>
                    <a:pt x="2313" y="324"/>
                  </a:lnTo>
                  <a:close/>
                  <a:moveTo>
                    <a:pt x="941" y="324"/>
                  </a:moveTo>
                  <a:lnTo>
                    <a:pt x="921" y="380"/>
                  </a:lnTo>
                  <a:lnTo>
                    <a:pt x="1061" y="382"/>
                  </a:lnTo>
                  <a:lnTo>
                    <a:pt x="1075" y="326"/>
                  </a:lnTo>
                  <a:lnTo>
                    <a:pt x="941" y="324"/>
                  </a:lnTo>
                  <a:close/>
                  <a:moveTo>
                    <a:pt x="2507" y="321"/>
                  </a:moveTo>
                  <a:lnTo>
                    <a:pt x="2369" y="324"/>
                  </a:lnTo>
                  <a:lnTo>
                    <a:pt x="2392" y="377"/>
                  </a:lnTo>
                  <a:lnTo>
                    <a:pt x="2536" y="373"/>
                  </a:lnTo>
                  <a:lnTo>
                    <a:pt x="2507" y="321"/>
                  </a:lnTo>
                  <a:close/>
                  <a:moveTo>
                    <a:pt x="767" y="319"/>
                  </a:moveTo>
                  <a:lnTo>
                    <a:pt x="740" y="380"/>
                  </a:lnTo>
                  <a:lnTo>
                    <a:pt x="881" y="380"/>
                  </a:lnTo>
                  <a:lnTo>
                    <a:pt x="899" y="323"/>
                  </a:lnTo>
                  <a:lnTo>
                    <a:pt x="767" y="319"/>
                  </a:lnTo>
                  <a:close/>
                  <a:moveTo>
                    <a:pt x="2702" y="316"/>
                  </a:moveTo>
                  <a:lnTo>
                    <a:pt x="2568" y="319"/>
                  </a:lnTo>
                  <a:lnTo>
                    <a:pt x="2592" y="372"/>
                  </a:lnTo>
                  <a:lnTo>
                    <a:pt x="2729" y="370"/>
                  </a:lnTo>
                  <a:lnTo>
                    <a:pt x="2702" y="316"/>
                  </a:lnTo>
                  <a:close/>
                  <a:moveTo>
                    <a:pt x="602" y="314"/>
                  </a:moveTo>
                  <a:lnTo>
                    <a:pt x="569" y="380"/>
                  </a:lnTo>
                  <a:lnTo>
                    <a:pt x="689" y="380"/>
                  </a:lnTo>
                  <a:lnTo>
                    <a:pt x="703" y="348"/>
                  </a:lnTo>
                  <a:lnTo>
                    <a:pt x="715" y="318"/>
                  </a:lnTo>
                  <a:lnTo>
                    <a:pt x="602" y="314"/>
                  </a:lnTo>
                  <a:close/>
                  <a:moveTo>
                    <a:pt x="2872" y="311"/>
                  </a:moveTo>
                  <a:lnTo>
                    <a:pt x="2756" y="314"/>
                  </a:lnTo>
                  <a:lnTo>
                    <a:pt x="2779" y="368"/>
                  </a:lnTo>
                  <a:lnTo>
                    <a:pt x="2898" y="367"/>
                  </a:lnTo>
                  <a:lnTo>
                    <a:pt x="2872" y="311"/>
                  </a:lnTo>
                  <a:close/>
                  <a:moveTo>
                    <a:pt x="3050" y="302"/>
                  </a:moveTo>
                  <a:lnTo>
                    <a:pt x="2927" y="307"/>
                  </a:lnTo>
                  <a:lnTo>
                    <a:pt x="2930" y="314"/>
                  </a:lnTo>
                  <a:lnTo>
                    <a:pt x="2942" y="340"/>
                  </a:lnTo>
                  <a:lnTo>
                    <a:pt x="2955" y="365"/>
                  </a:lnTo>
                  <a:lnTo>
                    <a:pt x="3084" y="363"/>
                  </a:lnTo>
                  <a:lnTo>
                    <a:pt x="3050" y="302"/>
                  </a:lnTo>
                  <a:close/>
                  <a:moveTo>
                    <a:pt x="380" y="301"/>
                  </a:moveTo>
                  <a:lnTo>
                    <a:pt x="341" y="384"/>
                  </a:lnTo>
                  <a:lnTo>
                    <a:pt x="520" y="380"/>
                  </a:lnTo>
                  <a:lnTo>
                    <a:pt x="544" y="311"/>
                  </a:lnTo>
                  <a:lnTo>
                    <a:pt x="380" y="301"/>
                  </a:lnTo>
                  <a:close/>
                  <a:moveTo>
                    <a:pt x="3214" y="296"/>
                  </a:moveTo>
                  <a:lnTo>
                    <a:pt x="3107" y="301"/>
                  </a:lnTo>
                  <a:lnTo>
                    <a:pt x="3138" y="363"/>
                  </a:lnTo>
                  <a:lnTo>
                    <a:pt x="3243" y="362"/>
                  </a:lnTo>
                  <a:lnTo>
                    <a:pt x="3222" y="316"/>
                  </a:lnTo>
                  <a:lnTo>
                    <a:pt x="3214" y="296"/>
                  </a:lnTo>
                  <a:close/>
                  <a:moveTo>
                    <a:pt x="213" y="285"/>
                  </a:moveTo>
                  <a:lnTo>
                    <a:pt x="140" y="390"/>
                  </a:lnTo>
                  <a:lnTo>
                    <a:pt x="289" y="385"/>
                  </a:lnTo>
                  <a:lnTo>
                    <a:pt x="323" y="296"/>
                  </a:lnTo>
                  <a:lnTo>
                    <a:pt x="213" y="285"/>
                  </a:lnTo>
                  <a:close/>
                  <a:moveTo>
                    <a:pt x="3388" y="282"/>
                  </a:moveTo>
                  <a:lnTo>
                    <a:pt x="3381" y="284"/>
                  </a:lnTo>
                  <a:lnTo>
                    <a:pt x="3375" y="285"/>
                  </a:lnTo>
                  <a:lnTo>
                    <a:pt x="3260" y="292"/>
                  </a:lnTo>
                  <a:lnTo>
                    <a:pt x="3288" y="362"/>
                  </a:lnTo>
                  <a:lnTo>
                    <a:pt x="3427" y="358"/>
                  </a:lnTo>
                  <a:lnTo>
                    <a:pt x="3407" y="321"/>
                  </a:lnTo>
                  <a:lnTo>
                    <a:pt x="3388" y="282"/>
                  </a:lnTo>
                  <a:close/>
                  <a:moveTo>
                    <a:pt x="2250" y="182"/>
                  </a:moveTo>
                  <a:lnTo>
                    <a:pt x="2127" y="184"/>
                  </a:lnTo>
                  <a:lnTo>
                    <a:pt x="2157" y="280"/>
                  </a:lnTo>
                  <a:lnTo>
                    <a:pt x="2291" y="277"/>
                  </a:lnTo>
                  <a:lnTo>
                    <a:pt x="2250" y="182"/>
                  </a:lnTo>
                  <a:close/>
                  <a:moveTo>
                    <a:pt x="1964" y="182"/>
                  </a:moveTo>
                  <a:lnTo>
                    <a:pt x="1973" y="231"/>
                  </a:lnTo>
                  <a:lnTo>
                    <a:pt x="1980" y="282"/>
                  </a:lnTo>
                  <a:lnTo>
                    <a:pt x="2101" y="280"/>
                  </a:lnTo>
                  <a:lnTo>
                    <a:pt x="2071" y="182"/>
                  </a:lnTo>
                  <a:lnTo>
                    <a:pt x="1964" y="182"/>
                  </a:lnTo>
                  <a:close/>
                  <a:moveTo>
                    <a:pt x="1802" y="182"/>
                  </a:moveTo>
                  <a:lnTo>
                    <a:pt x="1802" y="282"/>
                  </a:lnTo>
                  <a:lnTo>
                    <a:pt x="1931" y="282"/>
                  </a:lnTo>
                  <a:lnTo>
                    <a:pt x="1929" y="265"/>
                  </a:lnTo>
                  <a:lnTo>
                    <a:pt x="1917" y="182"/>
                  </a:lnTo>
                  <a:lnTo>
                    <a:pt x="1802" y="182"/>
                  </a:lnTo>
                  <a:close/>
                  <a:moveTo>
                    <a:pt x="2436" y="182"/>
                  </a:moveTo>
                  <a:lnTo>
                    <a:pt x="2303" y="182"/>
                  </a:lnTo>
                  <a:lnTo>
                    <a:pt x="2347" y="277"/>
                  </a:lnTo>
                  <a:lnTo>
                    <a:pt x="2482" y="274"/>
                  </a:lnTo>
                  <a:lnTo>
                    <a:pt x="2436" y="182"/>
                  </a:lnTo>
                  <a:close/>
                  <a:moveTo>
                    <a:pt x="1636" y="181"/>
                  </a:moveTo>
                  <a:lnTo>
                    <a:pt x="1628" y="280"/>
                  </a:lnTo>
                  <a:lnTo>
                    <a:pt x="1745" y="282"/>
                  </a:lnTo>
                  <a:lnTo>
                    <a:pt x="1746" y="181"/>
                  </a:lnTo>
                  <a:lnTo>
                    <a:pt x="1636" y="181"/>
                  </a:lnTo>
                  <a:close/>
                  <a:moveTo>
                    <a:pt x="2641" y="179"/>
                  </a:moveTo>
                  <a:lnTo>
                    <a:pt x="2500" y="181"/>
                  </a:lnTo>
                  <a:lnTo>
                    <a:pt x="2546" y="272"/>
                  </a:lnTo>
                  <a:lnTo>
                    <a:pt x="2680" y="267"/>
                  </a:lnTo>
                  <a:lnTo>
                    <a:pt x="2641" y="179"/>
                  </a:lnTo>
                  <a:close/>
                  <a:moveTo>
                    <a:pt x="1493" y="179"/>
                  </a:moveTo>
                  <a:lnTo>
                    <a:pt x="1477" y="277"/>
                  </a:lnTo>
                  <a:lnTo>
                    <a:pt x="1569" y="279"/>
                  </a:lnTo>
                  <a:lnTo>
                    <a:pt x="1577" y="179"/>
                  </a:lnTo>
                  <a:lnTo>
                    <a:pt x="1493" y="179"/>
                  </a:lnTo>
                  <a:close/>
                  <a:moveTo>
                    <a:pt x="1337" y="177"/>
                  </a:moveTo>
                  <a:lnTo>
                    <a:pt x="1313" y="272"/>
                  </a:lnTo>
                  <a:lnTo>
                    <a:pt x="1427" y="275"/>
                  </a:lnTo>
                  <a:lnTo>
                    <a:pt x="1439" y="177"/>
                  </a:lnTo>
                  <a:lnTo>
                    <a:pt x="1337" y="177"/>
                  </a:lnTo>
                  <a:close/>
                  <a:moveTo>
                    <a:pt x="2815" y="175"/>
                  </a:moveTo>
                  <a:lnTo>
                    <a:pt x="2697" y="179"/>
                  </a:lnTo>
                  <a:lnTo>
                    <a:pt x="2735" y="265"/>
                  </a:lnTo>
                  <a:lnTo>
                    <a:pt x="2850" y="260"/>
                  </a:lnTo>
                  <a:lnTo>
                    <a:pt x="2815" y="175"/>
                  </a:lnTo>
                  <a:close/>
                  <a:moveTo>
                    <a:pt x="1171" y="175"/>
                  </a:moveTo>
                  <a:lnTo>
                    <a:pt x="1144" y="265"/>
                  </a:lnTo>
                  <a:lnTo>
                    <a:pt x="1263" y="270"/>
                  </a:lnTo>
                  <a:lnTo>
                    <a:pt x="1285" y="175"/>
                  </a:lnTo>
                  <a:lnTo>
                    <a:pt x="1171" y="175"/>
                  </a:lnTo>
                  <a:close/>
                  <a:moveTo>
                    <a:pt x="996" y="174"/>
                  </a:moveTo>
                  <a:lnTo>
                    <a:pt x="963" y="258"/>
                  </a:lnTo>
                  <a:lnTo>
                    <a:pt x="1092" y="263"/>
                  </a:lnTo>
                  <a:lnTo>
                    <a:pt x="1117" y="174"/>
                  </a:lnTo>
                  <a:lnTo>
                    <a:pt x="996" y="174"/>
                  </a:lnTo>
                  <a:close/>
                  <a:moveTo>
                    <a:pt x="826" y="172"/>
                  </a:moveTo>
                  <a:lnTo>
                    <a:pt x="794" y="255"/>
                  </a:lnTo>
                  <a:lnTo>
                    <a:pt x="918" y="258"/>
                  </a:lnTo>
                  <a:lnTo>
                    <a:pt x="943" y="172"/>
                  </a:lnTo>
                  <a:lnTo>
                    <a:pt x="826" y="172"/>
                  </a:lnTo>
                  <a:close/>
                  <a:moveTo>
                    <a:pt x="661" y="170"/>
                  </a:moveTo>
                  <a:lnTo>
                    <a:pt x="629" y="252"/>
                  </a:lnTo>
                  <a:lnTo>
                    <a:pt x="737" y="253"/>
                  </a:lnTo>
                  <a:lnTo>
                    <a:pt x="764" y="170"/>
                  </a:lnTo>
                  <a:lnTo>
                    <a:pt x="661" y="170"/>
                  </a:lnTo>
                  <a:close/>
                  <a:moveTo>
                    <a:pt x="2986" y="170"/>
                  </a:moveTo>
                  <a:lnTo>
                    <a:pt x="2862" y="174"/>
                  </a:lnTo>
                  <a:lnTo>
                    <a:pt x="2903" y="258"/>
                  </a:lnTo>
                  <a:lnTo>
                    <a:pt x="3025" y="253"/>
                  </a:lnTo>
                  <a:lnTo>
                    <a:pt x="2986" y="170"/>
                  </a:lnTo>
                  <a:close/>
                  <a:moveTo>
                    <a:pt x="451" y="170"/>
                  </a:moveTo>
                  <a:lnTo>
                    <a:pt x="405" y="252"/>
                  </a:lnTo>
                  <a:lnTo>
                    <a:pt x="566" y="252"/>
                  </a:lnTo>
                  <a:lnTo>
                    <a:pt x="598" y="170"/>
                  </a:lnTo>
                  <a:lnTo>
                    <a:pt x="451" y="170"/>
                  </a:lnTo>
                  <a:close/>
                  <a:moveTo>
                    <a:pt x="285" y="170"/>
                  </a:moveTo>
                  <a:lnTo>
                    <a:pt x="233" y="255"/>
                  </a:lnTo>
                  <a:lnTo>
                    <a:pt x="339" y="253"/>
                  </a:lnTo>
                  <a:lnTo>
                    <a:pt x="360" y="211"/>
                  </a:lnTo>
                  <a:lnTo>
                    <a:pt x="380" y="170"/>
                  </a:lnTo>
                  <a:lnTo>
                    <a:pt x="285" y="170"/>
                  </a:lnTo>
                  <a:close/>
                  <a:moveTo>
                    <a:pt x="3155" y="164"/>
                  </a:moveTo>
                  <a:lnTo>
                    <a:pt x="3047" y="169"/>
                  </a:lnTo>
                  <a:lnTo>
                    <a:pt x="3085" y="250"/>
                  </a:lnTo>
                  <a:lnTo>
                    <a:pt x="3190" y="245"/>
                  </a:lnTo>
                  <a:lnTo>
                    <a:pt x="3155" y="164"/>
                  </a:lnTo>
                  <a:close/>
                  <a:moveTo>
                    <a:pt x="3343" y="153"/>
                  </a:moveTo>
                  <a:lnTo>
                    <a:pt x="3339" y="155"/>
                  </a:lnTo>
                  <a:lnTo>
                    <a:pt x="3334" y="155"/>
                  </a:lnTo>
                  <a:lnTo>
                    <a:pt x="3202" y="162"/>
                  </a:lnTo>
                  <a:lnTo>
                    <a:pt x="3238" y="241"/>
                  </a:lnTo>
                  <a:lnTo>
                    <a:pt x="3368" y="233"/>
                  </a:lnTo>
                  <a:lnTo>
                    <a:pt x="3343" y="153"/>
                  </a:lnTo>
                  <a:close/>
                  <a:moveTo>
                    <a:pt x="848" y="76"/>
                  </a:moveTo>
                  <a:lnTo>
                    <a:pt x="842" y="113"/>
                  </a:lnTo>
                  <a:lnTo>
                    <a:pt x="963" y="113"/>
                  </a:lnTo>
                  <a:lnTo>
                    <a:pt x="980" y="76"/>
                  </a:lnTo>
                  <a:lnTo>
                    <a:pt x="848" y="76"/>
                  </a:lnTo>
                  <a:close/>
                  <a:moveTo>
                    <a:pt x="1148" y="76"/>
                  </a:moveTo>
                  <a:lnTo>
                    <a:pt x="1019" y="76"/>
                  </a:lnTo>
                  <a:lnTo>
                    <a:pt x="1012" y="115"/>
                  </a:lnTo>
                  <a:lnTo>
                    <a:pt x="1134" y="118"/>
                  </a:lnTo>
                  <a:lnTo>
                    <a:pt x="1148" y="76"/>
                  </a:lnTo>
                  <a:close/>
                  <a:moveTo>
                    <a:pt x="1317" y="74"/>
                  </a:moveTo>
                  <a:lnTo>
                    <a:pt x="1198" y="74"/>
                  </a:lnTo>
                  <a:lnTo>
                    <a:pt x="1198" y="79"/>
                  </a:lnTo>
                  <a:lnTo>
                    <a:pt x="1198" y="82"/>
                  </a:lnTo>
                  <a:lnTo>
                    <a:pt x="1187" y="120"/>
                  </a:lnTo>
                  <a:lnTo>
                    <a:pt x="1300" y="123"/>
                  </a:lnTo>
                  <a:lnTo>
                    <a:pt x="1317" y="74"/>
                  </a:lnTo>
                  <a:close/>
                  <a:moveTo>
                    <a:pt x="691" y="72"/>
                  </a:moveTo>
                  <a:lnTo>
                    <a:pt x="679" y="116"/>
                  </a:lnTo>
                  <a:lnTo>
                    <a:pt x="786" y="113"/>
                  </a:lnTo>
                  <a:lnTo>
                    <a:pt x="804" y="76"/>
                  </a:lnTo>
                  <a:lnTo>
                    <a:pt x="691" y="72"/>
                  </a:lnTo>
                  <a:close/>
                  <a:moveTo>
                    <a:pt x="1457" y="72"/>
                  </a:moveTo>
                  <a:lnTo>
                    <a:pt x="1362" y="72"/>
                  </a:lnTo>
                  <a:lnTo>
                    <a:pt x="1362" y="74"/>
                  </a:lnTo>
                  <a:lnTo>
                    <a:pt x="1349" y="125"/>
                  </a:lnTo>
                  <a:lnTo>
                    <a:pt x="1447" y="128"/>
                  </a:lnTo>
                  <a:lnTo>
                    <a:pt x="1457" y="72"/>
                  </a:lnTo>
                  <a:close/>
                  <a:moveTo>
                    <a:pt x="1596" y="71"/>
                  </a:moveTo>
                  <a:lnTo>
                    <a:pt x="1511" y="71"/>
                  </a:lnTo>
                  <a:lnTo>
                    <a:pt x="1511" y="74"/>
                  </a:lnTo>
                  <a:lnTo>
                    <a:pt x="1511" y="76"/>
                  </a:lnTo>
                  <a:lnTo>
                    <a:pt x="1501" y="130"/>
                  </a:lnTo>
                  <a:lnTo>
                    <a:pt x="1584" y="133"/>
                  </a:lnTo>
                  <a:lnTo>
                    <a:pt x="1596" y="71"/>
                  </a:lnTo>
                  <a:close/>
                  <a:moveTo>
                    <a:pt x="500" y="69"/>
                  </a:moveTo>
                  <a:lnTo>
                    <a:pt x="475" y="126"/>
                  </a:lnTo>
                  <a:lnTo>
                    <a:pt x="622" y="118"/>
                  </a:lnTo>
                  <a:lnTo>
                    <a:pt x="644" y="72"/>
                  </a:lnTo>
                  <a:lnTo>
                    <a:pt x="500" y="69"/>
                  </a:lnTo>
                  <a:close/>
                  <a:moveTo>
                    <a:pt x="1756" y="67"/>
                  </a:moveTo>
                  <a:lnTo>
                    <a:pt x="1647" y="69"/>
                  </a:lnTo>
                  <a:lnTo>
                    <a:pt x="1641" y="135"/>
                  </a:lnTo>
                  <a:lnTo>
                    <a:pt x="1746" y="137"/>
                  </a:lnTo>
                  <a:lnTo>
                    <a:pt x="1748" y="137"/>
                  </a:lnTo>
                  <a:lnTo>
                    <a:pt x="1756" y="67"/>
                  </a:lnTo>
                  <a:close/>
                  <a:moveTo>
                    <a:pt x="1907" y="67"/>
                  </a:moveTo>
                  <a:lnTo>
                    <a:pt x="1812" y="67"/>
                  </a:lnTo>
                  <a:lnTo>
                    <a:pt x="1797" y="67"/>
                  </a:lnTo>
                  <a:lnTo>
                    <a:pt x="1800" y="138"/>
                  </a:lnTo>
                  <a:lnTo>
                    <a:pt x="1912" y="138"/>
                  </a:lnTo>
                  <a:lnTo>
                    <a:pt x="1907" y="67"/>
                  </a:lnTo>
                  <a:close/>
                  <a:moveTo>
                    <a:pt x="2042" y="65"/>
                  </a:moveTo>
                  <a:lnTo>
                    <a:pt x="1946" y="65"/>
                  </a:lnTo>
                  <a:lnTo>
                    <a:pt x="1951" y="98"/>
                  </a:lnTo>
                  <a:lnTo>
                    <a:pt x="1958" y="140"/>
                  </a:lnTo>
                  <a:lnTo>
                    <a:pt x="2059" y="140"/>
                  </a:lnTo>
                  <a:lnTo>
                    <a:pt x="2042" y="65"/>
                  </a:lnTo>
                  <a:close/>
                  <a:moveTo>
                    <a:pt x="2206" y="64"/>
                  </a:moveTo>
                  <a:lnTo>
                    <a:pt x="2091" y="65"/>
                  </a:lnTo>
                  <a:lnTo>
                    <a:pt x="2113" y="140"/>
                  </a:lnTo>
                  <a:lnTo>
                    <a:pt x="2233" y="140"/>
                  </a:lnTo>
                  <a:lnTo>
                    <a:pt x="2206" y="64"/>
                  </a:lnTo>
                  <a:close/>
                  <a:moveTo>
                    <a:pt x="2385" y="62"/>
                  </a:moveTo>
                  <a:lnTo>
                    <a:pt x="2243" y="64"/>
                  </a:lnTo>
                  <a:lnTo>
                    <a:pt x="2282" y="140"/>
                  </a:lnTo>
                  <a:lnTo>
                    <a:pt x="2416" y="138"/>
                  </a:lnTo>
                  <a:lnTo>
                    <a:pt x="2385" y="62"/>
                  </a:lnTo>
                  <a:close/>
                  <a:moveTo>
                    <a:pt x="345" y="62"/>
                  </a:moveTo>
                  <a:lnTo>
                    <a:pt x="343" y="67"/>
                  </a:lnTo>
                  <a:lnTo>
                    <a:pt x="341" y="74"/>
                  </a:lnTo>
                  <a:lnTo>
                    <a:pt x="301" y="143"/>
                  </a:lnTo>
                  <a:lnTo>
                    <a:pt x="402" y="133"/>
                  </a:lnTo>
                  <a:lnTo>
                    <a:pt x="426" y="98"/>
                  </a:lnTo>
                  <a:lnTo>
                    <a:pt x="451" y="67"/>
                  </a:lnTo>
                  <a:lnTo>
                    <a:pt x="345" y="62"/>
                  </a:lnTo>
                  <a:close/>
                  <a:moveTo>
                    <a:pt x="2599" y="60"/>
                  </a:moveTo>
                  <a:lnTo>
                    <a:pt x="2433" y="62"/>
                  </a:lnTo>
                  <a:lnTo>
                    <a:pt x="2477" y="137"/>
                  </a:lnTo>
                  <a:lnTo>
                    <a:pt x="2624" y="135"/>
                  </a:lnTo>
                  <a:lnTo>
                    <a:pt x="2599" y="60"/>
                  </a:lnTo>
                  <a:close/>
                  <a:moveTo>
                    <a:pt x="2768" y="59"/>
                  </a:moveTo>
                  <a:lnTo>
                    <a:pt x="2641" y="60"/>
                  </a:lnTo>
                  <a:lnTo>
                    <a:pt x="2676" y="135"/>
                  </a:lnTo>
                  <a:lnTo>
                    <a:pt x="2798" y="131"/>
                  </a:lnTo>
                  <a:lnTo>
                    <a:pt x="2768" y="59"/>
                  </a:lnTo>
                  <a:close/>
                  <a:moveTo>
                    <a:pt x="2947" y="57"/>
                  </a:moveTo>
                  <a:lnTo>
                    <a:pt x="2803" y="59"/>
                  </a:lnTo>
                  <a:lnTo>
                    <a:pt x="2840" y="130"/>
                  </a:lnTo>
                  <a:lnTo>
                    <a:pt x="2969" y="125"/>
                  </a:lnTo>
                  <a:lnTo>
                    <a:pt x="2947" y="57"/>
                  </a:lnTo>
                  <a:close/>
                  <a:moveTo>
                    <a:pt x="3109" y="55"/>
                  </a:moveTo>
                  <a:lnTo>
                    <a:pt x="2989" y="55"/>
                  </a:lnTo>
                  <a:lnTo>
                    <a:pt x="3025" y="123"/>
                  </a:lnTo>
                  <a:lnTo>
                    <a:pt x="3136" y="120"/>
                  </a:lnTo>
                  <a:lnTo>
                    <a:pt x="3109" y="55"/>
                  </a:lnTo>
                  <a:close/>
                  <a:moveTo>
                    <a:pt x="3321" y="52"/>
                  </a:moveTo>
                  <a:lnTo>
                    <a:pt x="3321" y="52"/>
                  </a:lnTo>
                  <a:lnTo>
                    <a:pt x="3153" y="54"/>
                  </a:lnTo>
                  <a:lnTo>
                    <a:pt x="3182" y="118"/>
                  </a:lnTo>
                  <a:lnTo>
                    <a:pt x="3332" y="111"/>
                  </a:lnTo>
                  <a:lnTo>
                    <a:pt x="3321" y="52"/>
                  </a:lnTo>
                  <a:close/>
                  <a:moveTo>
                    <a:pt x="3321" y="0"/>
                  </a:moveTo>
                  <a:lnTo>
                    <a:pt x="3332" y="3"/>
                  </a:lnTo>
                  <a:lnTo>
                    <a:pt x="3341" y="11"/>
                  </a:lnTo>
                  <a:lnTo>
                    <a:pt x="3344" y="21"/>
                  </a:lnTo>
                  <a:lnTo>
                    <a:pt x="3344" y="33"/>
                  </a:lnTo>
                  <a:lnTo>
                    <a:pt x="3339" y="43"/>
                  </a:lnTo>
                  <a:lnTo>
                    <a:pt x="3390" y="152"/>
                  </a:lnTo>
                  <a:lnTo>
                    <a:pt x="3442" y="258"/>
                  </a:lnTo>
                  <a:lnTo>
                    <a:pt x="3471" y="311"/>
                  </a:lnTo>
                  <a:lnTo>
                    <a:pt x="3505" y="362"/>
                  </a:lnTo>
                  <a:lnTo>
                    <a:pt x="3537" y="412"/>
                  </a:lnTo>
                  <a:lnTo>
                    <a:pt x="3569" y="463"/>
                  </a:lnTo>
                  <a:lnTo>
                    <a:pt x="3571" y="472"/>
                  </a:lnTo>
                  <a:lnTo>
                    <a:pt x="3572" y="478"/>
                  </a:lnTo>
                  <a:lnTo>
                    <a:pt x="3571" y="485"/>
                  </a:lnTo>
                  <a:lnTo>
                    <a:pt x="3567" y="490"/>
                  </a:lnTo>
                  <a:lnTo>
                    <a:pt x="3571" y="500"/>
                  </a:lnTo>
                  <a:lnTo>
                    <a:pt x="3569" y="511"/>
                  </a:lnTo>
                  <a:lnTo>
                    <a:pt x="3566" y="521"/>
                  </a:lnTo>
                  <a:lnTo>
                    <a:pt x="3557" y="527"/>
                  </a:lnTo>
                  <a:lnTo>
                    <a:pt x="3545" y="531"/>
                  </a:lnTo>
                  <a:lnTo>
                    <a:pt x="2957" y="549"/>
                  </a:lnTo>
                  <a:lnTo>
                    <a:pt x="2367" y="560"/>
                  </a:lnTo>
                  <a:lnTo>
                    <a:pt x="1778" y="561"/>
                  </a:lnTo>
                  <a:lnTo>
                    <a:pt x="1528" y="561"/>
                  </a:lnTo>
                  <a:lnTo>
                    <a:pt x="1276" y="565"/>
                  </a:lnTo>
                  <a:lnTo>
                    <a:pt x="1024" y="568"/>
                  </a:lnTo>
                  <a:lnTo>
                    <a:pt x="772" y="570"/>
                  </a:lnTo>
                  <a:lnTo>
                    <a:pt x="520" y="568"/>
                  </a:lnTo>
                  <a:lnTo>
                    <a:pt x="268" y="560"/>
                  </a:lnTo>
                  <a:lnTo>
                    <a:pt x="18" y="546"/>
                  </a:lnTo>
                  <a:lnTo>
                    <a:pt x="15" y="548"/>
                  </a:lnTo>
                  <a:lnTo>
                    <a:pt x="10" y="548"/>
                  </a:lnTo>
                  <a:lnTo>
                    <a:pt x="6" y="546"/>
                  </a:lnTo>
                  <a:lnTo>
                    <a:pt x="3" y="543"/>
                  </a:lnTo>
                  <a:lnTo>
                    <a:pt x="0" y="538"/>
                  </a:lnTo>
                  <a:lnTo>
                    <a:pt x="0" y="533"/>
                  </a:lnTo>
                  <a:lnTo>
                    <a:pt x="1" y="527"/>
                  </a:lnTo>
                  <a:lnTo>
                    <a:pt x="64" y="404"/>
                  </a:lnTo>
                  <a:lnTo>
                    <a:pt x="135" y="282"/>
                  </a:lnTo>
                  <a:lnTo>
                    <a:pt x="211" y="164"/>
                  </a:lnTo>
                  <a:lnTo>
                    <a:pt x="292" y="49"/>
                  </a:lnTo>
                  <a:lnTo>
                    <a:pt x="292" y="45"/>
                  </a:lnTo>
                  <a:lnTo>
                    <a:pt x="294" y="42"/>
                  </a:lnTo>
                  <a:lnTo>
                    <a:pt x="295" y="38"/>
                  </a:lnTo>
                  <a:lnTo>
                    <a:pt x="299" y="37"/>
                  </a:lnTo>
                  <a:lnTo>
                    <a:pt x="304" y="35"/>
                  </a:lnTo>
                  <a:lnTo>
                    <a:pt x="311" y="35"/>
                  </a:lnTo>
                  <a:lnTo>
                    <a:pt x="317" y="35"/>
                  </a:lnTo>
                  <a:lnTo>
                    <a:pt x="323" y="35"/>
                  </a:lnTo>
                  <a:lnTo>
                    <a:pt x="620" y="25"/>
                  </a:lnTo>
                  <a:lnTo>
                    <a:pt x="918" y="21"/>
                  </a:lnTo>
                  <a:lnTo>
                    <a:pt x="1215" y="23"/>
                  </a:lnTo>
                  <a:lnTo>
                    <a:pt x="1515" y="25"/>
                  </a:lnTo>
                  <a:lnTo>
                    <a:pt x="1812" y="25"/>
                  </a:lnTo>
                  <a:lnTo>
                    <a:pt x="2042" y="23"/>
                  </a:lnTo>
                  <a:lnTo>
                    <a:pt x="2054" y="16"/>
                  </a:lnTo>
                  <a:lnTo>
                    <a:pt x="2066" y="16"/>
                  </a:lnTo>
                  <a:lnTo>
                    <a:pt x="2076" y="21"/>
                  </a:lnTo>
                  <a:lnTo>
                    <a:pt x="2205" y="20"/>
                  </a:lnTo>
                  <a:lnTo>
                    <a:pt x="2210" y="18"/>
                  </a:lnTo>
                  <a:lnTo>
                    <a:pt x="2215" y="18"/>
                  </a:lnTo>
                  <a:lnTo>
                    <a:pt x="2218" y="20"/>
                  </a:lnTo>
                  <a:lnTo>
                    <a:pt x="2590" y="15"/>
                  </a:lnTo>
                  <a:lnTo>
                    <a:pt x="2595" y="8"/>
                  </a:lnTo>
                  <a:lnTo>
                    <a:pt x="2604" y="6"/>
                  </a:lnTo>
                  <a:lnTo>
                    <a:pt x="2612" y="8"/>
                  </a:lnTo>
                  <a:lnTo>
                    <a:pt x="2617" y="15"/>
                  </a:lnTo>
                  <a:lnTo>
                    <a:pt x="3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95CC674-2B5E-4437-8398-65FCCFA189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4663" y="4872038"/>
              <a:ext cx="639763" cy="201613"/>
            </a:xfrm>
            <a:custGeom>
              <a:avLst/>
              <a:gdLst>
                <a:gd name="T0" fmla="*/ 102 w 807"/>
                <a:gd name="T1" fmla="*/ 88 h 254"/>
                <a:gd name="T2" fmla="*/ 75 w 807"/>
                <a:gd name="T3" fmla="*/ 163 h 254"/>
                <a:gd name="T4" fmla="*/ 284 w 807"/>
                <a:gd name="T5" fmla="*/ 195 h 254"/>
                <a:gd name="T6" fmla="*/ 742 w 807"/>
                <a:gd name="T7" fmla="*/ 191 h 254"/>
                <a:gd name="T8" fmla="*/ 717 w 807"/>
                <a:gd name="T9" fmla="*/ 158 h 254"/>
                <a:gd name="T10" fmla="*/ 687 w 807"/>
                <a:gd name="T11" fmla="*/ 100 h 254"/>
                <a:gd name="T12" fmla="*/ 332 w 807"/>
                <a:gd name="T13" fmla="*/ 53 h 254"/>
                <a:gd name="T14" fmla="*/ 261 w 807"/>
                <a:gd name="T15" fmla="*/ 58 h 254"/>
                <a:gd name="T16" fmla="*/ 183 w 807"/>
                <a:gd name="T17" fmla="*/ 61 h 254"/>
                <a:gd name="T18" fmla="*/ 110 w 807"/>
                <a:gd name="T19" fmla="*/ 53 h 254"/>
                <a:gd name="T20" fmla="*/ 700 w 807"/>
                <a:gd name="T21" fmla="*/ 4 h 254"/>
                <a:gd name="T22" fmla="*/ 714 w 807"/>
                <a:gd name="T23" fmla="*/ 19 h 254"/>
                <a:gd name="T24" fmla="*/ 717 w 807"/>
                <a:gd name="T25" fmla="*/ 32 h 254"/>
                <a:gd name="T26" fmla="*/ 754 w 807"/>
                <a:gd name="T27" fmla="*/ 122 h 254"/>
                <a:gd name="T28" fmla="*/ 783 w 807"/>
                <a:gd name="T29" fmla="*/ 168 h 254"/>
                <a:gd name="T30" fmla="*/ 802 w 807"/>
                <a:gd name="T31" fmla="*/ 196 h 254"/>
                <a:gd name="T32" fmla="*/ 807 w 807"/>
                <a:gd name="T33" fmla="*/ 217 h 254"/>
                <a:gd name="T34" fmla="*/ 797 w 807"/>
                <a:gd name="T35" fmla="*/ 234 h 254"/>
                <a:gd name="T36" fmla="*/ 634 w 807"/>
                <a:gd name="T37" fmla="*/ 246 h 254"/>
                <a:gd name="T38" fmla="*/ 330 w 807"/>
                <a:gd name="T39" fmla="*/ 254 h 254"/>
                <a:gd name="T40" fmla="*/ 29 w 807"/>
                <a:gd name="T41" fmla="*/ 234 h 254"/>
                <a:gd name="T42" fmla="*/ 17 w 807"/>
                <a:gd name="T43" fmla="*/ 229 h 254"/>
                <a:gd name="T44" fmla="*/ 10 w 807"/>
                <a:gd name="T45" fmla="*/ 220 h 254"/>
                <a:gd name="T46" fmla="*/ 2 w 807"/>
                <a:gd name="T47" fmla="*/ 210 h 254"/>
                <a:gd name="T48" fmla="*/ 2 w 807"/>
                <a:gd name="T49" fmla="*/ 196 h 254"/>
                <a:gd name="T50" fmla="*/ 25 w 807"/>
                <a:gd name="T51" fmla="*/ 139 h 254"/>
                <a:gd name="T52" fmla="*/ 75 w 807"/>
                <a:gd name="T53" fmla="*/ 34 h 254"/>
                <a:gd name="T54" fmla="*/ 69 w 807"/>
                <a:gd name="T55" fmla="*/ 24 h 254"/>
                <a:gd name="T56" fmla="*/ 71 w 807"/>
                <a:gd name="T57" fmla="*/ 14 h 254"/>
                <a:gd name="T58" fmla="*/ 80 w 807"/>
                <a:gd name="T59" fmla="*/ 4 h 254"/>
                <a:gd name="T60" fmla="*/ 90 w 807"/>
                <a:gd name="T61" fmla="*/ 0 h 254"/>
                <a:gd name="T62" fmla="*/ 110 w 807"/>
                <a:gd name="T63" fmla="*/ 9 h 254"/>
                <a:gd name="T64" fmla="*/ 161 w 807"/>
                <a:gd name="T65" fmla="*/ 10 h 254"/>
                <a:gd name="T66" fmla="*/ 218 w 807"/>
                <a:gd name="T67" fmla="*/ 7 h 254"/>
                <a:gd name="T68" fmla="*/ 262 w 807"/>
                <a:gd name="T69" fmla="*/ 4 h 254"/>
                <a:gd name="T70" fmla="*/ 670 w 807"/>
                <a:gd name="T71" fmla="*/ 7 h 254"/>
                <a:gd name="T72" fmla="*/ 690 w 807"/>
                <a:gd name="T7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7" h="254">
                  <a:moveTo>
                    <a:pt x="110" y="53"/>
                  </a:moveTo>
                  <a:lnTo>
                    <a:pt x="102" y="88"/>
                  </a:lnTo>
                  <a:lnTo>
                    <a:pt x="91" y="127"/>
                  </a:lnTo>
                  <a:lnTo>
                    <a:pt x="75" y="163"/>
                  </a:lnTo>
                  <a:lnTo>
                    <a:pt x="56" y="195"/>
                  </a:lnTo>
                  <a:lnTo>
                    <a:pt x="284" y="195"/>
                  </a:lnTo>
                  <a:lnTo>
                    <a:pt x="512" y="195"/>
                  </a:lnTo>
                  <a:lnTo>
                    <a:pt x="742" y="191"/>
                  </a:lnTo>
                  <a:lnTo>
                    <a:pt x="729" y="174"/>
                  </a:lnTo>
                  <a:lnTo>
                    <a:pt x="717" y="158"/>
                  </a:lnTo>
                  <a:lnTo>
                    <a:pt x="707" y="142"/>
                  </a:lnTo>
                  <a:lnTo>
                    <a:pt x="687" y="100"/>
                  </a:lnTo>
                  <a:lnTo>
                    <a:pt x="671" y="54"/>
                  </a:lnTo>
                  <a:lnTo>
                    <a:pt x="332" y="53"/>
                  </a:lnTo>
                  <a:lnTo>
                    <a:pt x="298" y="54"/>
                  </a:lnTo>
                  <a:lnTo>
                    <a:pt x="261" y="58"/>
                  </a:lnTo>
                  <a:lnTo>
                    <a:pt x="222" y="59"/>
                  </a:lnTo>
                  <a:lnTo>
                    <a:pt x="183" y="61"/>
                  </a:lnTo>
                  <a:lnTo>
                    <a:pt x="144" y="59"/>
                  </a:lnTo>
                  <a:lnTo>
                    <a:pt x="110" y="53"/>
                  </a:lnTo>
                  <a:close/>
                  <a:moveTo>
                    <a:pt x="690" y="0"/>
                  </a:moveTo>
                  <a:lnTo>
                    <a:pt x="700" y="4"/>
                  </a:lnTo>
                  <a:lnTo>
                    <a:pt x="709" y="14"/>
                  </a:lnTo>
                  <a:lnTo>
                    <a:pt x="714" y="19"/>
                  </a:lnTo>
                  <a:lnTo>
                    <a:pt x="715" y="26"/>
                  </a:lnTo>
                  <a:lnTo>
                    <a:pt x="717" y="32"/>
                  </a:lnTo>
                  <a:lnTo>
                    <a:pt x="734" y="78"/>
                  </a:lnTo>
                  <a:lnTo>
                    <a:pt x="754" y="122"/>
                  </a:lnTo>
                  <a:lnTo>
                    <a:pt x="768" y="144"/>
                  </a:lnTo>
                  <a:lnTo>
                    <a:pt x="783" y="168"/>
                  </a:lnTo>
                  <a:lnTo>
                    <a:pt x="791" y="191"/>
                  </a:lnTo>
                  <a:lnTo>
                    <a:pt x="802" y="196"/>
                  </a:lnTo>
                  <a:lnTo>
                    <a:pt x="807" y="205"/>
                  </a:lnTo>
                  <a:lnTo>
                    <a:pt x="807" y="217"/>
                  </a:lnTo>
                  <a:lnTo>
                    <a:pt x="803" y="227"/>
                  </a:lnTo>
                  <a:lnTo>
                    <a:pt x="797" y="234"/>
                  </a:lnTo>
                  <a:lnTo>
                    <a:pt x="785" y="237"/>
                  </a:lnTo>
                  <a:lnTo>
                    <a:pt x="634" y="246"/>
                  </a:lnTo>
                  <a:lnTo>
                    <a:pt x="482" y="252"/>
                  </a:lnTo>
                  <a:lnTo>
                    <a:pt x="330" y="254"/>
                  </a:lnTo>
                  <a:lnTo>
                    <a:pt x="179" y="247"/>
                  </a:lnTo>
                  <a:lnTo>
                    <a:pt x="29" y="234"/>
                  </a:lnTo>
                  <a:lnTo>
                    <a:pt x="22" y="232"/>
                  </a:lnTo>
                  <a:lnTo>
                    <a:pt x="17" y="229"/>
                  </a:lnTo>
                  <a:lnTo>
                    <a:pt x="14" y="225"/>
                  </a:lnTo>
                  <a:lnTo>
                    <a:pt x="10" y="220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0" y="205"/>
                  </a:lnTo>
                  <a:lnTo>
                    <a:pt x="2" y="196"/>
                  </a:lnTo>
                  <a:lnTo>
                    <a:pt x="12" y="168"/>
                  </a:lnTo>
                  <a:lnTo>
                    <a:pt x="25" y="139"/>
                  </a:lnTo>
                  <a:lnTo>
                    <a:pt x="39" y="110"/>
                  </a:lnTo>
                  <a:lnTo>
                    <a:pt x="75" y="34"/>
                  </a:lnTo>
                  <a:lnTo>
                    <a:pt x="71" y="29"/>
                  </a:lnTo>
                  <a:lnTo>
                    <a:pt x="69" y="24"/>
                  </a:lnTo>
                  <a:lnTo>
                    <a:pt x="69" y="19"/>
                  </a:lnTo>
                  <a:lnTo>
                    <a:pt x="71" y="14"/>
                  </a:lnTo>
                  <a:lnTo>
                    <a:pt x="75" y="9"/>
                  </a:lnTo>
                  <a:lnTo>
                    <a:pt x="80" y="4"/>
                  </a:lnTo>
                  <a:lnTo>
                    <a:pt x="85" y="2"/>
                  </a:lnTo>
                  <a:lnTo>
                    <a:pt x="90" y="0"/>
                  </a:lnTo>
                  <a:lnTo>
                    <a:pt x="93" y="2"/>
                  </a:lnTo>
                  <a:lnTo>
                    <a:pt x="110" y="9"/>
                  </a:lnTo>
                  <a:lnTo>
                    <a:pt x="134" y="10"/>
                  </a:lnTo>
                  <a:lnTo>
                    <a:pt x="161" y="10"/>
                  </a:lnTo>
                  <a:lnTo>
                    <a:pt x="190" y="9"/>
                  </a:lnTo>
                  <a:lnTo>
                    <a:pt x="218" y="7"/>
                  </a:lnTo>
                  <a:lnTo>
                    <a:pt x="244" y="5"/>
                  </a:lnTo>
                  <a:lnTo>
                    <a:pt x="262" y="4"/>
                  </a:lnTo>
                  <a:lnTo>
                    <a:pt x="399" y="5"/>
                  </a:lnTo>
                  <a:lnTo>
                    <a:pt x="670" y="7"/>
                  </a:lnTo>
                  <a:lnTo>
                    <a:pt x="678" y="0"/>
                  </a:lnTo>
                  <a:lnTo>
                    <a:pt x="6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1EF2903-481D-415E-87A8-89144127B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2888" y="2363788"/>
              <a:ext cx="4422775" cy="3463925"/>
            </a:xfrm>
            <a:custGeom>
              <a:avLst/>
              <a:gdLst>
                <a:gd name="T0" fmla="*/ 5017 w 5572"/>
                <a:gd name="T1" fmla="*/ 3833 h 4364"/>
                <a:gd name="T2" fmla="*/ 5076 w 5572"/>
                <a:gd name="T3" fmla="*/ 3801 h 4364"/>
                <a:gd name="T4" fmla="*/ 5122 w 5572"/>
                <a:gd name="T5" fmla="*/ 3823 h 4364"/>
                <a:gd name="T6" fmla="*/ 4937 w 5572"/>
                <a:gd name="T7" fmla="*/ 3982 h 4364"/>
                <a:gd name="T8" fmla="*/ 5083 w 5572"/>
                <a:gd name="T9" fmla="*/ 4252 h 4364"/>
                <a:gd name="T10" fmla="*/ 5431 w 5572"/>
                <a:gd name="T11" fmla="*/ 4227 h 4364"/>
                <a:gd name="T12" fmla="*/ 5477 w 5572"/>
                <a:gd name="T13" fmla="*/ 3889 h 4364"/>
                <a:gd name="T14" fmla="*/ 4819 w 5572"/>
                <a:gd name="T15" fmla="*/ 3704 h 4364"/>
                <a:gd name="T16" fmla="*/ 4971 w 5572"/>
                <a:gd name="T17" fmla="*/ 3905 h 4364"/>
                <a:gd name="T18" fmla="*/ 4988 w 5572"/>
                <a:gd name="T19" fmla="*/ 3789 h 4364"/>
                <a:gd name="T20" fmla="*/ 4946 w 5572"/>
                <a:gd name="T21" fmla="*/ 3696 h 4364"/>
                <a:gd name="T22" fmla="*/ 5103 w 5572"/>
                <a:gd name="T23" fmla="*/ 3772 h 4364"/>
                <a:gd name="T24" fmla="*/ 69 w 5572"/>
                <a:gd name="T25" fmla="*/ 3531 h 4364"/>
                <a:gd name="T26" fmla="*/ 861 w 5572"/>
                <a:gd name="T27" fmla="*/ 3699 h 4364"/>
                <a:gd name="T28" fmla="*/ 4439 w 5572"/>
                <a:gd name="T29" fmla="*/ 3609 h 4364"/>
                <a:gd name="T30" fmla="*/ 791 w 5572"/>
                <a:gd name="T31" fmla="*/ 3511 h 4364"/>
                <a:gd name="T32" fmla="*/ 4134 w 5572"/>
                <a:gd name="T33" fmla="*/ 2399 h 4364"/>
                <a:gd name="T34" fmla="*/ 4278 w 5572"/>
                <a:gd name="T35" fmla="*/ 2396 h 4364"/>
                <a:gd name="T36" fmla="*/ 3032 w 5572"/>
                <a:gd name="T37" fmla="*/ 2200 h 4364"/>
                <a:gd name="T38" fmla="*/ 879 w 5572"/>
                <a:gd name="T39" fmla="*/ 2254 h 4364"/>
                <a:gd name="T40" fmla="*/ 495 w 5572"/>
                <a:gd name="T41" fmla="*/ 2677 h 4364"/>
                <a:gd name="T42" fmla="*/ 1162 w 5572"/>
                <a:gd name="T43" fmla="*/ 3450 h 4364"/>
                <a:gd name="T44" fmla="*/ 4400 w 5572"/>
                <a:gd name="T45" fmla="*/ 3423 h 4364"/>
                <a:gd name="T46" fmla="*/ 3992 w 5572"/>
                <a:gd name="T47" fmla="*/ 2359 h 4364"/>
                <a:gd name="T48" fmla="*/ 906 w 5572"/>
                <a:gd name="T49" fmla="*/ 73 h 4364"/>
                <a:gd name="T50" fmla="*/ 774 w 5572"/>
                <a:gd name="T51" fmla="*/ 1992 h 4364"/>
                <a:gd name="T52" fmla="*/ 801 w 5572"/>
                <a:gd name="T53" fmla="*/ 2201 h 4364"/>
                <a:gd name="T54" fmla="*/ 1079 w 5572"/>
                <a:gd name="T55" fmla="*/ 2203 h 4364"/>
                <a:gd name="T56" fmla="*/ 3928 w 5572"/>
                <a:gd name="T57" fmla="*/ 2108 h 4364"/>
                <a:gd name="T58" fmla="*/ 3083 w 5572"/>
                <a:gd name="T59" fmla="*/ 0 h 4364"/>
                <a:gd name="T60" fmla="*/ 3908 w 5572"/>
                <a:gd name="T61" fmla="*/ 30 h 4364"/>
                <a:gd name="T62" fmla="*/ 3982 w 5572"/>
                <a:gd name="T63" fmla="*/ 2124 h 4364"/>
                <a:gd name="T64" fmla="*/ 4082 w 5572"/>
                <a:gd name="T65" fmla="*/ 2374 h 4364"/>
                <a:gd name="T66" fmla="*/ 4200 w 5572"/>
                <a:gd name="T67" fmla="*/ 2335 h 4364"/>
                <a:gd name="T68" fmla="*/ 4383 w 5572"/>
                <a:gd name="T69" fmla="*/ 2388 h 4364"/>
                <a:gd name="T70" fmla="*/ 4738 w 5572"/>
                <a:gd name="T71" fmla="*/ 2640 h 4364"/>
                <a:gd name="T72" fmla="*/ 4795 w 5572"/>
                <a:gd name="T73" fmla="*/ 3152 h 4364"/>
                <a:gd name="T74" fmla="*/ 4809 w 5572"/>
                <a:gd name="T75" fmla="*/ 3547 h 4364"/>
                <a:gd name="T76" fmla="*/ 5059 w 5572"/>
                <a:gd name="T77" fmla="*/ 3570 h 4364"/>
                <a:gd name="T78" fmla="*/ 5446 w 5572"/>
                <a:gd name="T79" fmla="*/ 3768 h 4364"/>
                <a:gd name="T80" fmla="*/ 5558 w 5572"/>
                <a:gd name="T81" fmla="*/ 4132 h 4364"/>
                <a:gd name="T82" fmla="*/ 5247 w 5572"/>
                <a:gd name="T83" fmla="*/ 4364 h 4364"/>
                <a:gd name="T84" fmla="*/ 4895 w 5572"/>
                <a:gd name="T85" fmla="*/ 4174 h 4364"/>
                <a:gd name="T86" fmla="*/ 4728 w 5572"/>
                <a:gd name="T87" fmla="*/ 3817 h 4364"/>
                <a:gd name="T88" fmla="*/ 4728 w 5572"/>
                <a:gd name="T89" fmla="*/ 3552 h 4364"/>
                <a:gd name="T90" fmla="*/ 4711 w 5572"/>
                <a:gd name="T91" fmla="*/ 3252 h 4364"/>
                <a:gd name="T92" fmla="*/ 4733 w 5572"/>
                <a:gd name="T93" fmla="*/ 2822 h 4364"/>
                <a:gd name="T94" fmla="*/ 4456 w 5572"/>
                <a:gd name="T95" fmla="*/ 2465 h 4364"/>
                <a:gd name="T96" fmla="*/ 4320 w 5572"/>
                <a:gd name="T97" fmla="*/ 2494 h 4364"/>
                <a:gd name="T98" fmla="*/ 4449 w 5572"/>
                <a:gd name="T99" fmla="*/ 3394 h 4364"/>
                <a:gd name="T100" fmla="*/ 4494 w 5572"/>
                <a:gd name="T101" fmla="*/ 3508 h 4364"/>
                <a:gd name="T102" fmla="*/ 4466 w 5572"/>
                <a:gd name="T103" fmla="*/ 3762 h 4364"/>
                <a:gd name="T104" fmla="*/ 1113 w 5572"/>
                <a:gd name="T105" fmla="*/ 3775 h 4364"/>
                <a:gd name="T106" fmla="*/ 61 w 5572"/>
                <a:gd name="T107" fmla="*/ 3751 h 4364"/>
                <a:gd name="T108" fmla="*/ 2 w 5572"/>
                <a:gd name="T109" fmla="*/ 3564 h 4364"/>
                <a:gd name="T110" fmla="*/ 51 w 5572"/>
                <a:gd name="T111" fmla="*/ 3345 h 4364"/>
                <a:gd name="T112" fmla="*/ 565 w 5572"/>
                <a:gd name="T113" fmla="*/ 2428 h 4364"/>
                <a:gd name="T114" fmla="*/ 727 w 5572"/>
                <a:gd name="T115" fmla="*/ 1784 h 4364"/>
                <a:gd name="T116" fmla="*/ 729 w 5572"/>
                <a:gd name="T117" fmla="*/ 17 h 4364"/>
                <a:gd name="T118" fmla="*/ 1547 w 5572"/>
                <a:gd name="T119" fmla="*/ 15 h 4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72" h="4364">
                  <a:moveTo>
                    <a:pt x="5041" y="3784"/>
                  </a:moveTo>
                  <a:lnTo>
                    <a:pt x="5025" y="3785"/>
                  </a:lnTo>
                  <a:lnTo>
                    <a:pt x="5025" y="3790"/>
                  </a:lnTo>
                  <a:lnTo>
                    <a:pt x="5022" y="3795"/>
                  </a:lnTo>
                  <a:lnTo>
                    <a:pt x="5019" y="3799"/>
                  </a:lnTo>
                  <a:lnTo>
                    <a:pt x="5014" y="3801"/>
                  </a:lnTo>
                  <a:lnTo>
                    <a:pt x="5014" y="3817"/>
                  </a:lnTo>
                  <a:lnTo>
                    <a:pt x="5017" y="3833"/>
                  </a:lnTo>
                  <a:lnTo>
                    <a:pt x="5025" y="3846"/>
                  </a:lnTo>
                  <a:lnTo>
                    <a:pt x="5039" y="3855"/>
                  </a:lnTo>
                  <a:lnTo>
                    <a:pt x="5054" y="3856"/>
                  </a:lnTo>
                  <a:lnTo>
                    <a:pt x="5066" y="3851"/>
                  </a:lnTo>
                  <a:lnTo>
                    <a:pt x="5074" y="3841"/>
                  </a:lnTo>
                  <a:lnTo>
                    <a:pt x="5079" y="3829"/>
                  </a:lnTo>
                  <a:lnTo>
                    <a:pt x="5081" y="3814"/>
                  </a:lnTo>
                  <a:lnTo>
                    <a:pt x="5076" y="3801"/>
                  </a:lnTo>
                  <a:lnTo>
                    <a:pt x="5068" y="3792"/>
                  </a:lnTo>
                  <a:lnTo>
                    <a:pt x="5054" y="3787"/>
                  </a:lnTo>
                  <a:lnTo>
                    <a:pt x="5041" y="3784"/>
                  </a:lnTo>
                  <a:close/>
                  <a:moveTo>
                    <a:pt x="5252" y="3675"/>
                  </a:moveTo>
                  <a:lnTo>
                    <a:pt x="5205" y="3713"/>
                  </a:lnTo>
                  <a:lnTo>
                    <a:pt x="5159" y="3753"/>
                  </a:lnTo>
                  <a:lnTo>
                    <a:pt x="5118" y="3799"/>
                  </a:lnTo>
                  <a:lnTo>
                    <a:pt x="5122" y="3823"/>
                  </a:lnTo>
                  <a:lnTo>
                    <a:pt x="5115" y="3846"/>
                  </a:lnTo>
                  <a:lnTo>
                    <a:pt x="5101" y="3868"/>
                  </a:lnTo>
                  <a:lnTo>
                    <a:pt x="5081" y="3883"/>
                  </a:lnTo>
                  <a:lnTo>
                    <a:pt x="5058" y="3890"/>
                  </a:lnTo>
                  <a:lnTo>
                    <a:pt x="5030" y="3889"/>
                  </a:lnTo>
                  <a:lnTo>
                    <a:pt x="5005" y="3922"/>
                  </a:lnTo>
                  <a:lnTo>
                    <a:pt x="4973" y="3953"/>
                  </a:lnTo>
                  <a:lnTo>
                    <a:pt x="4937" y="3982"/>
                  </a:lnTo>
                  <a:lnTo>
                    <a:pt x="4902" y="4007"/>
                  </a:lnTo>
                  <a:lnTo>
                    <a:pt x="4865" y="4031"/>
                  </a:lnTo>
                  <a:lnTo>
                    <a:pt x="4899" y="4078"/>
                  </a:lnTo>
                  <a:lnTo>
                    <a:pt x="4936" y="4125"/>
                  </a:lnTo>
                  <a:lnTo>
                    <a:pt x="4968" y="4161"/>
                  </a:lnTo>
                  <a:lnTo>
                    <a:pt x="5003" y="4195"/>
                  </a:lnTo>
                  <a:lnTo>
                    <a:pt x="5042" y="4225"/>
                  </a:lnTo>
                  <a:lnTo>
                    <a:pt x="5083" y="4252"/>
                  </a:lnTo>
                  <a:lnTo>
                    <a:pt x="5123" y="4276"/>
                  </a:lnTo>
                  <a:lnTo>
                    <a:pt x="5167" y="4293"/>
                  </a:lnTo>
                  <a:lnTo>
                    <a:pt x="5210" y="4303"/>
                  </a:lnTo>
                  <a:lnTo>
                    <a:pt x="5255" y="4306"/>
                  </a:lnTo>
                  <a:lnTo>
                    <a:pt x="5299" y="4301"/>
                  </a:lnTo>
                  <a:lnTo>
                    <a:pt x="5343" y="4286"/>
                  </a:lnTo>
                  <a:lnTo>
                    <a:pt x="5387" y="4262"/>
                  </a:lnTo>
                  <a:lnTo>
                    <a:pt x="5431" y="4227"/>
                  </a:lnTo>
                  <a:lnTo>
                    <a:pt x="5468" y="4186"/>
                  </a:lnTo>
                  <a:lnTo>
                    <a:pt x="5494" y="4144"/>
                  </a:lnTo>
                  <a:lnTo>
                    <a:pt x="5512" y="4100"/>
                  </a:lnTo>
                  <a:lnTo>
                    <a:pt x="5519" y="4058"/>
                  </a:lnTo>
                  <a:lnTo>
                    <a:pt x="5519" y="4015"/>
                  </a:lnTo>
                  <a:lnTo>
                    <a:pt x="5512" y="3971"/>
                  </a:lnTo>
                  <a:lnTo>
                    <a:pt x="5497" y="3929"/>
                  </a:lnTo>
                  <a:lnTo>
                    <a:pt x="5477" y="3889"/>
                  </a:lnTo>
                  <a:lnTo>
                    <a:pt x="5450" y="3848"/>
                  </a:lnTo>
                  <a:lnTo>
                    <a:pt x="5419" y="3809"/>
                  </a:lnTo>
                  <a:lnTo>
                    <a:pt x="5384" y="3772"/>
                  </a:lnTo>
                  <a:lnTo>
                    <a:pt x="5342" y="3733"/>
                  </a:lnTo>
                  <a:lnTo>
                    <a:pt x="5298" y="3702"/>
                  </a:lnTo>
                  <a:lnTo>
                    <a:pt x="5252" y="3675"/>
                  </a:lnTo>
                  <a:close/>
                  <a:moveTo>
                    <a:pt x="4846" y="3652"/>
                  </a:moveTo>
                  <a:lnTo>
                    <a:pt x="4819" y="3704"/>
                  </a:lnTo>
                  <a:lnTo>
                    <a:pt x="4802" y="3755"/>
                  </a:lnTo>
                  <a:lnTo>
                    <a:pt x="4795" y="3807"/>
                  </a:lnTo>
                  <a:lnTo>
                    <a:pt x="4799" y="3860"/>
                  </a:lnTo>
                  <a:lnTo>
                    <a:pt x="4811" y="3911"/>
                  </a:lnTo>
                  <a:lnTo>
                    <a:pt x="4828" y="3961"/>
                  </a:lnTo>
                  <a:lnTo>
                    <a:pt x="4853" y="4010"/>
                  </a:lnTo>
                  <a:lnTo>
                    <a:pt x="4937" y="3936"/>
                  </a:lnTo>
                  <a:lnTo>
                    <a:pt x="4971" y="3905"/>
                  </a:lnTo>
                  <a:lnTo>
                    <a:pt x="5008" y="3875"/>
                  </a:lnTo>
                  <a:lnTo>
                    <a:pt x="4995" y="3861"/>
                  </a:lnTo>
                  <a:lnTo>
                    <a:pt x="4985" y="3846"/>
                  </a:lnTo>
                  <a:lnTo>
                    <a:pt x="4978" y="3828"/>
                  </a:lnTo>
                  <a:lnTo>
                    <a:pt x="4978" y="3811"/>
                  </a:lnTo>
                  <a:lnTo>
                    <a:pt x="4983" y="3792"/>
                  </a:lnTo>
                  <a:lnTo>
                    <a:pt x="4986" y="3790"/>
                  </a:lnTo>
                  <a:lnTo>
                    <a:pt x="4988" y="3789"/>
                  </a:lnTo>
                  <a:lnTo>
                    <a:pt x="4939" y="3745"/>
                  </a:lnTo>
                  <a:lnTo>
                    <a:pt x="4890" y="3699"/>
                  </a:lnTo>
                  <a:lnTo>
                    <a:pt x="4846" y="3652"/>
                  </a:lnTo>
                  <a:close/>
                  <a:moveTo>
                    <a:pt x="5012" y="3618"/>
                  </a:moveTo>
                  <a:lnTo>
                    <a:pt x="4941" y="3623"/>
                  </a:lnTo>
                  <a:lnTo>
                    <a:pt x="4868" y="3636"/>
                  </a:lnTo>
                  <a:lnTo>
                    <a:pt x="4909" y="3663"/>
                  </a:lnTo>
                  <a:lnTo>
                    <a:pt x="4946" y="3696"/>
                  </a:lnTo>
                  <a:lnTo>
                    <a:pt x="4980" y="3729"/>
                  </a:lnTo>
                  <a:lnTo>
                    <a:pt x="5014" y="3767"/>
                  </a:lnTo>
                  <a:lnTo>
                    <a:pt x="5034" y="3753"/>
                  </a:lnTo>
                  <a:lnTo>
                    <a:pt x="5056" y="3750"/>
                  </a:lnTo>
                  <a:lnTo>
                    <a:pt x="5081" y="3757"/>
                  </a:lnTo>
                  <a:lnTo>
                    <a:pt x="5090" y="3760"/>
                  </a:lnTo>
                  <a:lnTo>
                    <a:pt x="5096" y="3765"/>
                  </a:lnTo>
                  <a:lnTo>
                    <a:pt x="5103" y="3772"/>
                  </a:lnTo>
                  <a:lnTo>
                    <a:pt x="5135" y="3729"/>
                  </a:lnTo>
                  <a:lnTo>
                    <a:pt x="5171" y="3691"/>
                  </a:lnTo>
                  <a:lnTo>
                    <a:pt x="5210" y="3655"/>
                  </a:lnTo>
                  <a:lnTo>
                    <a:pt x="5145" y="3633"/>
                  </a:lnTo>
                  <a:lnTo>
                    <a:pt x="5079" y="3621"/>
                  </a:lnTo>
                  <a:lnTo>
                    <a:pt x="5012" y="3618"/>
                  </a:lnTo>
                  <a:close/>
                  <a:moveTo>
                    <a:pt x="66" y="3469"/>
                  </a:moveTo>
                  <a:lnTo>
                    <a:pt x="69" y="3531"/>
                  </a:lnTo>
                  <a:lnTo>
                    <a:pt x="73" y="3596"/>
                  </a:lnTo>
                  <a:lnTo>
                    <a:pt x="76" y="3653"/>
                  </a:lnTo>
                  <a:lnTo>
                    <a:pt x="78" y="3711"/>
                  </a:lnTo>
                  <a:lnTo>
                    <a:pt x="232" y="3697"/>
                  </a:lnTo>
                  <a:lnTo>
                    <a:pt x="389" y="3691"/>
                  </a:lnTo>
                  <a:lnTo>
                    <a:pt x="546" y="3691"/>
                  </a:lnTo>
                  <a:lnTo>
                    <a:pt x="703" y="3694"/>
                  </a:lnTo>
                  <a:lnTo>
                    <a:pt x="861" y="3699"/>
                  </a:lnTo>
                  <a:lnTo>
                    <a:pt x="1018" y="3704"/>
                  </a:lnTo>
                  <a:lnTo>
                    <a:pt x="1172" y="3707"/>
                  </a:lnTo>
                  <a:lnTo>
                    <a:pt x="1713" y="3711"/>
                  </a:lnTo>
                  <a:lnTo>
                    <a:pt x="2254" y="3711"/>
                  </a:lnTo>
                  <a:lnTo>
                    <a:pt x="2983" y="3706"/>
                  </a:lnTo>
                  <a:lnTo>
                    <a:pt x="3712" y="3697"/>
                  </a:lnTo>
                  <a:lnTo>
                    <a:pt x="4440" y="3685"/>
                  </a:lnTo>
                  <a:lnTo>
                    <a:pt x="4439" y="3609"/>
                  </a:lnTo>
                  <a:lnTo>
                    <a:pt x="4435" y="3535"/>
                  </a:lnTo>
                  <a:lnTo>
                    <a:pt x="3705" y="3543"/>
                  </a:lnTo>
                  <a:lnTo>
                    <a:pt x="2976" y="3545"/>
                  </a:lnTo>
                  <a:lnTo>
                    <a:pt x="2246" y="3540"/>
                  </a:lnTo>
                  <a:lnTo>
                    <a:pt x="1882" y="3535"/>
                  </a:lnTo>
                  <a:lnTo>
                    <a:pt x="1518" y="3530"/>
                  </a:lnTo>
                  <a:lnTo>
                    <a:pt x="1155" y="3521"/>
                  </a:lnTo>
                  <a:lnTo>
                    <a:pt x="791" y="3511"/>
                  </a:lnTo>
                  <a:lnTo>
                    <a:pt x="428" y="3493"/>
                  </a:lnTo>
                  <a:lnTo>
                    <a:pt x="66" y="3469"/>
                  </a:lnTo>
                  <a:close/>
                  <a:moveTo>
                    <a:pt x="4248" y="2374"/>
                  </a:moveTo>
                  <a:lnTo>
                    <a:pt x="4221" y="2377"/>
                  </a:lnTo>
                  <a:lnTo>
                    <a:pt x="4192" y="2384"/>
                  </a:lnTo>
                  <a:lnTo>
                    <a:pt x="4165" y="2391"/>
                  </a:lnTo>
                  <a:lnTo>
                    <a:pt x="4151" y="2396"/>
                  </a:lnTo>
                  <a:lnTo>
                    <a:pt x="4134" y="2399"/>
                  </a:lnTo>
                  <a:lnTo>
                    <a:pt x="4117" y="2405"/>
                  </a:lnTo>
                  <a:lnTo>
                    <a:pt x="4100" y="2406"/>
                  </a:lnTo>
                  <a:lnTo>
                    <a:pt x="4085" y="2403"/>
                  </a:lnTo>
                  <a:lnTo>
                    <a:pt x="4073" y="2393"/>
                  </a:lnTo>
                  <a:lnTo>
                    <a:pt x="4107" y="2496"/>
                  </a:lnTo>
                  <a:lnTo>
                    <a:pt x="4285" y="2455"/>
                  </a:lnTo>
                  <a:lnTo>
                    <a:pt x="4280" y="2410"/>
                  </a:lnTo>
                  <a:lnTo>
                    <a:pt x="4278" y="2396"/>
                  </a:lnTo>
                  <a:lnTo>
                    <a:pt x="4275" y="2386"/>
                  </a:lnTo>
                  <a:lnTo>
                    <a:pt x="4271" y="2379"/>
                  </a:lnTo>
                  <a:lnTo>
                    <a:pt x="4263" y="2374"/>
                  </a:lnTo>
                  <a:lnTo>
                    <a:pt x="4248" y="2374"/>
                  </a:lnTo>
                  <a:close/>
                  <a:moveTo>
                    <a:pt x="3953" y="2176"/>
                  </a:moveTo>
                  <a:lnTo>
                    <a:pt x="3947" y="2178"/>
                  </a:lnTo>
                  <a:lnTo>
                    <a:pt x="3938" y="2179"/>
                  </a:lnTo>
                  <a:lnTo>
                    <a:pt x="3032" y="2200"/>
                  </a:lnTo>
                  <a:lnTo>
                    <a:pt x="2125" y="2220"/>
                  </a:lnTo>
                  <a:lnTo>
                    <a:pt x="1248" y="2240"/>
                  </a:lnTo>
                  <a:lnTo>
                    <a:pt x="1190" y="2244"/>
                  </a:lnTo>
                  <a:lnTo>
                    <a:pt x="1128" y="2247"/>
                  </a:lnTo>
                  <a:lnTo>
                    <a:pt x="1065" y="2252"/>
                  </a:lnTo>
                  <a:lnTo>
                    <a:pt x="1003" y="2256"/>
                  </a:lnTo>
                  <a:lnTo>
                    <a:pt x="940" y="2257"/>
                  </a:lnTo>
                  <a:lnTo>
                    <a:pt x="879" y="2254"/>
                  </a:lnTo>
                  <a:lnTo>
                    <a:pt x="823" y="2245"/>
                  </a:lnTo>
                  <a:lnTo>
                    <a:pt x="801" y="2240"/>
                  </a:lnTo>
                  <a:lnTo>
                    <a:pt x="785" y="2234"/>
                  </a:lnTo>
                  <a:lnTo>
                    <a:pt x="771" y="2225"/>
                  </a:lnTo>
                  <a:lnTo>
                    <a:pt x="763" y="2213"/>
                  </a:lnTo>
                  <a:lnTo>
                    <a:pt x="676" y="2371"/>
                  </a:lnTo>
                  <a:lnTo>
                    <a:pt x="587" y="2525"/>
                  </a:lnTo>
                  <a:lnTo>
                    <a:pt x="495" y="2677"/>
                  </a:lnTo>
                  <a:lnTo>
                    <a:pt x="406" y="2831"/>
                  </a:lnTo>
                  <a:lnTo>
                    <a:pt x="340" y="2949"/>
                  </a:lnTo>
                  <a:lnTo>
                    <a:pt x="277" y="3071"/>
                  </a:lnTo>
                  <a:lnTo>
                    <a:pt x="215" y="3193"/>
                  </a:lnTo>
                  <a:lnTo>
                    <a:pt x="149" y="3311"/>
                  </a:lnTo>
                  <a:lnTo>
                    <a:pt x="79" y="3428"/>
                  </a:lnTo>
                  <a:lnTo>
                    <a:pt x="621" y="3435"/>
                  </a:lnTo>
                  <a:lnTo>
                    <a:pt x="1162" y="3450"/>
                  </a:lnTo>
                  <a:lnTo>
                    <a:pt x="1704" y="3465"/>
                  </a:lnTo>
                  <a:lnTo>
                    <a:pt x="2246" y="3476"/>
                  </a:lnTo>
                  <a:lnTo>
                    <a:pt x="2966" y="3481"/>
                  </a:lnTo>
                  <a:lnTo>
                    <a:pt x="3686" y="3479"/>
                  </a:lnTo>
                  <a:lnTo>
                    <a:pt x="4407" y="3469"/>
                  </a:lnTo>
                  <a:lnTo>
                    <a:pt x="4400" y="3432"/>
                  </a:lnTo>
                  <a:lnTo>
                    <a:pt x="4400" y="3428"/>
                  </a:lnTo>
                  <a:lnTo>
                    <a:pt x="4400" y="3423"/>
                  </a:lnTo>
                  <a:lnTo>
                    <a:pt x="4396" y="3420"/>
                  </a:lnTo>
                  <a:lnTo>
                    <a:pt x="4395" y="3416"/>
                  </a:lnTo>
                  <a:lnTo>
                    <a:pt x="4315" y="3247"/>
                  </a:lnTo>
                  <a:lnTo>
                    <a:pt x="4239" y="3075"/>
                  </a:lnTo>
                  <a:lnTo>
                    <a:pt x="4166" y="2899"/>
                  </a:lnTo>
                  <a:lnTo>
                    <a:pt x="4100" y="2721"/>
                  </a:lnTo>
                  <a:lnTo>
                    <a:pt x="4043" y="2540"/>
                  </a:lnTo>
                  <a:lnTo>
                    <a:pt x="3992" y="2359"/>
                  </a:lnTo>
                  <a:lnTo>
                    <a:pt x="3953" y="2176"/>
                  </a:lnTo>
                  <a:close/>
                  <a:moveTo>
                    <a:pt x="3076" y="56"/>
                  </a:moveTo>
                  <a:lnTo>
                    <a:pt x="2301" y="58"/>
                  </a:lnTo>
                  <a:lnTo>
                    <a:pt x="1517" y="68"/>
                  </a:lnTo>
                  <a:lnTo>
                    <a:pt x="1365" y="69"/>
                  </a:lnTo>
                  <a:lnTo>
                    <a:pt x="1212" y="74"/>
                  </a:lnTo>
                  <a:lnTo>
                    <a:pt x="1059" y="76"/>
                  </a:lnTo>
                  <a:lnTo>
                    <a:pt x="906" y="73"/>
                  </a:lnTo>
                  <a:lnTo>
                    <a:pt x="756" y="64"/>
                  </a:lnTo>
                  <a:lnTo>
                    <a:pt x="763" y="425"/>
                  </a:lnTo>
                  <a:lnTo>
                    <a:pt x="764" y="787"/>
                  </a:lnTo>
                  <a:lnTo>
                    <a:pt x="766" y="1149"/>
                  </a:lnTo>
                  <a:lnTo>
                    <a:pt x="769" y="1718"/>
                  </a:lnTo>
                  <a:lnTo>
                    <a:pt x="771" y="1807"/>
                  </a:lnTo>
                  <a:lnTo>
                    <a:pt x="774" y="1899"/>
                  </a:lnTo>
                  <a:lnTo>
                    <a:pt x="774" y="1992"/>
                  </a:lnTo>
                  <a:lnTo>
                    <a:pt x="773" y="2081"/>
                  </a:lnTo>
                  <a:lnTo>
                    <a:pt x="763" y="2171"/>
                  </a:lnTo>
                  <a:lnTo>
                    <a:pt x="768" y="2174"/>
                  </a:lnTo>
                  <a:lnTo>
                    <a:pt x="769" y="2174"/>
                  </a:lnTo>
                  <a:lnTo>
                    <a:pt x="771" y="2176"/>
                  </a:lnTo>
                  <a:lnTo>
                    <a:pt x="773" y="2178"/>
                  </a:lnTo>
                  <a:lnTo>
                    <a:pt x="783" y="2191"/>
                  </a:lnTo>
                  <a:lnTo>
                    <a:pt x="801" y="2201"/>
                  </a:lnTo>
                  <a:lnTo>
                    <a:pt x="825" y="2208"/>
                  </a:lnTo>
                  <a:lnTo>
                    <a:pt x="856" y="2212"/>
                  </a:lnTo>
                  <a:lnTo>
                    <a:pt x="889" y="2213"/>
                  </a:lnTo>
                  <a:lnTo>
                    <a:pt x="925" y="2213"/>
                  </a:lnTo>
                  <a:lnTo>
                    <a:pt x="964" y="2213"/>
                  </a:lnTo>
                  <a:lnTo>
                    <a:pt x="1003" y="2210"/>
                  </a:lnTo>
                  <a:lnTo>
                    <a:pt x="1042" y="2207"/>
                  </a:lnTo>
                  <a:lnTo>
                    <a:pt x="1079" y="2203"/>
                  </a:lnTo>
                  <a:lnTo>
                    <a:pt x="1113" y="2200"/>
                  </a:lnTo>
                  <a:lnTo>
                    <a:pt x="1143" y="2198"/>
                  </a:lnTo>
                  <a:lnTo>
                    <a:pt x="1168" y="2195"/>
                  </a:lnTo>
                  <a:lnTo>
                    <a:pt x="1189" y="2195"/>
                  </a:lnTo>
                  <a:lnTo>
                    <a:pt x="1608" y="2179"/>
                  </a:lnTo>
                  <a:lnTo>
                    <a:pt x="2342" y="2159"/>
                  </a:lnTo>
                  <a:lnTo>
                    <a:pt x="3135" y="2134"/>
                  </a:lnTo>
                  <a:lnTo>
                    <a:pt x="3928" y="2108"/>
                  </a:lnTo>
                  <a:lnTo>
                    <a:pt x="3901" y="1768"/>
                  </a:lnTo>
                  <a:lnTo>
                    <a:pt x="3881" y="1428"/>
                  </a:lnTo>
                  <a:lnTo>
                    <a:pt x="3869" y="1086"/>
                  </a:lnTo>
                  <a:lnTo>
                    <a:pt x="3860" y="745"/>
                  </a:lnTo>
                  <a:lnTo>
                    <a:pt x="3855" y="403"/>
                  </a:lnTo>
                  <a:lnTo>
                    <a:pt x="3850" y="63"/>
                  </a:lnTo>
                  <a:lnTo>
                    <a:pt x="3076" y="56"/>
                  </a:lnTo>
                  <a:close/>
                  <a:moveTo>
                    <a:pt x="3083" y="0"/>
                  </a:moveTo>
                  <a:lnTo>
                    <a:pt x="3864" y="5"/>
                  </a:lnTo>
                  <a:lnTo>
                    <a:pt x="3869" y="5"/>
                  </a:lnTo>
                  <a:lnTo>
                    <a:pt x="3876" y="7"/>
                  </a:lnTo>
                  <a:lnTo>
                    <a:pt x="3879" y="10"/>
                  </a:lnTo>
                  <a:lnTo>
                    <a:pt x="3884" y="14"/>
                  </a:lnTo>
                  <a:lnTo>
                    <a:pt x="3892" y="15"/>
                  </a:lnTo>
                  <a:lnTo>
                    <a:pt x="3901" y="22"/>
                  </a:lnTo>
                  <a:lnTo>
                    <a:pt x="3908" y="30"/>
                  </a:lnTo>
                  <a:lnTo>
                    <a:pt x="3909" y="41"/>
                  </a:lnTo>
                  <a:lnTo>
                    <a:pt x="3923" y="558"/>
                  </a:lnTo>
                  <a:lnTo>
                    <a:pt x="3942" y="1076"/>
                  </a:lnTo>
                  <a:lnTo>
                    <a:pt x="3960" y="1594"/>
                  </a:lnTo>
                  <a:lnTo>
                    <a:pt x="3974" y="2112"/>
                  </a:lnTo>
                  <a:lnTo>
                    <a:pt x="3977" y="2115"/>
                  </a:lnTo>
                  <a:lnTo>
                    <a:pt x="3980" y="2119"/>
                  </a:lnTo>
                  <a:lnTo>
                    <a:pt x="3982" y="2124"/>
                  </a:lnTo>
                  <a:lnTo>
                    <a:pt x="4072" y="2389"/>
                  </a:lnTo>
                  <a:lnTo>
                    <a:pt x="4073" y="2388"/>
                  </a:lnTo>
                  <a:lnTo>
                    <a:pt x="4075" y="2384"/>
                  </a:lnTo>
                  <a:lnTo>
                    <a:pt x="4075" y="2384"/>
                  </a:lnTo>
                  <a:lnTo>
                    <a:pt x="4077" y="2381"/>
                  </a:lnTo>
                  <a:lnTo>
                    <a:pt x="4078" y="2379"/>
                  </a:lnTo>
                  <a:lnTo>
                    <a:pt x="4080" y="2376"/>
                  </a:lnTo>
                  <a:lnTo>
                    <a:pt x="4082" y="2374"/>
                  </a:lnTo>
                  <a:lnTo>
                    <a:pt x="4084" y="2372"/>
                  </a:lnTo>
                  <a:lnTo>
                    <a:pt x="4085" y="2371"/>
                  </a:lnTo>
                  <a:lnTo>
                    <a:pt x="4095" y="2364"/>
                  </a:lnTo>
                  <a:lnTo>
                    <a:pt x="4109" y="2361"/>
                  </a:lnTo>
                  <a:lnTo>
                    <a:pt x="4124" y="2357"/>
                  </a:lnTo>
                  <a:lnTo>
                    <a:pt x="4138" y="2354"/>
                  </a:lnTo>
                  <a:lnTo>
                    <a:pt x="4168" y="2345"/>
                  </a:lnTo>
                  <a:lnTo>
                    <a:pt x="4200" y="2335"/>
                  </a:lnTo>
                  <a:lnTo>
                    <a:pt x="4232" y="2328"/>
                  </a:lnTo>
                  <a:lnTo>
                    <a:pt x="4264" y="2325"/>
                  </a:lnTo>
                  <a:lnTo>
                    <a:pt x="4285" y="2328"/>
                  </a:lnTo>
                  <a:lnTo>
                    <a:pt x="4300" y="2337"/>
                  </a:lnTo>
                  <a:lnTo>
                    <a:pt x="4312" y="2352"/>
                  </a:lnTo>
                  <a:lnTo>
                    <a:pt x="4320" y="2371"/>
                  </a:lnTo>
                  <a:lnTo>
                    <a:pt x="4325" y="2391"/>
                  </a:lnTo>
                  <a:lnTo>
                    <a:pt x="4383" y="2388"/>
                  </a:lnTo>
                  <a:lnTo>
                    <a:pt x="4439" y="2396"/>
                  </a:lnTo>
                  <a:lnTo>
                    <a:pt x="4491" y="2411"/>
                  </a:lnTo>
                  <a:lnTo>
                    <a:pt x="4542" y="2435"/>
                  </a:lnTo>
                  <a:lnTo>
                    <a:pt x="4589" y="2467"/>
                  </a:lnTo>
                  <a:lnTo>
                    <a:pt x="4633" y="2504"/>
                  </a:lnTo>
                  <a:lnTo>
                    <a:pt x="4674" y="2545"/>
                  </a:lnTo>
                  <a:lnTo>
                    <a:pt x="4709" y="2591"/>
                  </a:lnTo>
                  <a:lnTo>
                    <a:pt x="4738" y="2640"/>
                  </a:lnTo>
                  <a:lnTo>
                    <a:pt x="4763" y="2690"/>
                  </a:lnTo>
                  <a:lnTo>
                    <a:pt x="4785" y="2756"/>
                  </a:lnTo>
                  <a:lnTo>
                    <a:pt x="4800" y="2824"/>
                  </a:lnTo>
                  <a:lnTo>
                    <a:pt x="4811" y="2892"/>
                  </a:lnTo>
                  <a:lnTo>
                    <a:pt x="4814" y="2961"/>
                  </a:lnTo>
                  <a:lnTo>
                    <a:pt x="4811" y="3031"/>
                  </a:lnTo>
                  <a:lnTo>
                    <a:pt x="4804" y="3100"/>
                  </a:lnTo>
                  <a:lnTo>
                    <a:pt x="4795" y="3152"/>
                  </a:lnTo>
                  <a:lnTo>
                    <a:pt x="4787" y="3205"/>
                  </a:lnTo>
                  <a:lnTo>
                    <a:pt x="4777" y="3256"/>
                  </a:lnTo>
                  <a:lnTo>
                    <a:pt x="4768" y="3306"/>
                  </a:lnTo>
                  <a:lnTo>
                    <a:pt x="4763" y="3357"/>
                  </a:lnTo>
                  <a:lnTo>
                    <a:pt x="4763" y="3405"/>
                  </a:lnTo>
                  <a:lnTo>
                    <a:pt x="4770" y="3454"/>
                  </a:lnTo>
                  <a:lnTo>
                    <a:pt x="4785" y="3501"/>
                  </a:lnTo>
                  <a:lnTo>
                    <a:pt x="4809" y="3547"/>
                  </a:lnTo>
                  <a:lnTo>
                    <a:pt x="4844" y="3594"/>
                  </a:lnTo>
                  <a:lnTo>
                    <a:pt x="4848" y="3599"/>
                  </a:lnTo>
                  <a:lnTo>
                    <a:pt x="4850" y="3604"/>
                  </a:lnTo>
                  <a:lnTo>
                    <a:pt x="4850" y="3604"/>
                  </a:lnTo>
                  <a:lnTo>
                    <a:pt x="4900" y="3586"/>
                  </a:lnTo>
                  <a:lnTo>
                    <a:pt x="4951" y="3574"/>
                  </a:lnTo>
                  <a:lnTo>
                    <a:pt x="5005" y="3569"/>
                  </a:lnTo>
                  <a:lnTo>
                    <a:pt x="5059" y="3570"/>
                  </a:lnTo>
                  <a:lnTo>
                    <a:pt x="5112" y="3579"/>
                  </a:lnTo>
                  <a:lnTo>
                    <a:pt x="5166" y="3592"/>
                  </a:lnTo>
                  <a:lnTo>
                    <a:pt x="5218" y="3611"/>
                  </a:lnTo>
                  <a:lnTo>
                    <a:pt x="5269" y="3635"/>
                  </a:lnTo>
                  <a:lnTo>
                    <a:pt x="5318" y="3662"/>
                  </a:lnTo>
                  <a:lnTo>
                    <a:pt x="5364" y="3694"/>
                  </a:lnTo>
                  <a:lnTo>
                    <a:pt x="5408" y="3729"/>
                  </a:lnTo>
                  <a:lnTo>
                    <a:pt x="5446" y="3768"/>
                  </a:lnTo>
                  <a:lnTo>
                    <a:pt x="5480" y="3809"/>
                  </a:lnTo>
                  <a:lnTo>
                    <a:pt x="5511" y="3851"/>
                  </a:lnTo>
                  <a:lnTo>
                    <a:pt x="5536" y="3897"/>
                  </a:lnTo>
                  <a:lnTo>
                    <a:pt x="5555" y="3943"/>
                  </a:lnTo>
                  <a:lnTo>
                    <a:pt x="5566" y="3990"/>
                  </a:lnTo>
                  <a:lnTo>
                    <a:pt x="5572" y="4037"/>
                  </a:lnTo>
                  <a:lnTo>
                    <a:pt x="5570" y="4085"/>
                  </a:lnTo>
                  <a:lnTo>
                    <a:pt x="5558" y="4132"/>
                  </a:lnTo>
                  <a:lnTo>
                    <a:pt x="5539" y="4180"/>
                  </a:lnTo>
                  <a:lnTo>
                    <a:pt x="5511" y="4225"/>
                  </a:lnTo>
                  <a:lnTo>
                    <a:pt x="5472" y="4268"/>
                  </a:lnTo>
                  <a:lnTo>
                    <a:pt x="5423" y="4310"/>
                  </a:lnTo>
                  <a:lnTo>
                    <a:pt x="5380" y="4335"/>
                  </a:lnTo>
                  <a:lnTo>
                    <a:pt x="5338" y="4352"/>
                  </a:lnTo>
                  <a:lnTo>
                    <a:pt x="5293" y="4362"/>
                  </a:lnTo>
                  <a:lnTo>
                    <a:pt x="5247" y="4364"/>
                  </a:lnTo>
                  <a:lnTo>
                    <a:pt x="5200" y="4359"/>
                  </a:lnTo>
                  <a:lnTo>
                    <a:pt x="5154" y="4347"/>
                  </a:lnTo>
                  <a:lnTo>
                    <a:pt x="5107" y="4330"/>
                  </a:lnTo>
                  <a:lnTo>
                    <a:pt x="5061" y="4308"/>
                  </a:lnTo>
                  <a:lnTo>
                    <a:pt x="5017" y="4279"/>
                  </a:lnTo>
                  <a:lnTo>
                    <a:pt x="4975" y="4249"/>
                  </a:lnTo>
                  <a:lnTo>
                    <a:pt x="4934" y="4213"/>
                  </a:lnTo>
                  <a:lnTo>
                    <a:pt x="4895" y="4174"/>
                  </a:lnTo>
                  <a:lnTo>
                    <a:pt x="4860" y="4134"/>
                  </a:lnTo>
                  <a:lnTo>
                    <a:pt x="4828" y="4090"/>
                  </a:lnTo>
                  <a:lnTo>
                    <a:pt x="4799" y="4046"/>
                  </a:lnTo>
                  <a:lnTo>
                    <a:pt x="4775" y="4000"/>
                  </a:lnTo>
                  <a:lnTo>
                    <a:pt x="4755" y="3953"/>
                  </a:lnTo>
                  <a:lnTo>
                    <a:pt x="4741" y="3907"/>
                  </a:lnTo>
                  <a:lnTo>
                    <a:pt x="4731" y="3861"/>
                  </a:lnTo>
                  <a:lnTo>
                    <a:pt x="4728" y="3817"/>
                  </a:lnTo>
                  <a:lnTo>
                    <a:pt x="4731" y="3775"/>
                  </a:lnTo>
                  <a:lnTo>
                    <a:pt x="4741" y="3735"/>
                  </a:lnTo>
                  <a:lnTo>
                    <a:pt x="4758" y="3696"/>
                  </a:lnTo>
                  <a:lnTo>
                    <a:pt x="4782" y="3662"/>
                  </a:lnTo>
                  <a:lnTo>
                    <a:pt x="4814" y="3631"/>
                  </a:lnTo>
                  <a:lnTo>
                    <a:pt x="4779" y="3608"/>
                  </a:lnTo>
                  <a:lnTo>
                    <a:pt x="4750" y="3582"/>
                  </a:lnTo>
                  <a:lnTo>
                    <a:pt x="4728" y="3552"/>
                  </a:lnTo>
                  <a:lnTo>
                    <a:pt x="4713" y="3520"/>
                  </a:lnTo>
                  <a:lnTo>
                    <a:pt x="4702" y="3486"/>
                  </a:lnTo>
                  <a:lnTo>
                    <a:pt x="4696" y="3449"/>
                  </a:lnTo>
                  <a:lnTo>
                    <a:pt x="4694" y="3410"/>
                  </a:lnTo>
                  <a:lnTo>
                    <a:pt x="4694" y="3371"/>
                  </a:lnTo>
                  <a:lnTo>
                    <a:pt x="4697" y="3332"/>
                  </a:lnTo>
                  <a:lnTo>
                    <a:pt x="4704" y="3291"/>
                  </a:lnTo>
                  <a:lnTo>
                    <a:pt x="4711" y="3252"/>
                  </a:lnTo>
                  <a:lnTo>
                    <a:pt x="4718" y="3213"/>
                  </a:lnTo>
                  <a:lnTo>
                    <a:pt x="4726" y="3176"/>
                  </a:lnTo>
                  <a:lnTo>
                    <a:pt x="4733" y="3141"/>
                  </a:lnTo>
                  <a:lnTo>
                    <a:pt x="4743" y="3075"/>
                  </a:lnTo>
                  <a:lnTo>
                    <a:pt x="4748" y="3009"/>
                  </a:lnTo>
                  <a:lnTo>
                    <a:pt x="4748" y="2944"/>
                  </a:lnTo>
                  <a:lnTo>
                    <a:pt x="4743" y="2882"/>
                  </a:lnTo>
                  <a:lnTo>
                    <a:pt x="4733" y="2822"/>
                  </a:lnTo>
                  <a:lnTo>
                    <a:pt x="4718" y="2765"/>
                  </a:lnTo>
                  <a:lnTo>
                    <a:pt x="4697" y="2711"/>
                  </a:lnTo>
                  <a:lnTo>
                    <a:pt x="4670" y="2660"/>
                  </a:lnTo>
                  <a:lnTo>
                    <a:pt x="4638" y="2613"/>
                  </a:lnTo>
                  <a:lnTo>
                    <a:pt x="4601" y="2569"/>
                  </a:lnTo>
                  <a:lnTo>
                    <a:pt x="4559" y="2530"/>
                  </a:lnTo>
                  <a:lnTo>
                    <a:pt x="4510" y="2496"/>
                  </a:lnTo>
                  <a:lnTo>
                    <a:pt x="4456" y="2465"/>
                  </a:lnTo>
                  <a:lnTo>
                    <a:pt x="4395" y="2442"/>
                  </a:lnTo>
                  <a:lnTo>
                    <a:pt x="4329" y="2423"/>
                  </a:lnTo>
                  <a:lnTo>
                    <a:pt x="4332" y="2450"/>
                  </a:lnTo>
                  <a:lnTo>
                    <a:pt x="4332" y="2474"/>
                  </a:lnTo>
                  <a:lnTo>
                    <a:pt x="4332" y="2481"/>
                  </a:lnTo>
                  <a:lnTo>
                    <a:pt x="4329" y="2486"/>
                  </a:lnTo>
                  <a:lnTo>
                    <a:pt x="4325" y="2491"/>
                  </a:lnTo>
                  <a:lnTo>
                    <a:pt x="4320" y="2494"/>
                  </a:lnTo>
                  <a:lnTo>
                    <a:pt x="4315" y="2498"/>
                  </a:lnTo>
                  <a:lnTo>
                    <a:pt x="4124" y="2542"/>
                  </a:lnTo>
                  <a:lnTo>
                    <a:pt x="4197" y="2755"/>
                  </a:lnTo>
                  <a:lnTo>
                    <a:pt x="4273" y="2966"/>
                  </a:lnTo>
                  <a:lnTo>
                    <a:pt x="4356" y="3176"/>
                  </a:lnTo>
                  <a:lnTo>
                    <a:pt x="4447" y="3386"/>
                  </a:lnTo>
                  <a:lnTo>
                    <a:pt x="4449" y="3389"/>
                  </a:lnTo>
                  <a:lnTo>
                    <a:pt x="4449" y="3394"/>
                  </a:lnTo>
                  <a:lnTo>
                    <a:pt x="4454" y="3398"/>
                  </a:lnTo>
                  <a:lnTo>
                    <a:pt x="4457" y="3403"/>
                  </a:lnTo>
                  <a:lnTo>
                    <a:pt x="4461" y="3408"/>
                  </a:lnTo>
                  <a:lnTo>
                    <a:pt x="4462" y="3415"/>
                  </a:lnTo>
                  <a:lnTo>
                    <a:pt x="4478" y="3493"/>
                  </a:lnTo>
                  <a:lnTo>
                    <a:pt x="4478" y="3494"/>
                  </a:lnTo>
                  <a:lnTo>
                    <a:pt x="4488" y="3499"/>
                  </a:lnTo>
                  <a:lnTo>
                    <a:pt x="4494" y="3508"/>
                  </a:lnTo>
                  <a:lnTo>
                    <a:pt x="4498" y="3521"/>
                  </a:lnTo>
                  <a:lnTo>
                    <a:pt x="4503" y="3577"/>
                  </a:lnTo>
                  <a:lnTo>
                    <a:pt x="4503" y="3635"/>
                  </a:lnTo>
                  <a:lnTo>
                    <a:pt x="4500" y="3691"/>
                  </a:lnTo>
                  <a:lnTo>
                    <a:pt x="4489" y="3746"/>
                  </a:lnTo>
                  <a:lnTo>
                    <a:pt x="4484" y="3757"/>
                  </a:lnTo>
                  <a:lnTo>
                    <a:pt x="4476" y="3762"/>
                  </a:lnTo>
                  <a:lnTo>
                    <a:pt x="4466" y="3762"/>
                  </a:lnTo>
                  <a:lnTo>
                    <a:pt x="4456" y="3758"/>
                  </a:lnTo>
                  <a:lnTo>
                    <a:pt x="4450" y="3760"/>
                  </a:lnTo>
                  <a:lnTo>
                    <a:pt x="4445" y="3760"/>
                  </a:lnTo>
                  <a:lnTo>
                    <a:pt x="3705" y="3772"/>
                  </a:lnTo>
                  <a:lnTo>
                    <a:pt x="2964" y="3777"/>
                  </a:lnTo>
                  <a:lnTo>
                    <a:pt x="2224" y="3777"/>
                  </a:lnTo>
                  <a:lnTo>
                    <a:pt x="1667" y="3777"/>
                  </a:lnTo>
                  <a:lnTo>
                    <a:pt x="1113" y="3775"/>
                  </a:lnTo>
                  <a:lnTo>
                    <a:pt x="964" y="3775"/>
                  </a:lnTo>
                  <a:lnTo>
                    <a:pt x="815" y="3777"/>
                  </a:lnTo>
                  <a:lnTo>
                    <a:pt x="666" y="3779"/>
                  </a:lnTo>
                  <a:lnTo>
                    <a:pt x="516" y="3777"/>
                  </a:lnTo>
                  <a:lnTo>
                    <a:pt x="365" y="3772"/>
                  </a:lnTo>
                  <a:lnTo>
                    <a:pt x="218" y="3762"/>
                  </a:lnTo>
                  <a:lnTo>
                    <a:pt x="71" y="3745"/>
                  </a:lnTo>
                  <a:lnTo>
                    <a:pt x="61" y="3751"/>
                  </a:lnTo>
                  <a:lnTo>
                    <a:pt x="51" y="3753"/>
                  </a:lnTo>
                  <a:lnTo>
                    <a:pt x="37" y="3750"/>
                  </a:lnTo>
                  <a:lnTo>
                    <a:pt x="27" y="3743"/>
                  </a:lnTo>
                  <a:lnTo>
                    <a:pt x="20" y="3733"/>
                  </a:lnTo>
                  <a:lnTo>
                    <a:pt x="8" y="3694"/>
                  </a:lnTo>
                  <a:lnTo>
                    <a:pt x="2" y="3653"/>
                  </a:lnTo>
                  <a:lnTo>
                    <a:pt x="0" y="3609"/>
                  </a:lnTo>
                  <a:lnTo>
                    <a:pt x="2" y="3564"/>
                  </a:lnTo>
                  <a:lnTo>
                    <a:pt x="7" y="3520"/>
                  </a:lnTo>
                  <a:lnTo>
                    <a:pt x="14" y="3477"/>
                  </a:lnTo>
                  <a:lnTo>
                    <a:pt x="10" y="3474"/>
                  </a:lnTo>
                  <a:lnTo>
                    <a:pt x="8" y="3471"/>
                  </a:lnTo>
                  <a:lnTo>
                    <a:pt x="7" y="3465"/>
                  </a:lnTo>
                  <a:lnTo>
                    <a:pt x="7" y="3459"/>
                  </a:lnTo>
                  <a:lnTo>
                    <a:pt x="7" y="3454"/>
                  </a:lnTo>
                  <a:lnTo>
                    <a:pt x="51" y="3345"/>
                  </a:lnTo>
                  <a:lnTo>
                    <a:pt x="101" y="3237"/>
                  </a:lnTo>
                  <a:lnTo>
                    <a:pt x="157" y="3132"/>
                  </a:lnTo>
                  <a:lnTo>
                    <a:pt x="215" y="3027"/>
                  </a:lnTo>
                  <a:lnTo>
                    <a:pt x="276" y="2924"/>
                  </a:lnTo>
                  <a:lnTo>
                    <a:pt x="333" y="2822"/>
                  </a:lnTo>
                  <a:lnTo>
                    <a:pt x="409" y="2690"/>
                  </a:lnTo>
                  <a:lnTo>
                    <a:pt x="485" y="2558"/>
                  </a:lnTo>
                  <a:lnTo>
                    <a:pt x="565" y="2428"/>
                  </a:lnTo>
                  <a:lnTo>
                    <a:pt x="648" y="2301"/>
                  </a:lnTo>
                  <a:lnTo>
                    <a:pt x="737" y="2178"/>
                  </a:lnTo>
                  <a:lnTo>
                    <a:pt x="741" y="2174"/>
                  </a:lnTo>
                  <a:lnTo>
                    <a:pt x="744" y="2173"/>
                  </a:lnTo>
                  <a:lnTo>
                    <a:pt x="732" y="2076"/>
                  </a:lnTo>
                  <a:lnTo>
                    <a:pt x="727" y="1980"/>
                  </a:lnTo>
                  <a:lnTo>
                    <a:pt x="725" y="1882"/>
                  </a:lnTo>
                  <a:lnTo>
                    <a:pt x="727" y="1784"/>
                  </a:lnTo>
                  <a:lnTo>
                    <a:pt x="727" y="1689"/>
                  </a:lnTo>
                  <a:lnTo>
                    <a:pt x="719" y="1149"/>
                  </a:lnTo>
                  <a:lnTo>
                    <a:pt x="712" y="780"/>
                  </a:lnTo>
                  <a:lnTo>
                    <a:pt x="705" y="411"/>
                  </a:lnTo>
                  <a:lnTo>
                    <a:pt x="705" y="41"/>
                  </a:lnTo>
                  <a:lnTo>
                    <a:pt x="708" y="29"/>
                  </a:lnTo>
                  <a:lnTo>
                    <a:pt x="717" y="20"/>
                  </a:lnTo>
                  <a:lnTo>
                    <a:pt x="729" y="17"/>
                  </a:lnTo>
                  <a:lnTo>
                    <a:pt x="741" y="20"/>
                  </a:lnTo>
                  <a:lnTo>
                    <a:pt x="749" y="27"/>
                  </a:lnTo>
                  <a:lnTo>
                    <a:pt x="754" y="39"/>
                  </a:lnTo>
                  <a:lnTo>
                    <a:pt x="911" y="25"/>
                  </a:lnTo>
                  <a:lnTo>
                    <a:pt x="1070" y="20"/>
                  </a:lnTo>
                  <a:lnTo>
                    <a:pt x="1229" y="17"/>
                  </a:lnTo>
                  <a:lnTo>
                    <a:pt x="1388" y="17"/>
                  </a:lnTo>
                  <a:lnTo>
                    <a:pt x="1547" y="15"/>
                  </a:lnTo>
                  <a:lnTo>
                    <a:pt x="2301" y="5"/>
                  </a:lnTo>
                  <a:lnTo>
                    <a:pt x="3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46D4AAF-F77A-4B93-B21B-388D651C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the Report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C2B33A-A11E-435E-94C0-DE2C668CDF45}"/>
              </a:ext>
            </a:extLst>
          </p:cNvPr>
          <p:cNvSpPr txBox="1"/>
          <p:nvPr/>
        </p:nvSpPr>
        <p:spPr>
          <a:xfrm>
            <a:off x="392710" y="2028563"/>
            <a:ext cx="34877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0" dirty="0">
                <a:latin typeface="Calibri"/>
                <a:cs typeface="Calibri"/>
              </a:rPr>
              <a:t>1. Keep it short and simple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B4666D-A73A-4126-A4C9-CFE2FD2E30AF}"/>
              </a:ext>
            </a:extLst>
          </p:cNvPr>
          <p:cNvSpPr txBox="1"/>
          <p:nvPr/>
        </p:nvSpPr>
        <p:spPr>
          <a:xfrm>
            <a:off x="392709" y="2815030"/>
            <a:ext cx="397008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0" dirty="0">
                <a:latin typeface="Calibri"/>
                <a:cs typeface="Calibri"/>
              </a:rPr>
              <a:t>2. Limit goals to between 3-5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BB2DF6-F8FC-457A-9A66-46F56D6D5F0E}"/>
              </a:ext>
            </a:extLst>
          </p:cNvPr>
          <p:cNvSpPr txBox="1"/>
          <p:nvPr/>
        </p:nvSpPr>
        <p:spPr>
          <a:xfrm>
            <a:off x="392709" y="3737819"/>
            <a:ext cx="34877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0" dirty="0">
                <a:latin typeface="Calibri"/>
                <a:cs typeface="Calibri"/>
              </a:rPr>
              <a:t>3. Be helpful; not hurtful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0664AC-4EB4-4752-975E-B4A1A5FC3922}"/>
              </a:ext>
            </a:extLst>
          </p:cNvPr>
          <p:cNvSpPr txBox="1"/>
          <p:nvPr/>
        </p:nvSpPr>
        <p:spPr>
          <a:xfrm>
            <a:off x="392710" y="4555746"/>
            <a:ext cx="445245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0" dirty="0">
                <a:latin typeface="Calibri"/>
                <a:cs typeface="Calibri"/>
              </a:rPr>
              <a:t>4. Use the data you collected to support your 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1967035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3E4D5DD-F6ED-413A-856C-A7B9542EBD5F}"/>
              </a:ext>
            </a:extLst>
          </p:cNvPr>
          <p:cNvGrpSpPr/>
          <p:nvPr/>
        </p:nvGrpSpPr>
        <p:grpSpPr>
          <a:xfrm>
            <a:off x="6413126" y="246466"/>
            <a:ext cx="2487071" cy="2543868"/>
            <a:chOff x="1568450" y="1685925"/>
            <a:chExt cx="3962400" cy="4052888"/>
          </a:xfrm>
          <a:solidFill>
            <a:schemeClr val="accent6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1E01CC2-2B9A-4B75-998E-1C8CA6A1D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8450" y="1685925"/>
              <a:ext cx="3962400" cy="4052888"/>
            </a:xfrm>
            <a:custGeom>
              <a:avLst/>
              <a:gdLst>
                <a:gd name="T0" fmla="*/ 1620 w 4993"/>
                <a:gd name="T1" fmla="*/ 235 h 5106"/>
                <a:gd name="T2" fmla="*/ 1887 w 4993"/>
                <a:gd name="T3" fmla="*/ 356 h 5106"/>
                <a:gd name="T4" fmla="*/ 1109 w 4993"/>
                <a:gd name="T5" fmla="*/ 544 h 5106"/>
                <a:gd name="T6" fmla="*/ 1414 w 4993"/>
                <a:gd name="T7" fmla="*/ 555 h 5106"/>
                <a:gd name="T8" fmla="*/ 1152 w 4993"/>
                <a:gd name="T9" fmla="*/ 804 h 5106"/>
                <a:gd name="T10" fmla="*/ 1157 w 4993"/>
                <a:gd name="T11" fmla="*/ 823 h 5106"/>
                <a:gd name="T12" fmla="*/ 571 w 4993"/>
                <a:gd name="T13" fmla="*/ 1123 h 5106"/>
                <a:gd name="T14" fmla="*/ 788 w 4993"/>
                <a:gd name="T15" fmla="*/ 1167 h 5106"/>
                <a:gd name="T16" fmla="*/ 389 w 4993"/>
                <a:gd name="T17" fmla="*/ 1433 h 5106"/>
                <a:gd name="T18" fmla="*/ 699 w 4993"/>
                <a:gd name="T19" fmla="*/ 1412 h 5106"/>
                <a:gd name="T20" fmla="*/ 538 w 4993"/>
                <a:gd name="T21" fmla="*/ 1455 h 5106"/>
                <a:gd name="T22" fmla="*/ 398 w 4993"/>
                <a:gd name="T23" fmla="*/ 1780 h 5106"/>
                <a:gd name="T24" fmla="*/ 395 w 4993"/>
                <a:gd name="T25" fmla="*/ 1813 h 5106"/>
                <a:gd name="T26" fmla="*/ 402 w 4993"/>
                <a:gd name="T27" fmla="*/ 2095 h 5106"/>
                <a:gd name="T28" fmla="*/ 405 w 4993"/>
                <a:gd name="T29" fmla="*/ 2115 h 5106"/>
                <a:gd name="T30" fmla="*/ 216 w 4993"/>
                <a:gd name="T31" fmla="*/ 2448 h 5106"/>
                <a:gd name="T32" fmla="*/ 318 w 4993"/>
                <a:gd name="T33" fmla="*/ 2451 h 5106"/>
                <a:gd name="T34" fmla="*/ 124 w 4993"/>
                <a:gd name="T35" fmla="*/ 2622 h 5106"/>
                <a:gd name="T36" fmla="*/ 363 w 4993"/>
                <a:gd name="T37" fmla="*/ 2771 h 5106"/>
                <a:gd name="T38" fmla="*/ 208 w 4993"/>
                <a:gd name="T39" fmla="*/ 2799 h 5106"/>
                <a:gd name="T40" fmla="*/ 464 w 4993"/>
                <a:gd name="T41" fmla="*/ 3098 h 5106"/>
                <a:gd name="T42" fmla="*/ 464 w 4993"/>
                <a:gd name="T43" fmla="*/ 3118 h 5106"/>
                <a:gd name="T44" fmla="*/ 312 w 4993"/>
                <a:gd name="T45" fmla="*/ 3527 h 5106"/>
                <a:gd name="T46" fmla="*/ 726 w 4993"/>
                <a:gd name="T47" fmla="*/ 3662 h 5106"/>
                <a:gd name="T48" fmla="*/ 726 w 4993"/>
                <a:gd name="T49" fmla="*/ 3682 h 5106"/>
                <a:gd name="T50" fmla="*/ 529 w 4993"/>
                <a:gd name="T51" fmla="*/ 3934 h 5106"/>
                <a:gd name="T52" fmla="*/ 901 w 4993"/>
                <a:gd name="T53" fmla="*/ 3955 h 5106"/>
                <a:gd name="T54" fmla="*/ 541 w 4993"/>
                <a:gd name="T55" fmla="*/ 3951 h 5106"/>
                <a:gd name="T56" fmla="*/ 1186 w 4993"/>
                <a:gd name="T57" fmla="*/ 4220 h 5106"/>
                <a:gd name="T58" fmla="*/ 1189 w 4993"/>
                <a:gd name="T59" fmla="*/ 4240 h 5106"/>
                <a:gd name="T60" fmla="*/ 830 w 4993"/>
                <a:gd name="T61" fmla="*/ 4292 h 5106"/>
                <a:gd name="T62" fmla="*/ 1090 w 4993"/>
                <a:gd name="T63" fmla="*/ 4492 h 5106"/>
                <a:gd name="T64" fmla="*/ 1727 w 4993"/>
                <a:gd name="T65" fmla="*/ 4626 h 5106"/>
                <a:gd name="T66" fmla="*/ 1724 w 4993"/>
                <a:gd name="T67" fmla="*/ 4647 h 5106"/>
                <a:gd name="T68" fmla="*/ 1217 w 4993"/>
                <a:gd name="T69" fmla="*/ 4592 h 5106"/>
                <a:gd name="T70" fmla="*/ 2132 w 4993"/>
                <a:gd name="T71" fmla="*/ 4937 h 5106"/>
                <a:gd name="T72" fmla="*/ 2861 w 4993"/>
                <a:gd name="T73" fmla="*/ 5002 h 5106"/>
                <a:gd name="T74" fmla="*/ 3707 w 4993"/>
                <a:gd name="T75" fmla="*/ 4784 h 5106"/>
                <a:gd name="T76" fmla="*/ 4359 w 4993"/>
                <a:gd name="T77" fmla="*/ 4226 h 5106"/>
                <a:gd name="T78" fmla="*/ 4757 w 4993"/>
                <a:gd name="T79" fmla="*/ 3440 h 5106"/>
                <a:gd name="T80" fmla="*/ 4852 w 4993"/>
                <a:gd name="T81" fmla="*/ 2527 h 5106"/>
                <a:gd name="T82" fmla="*/ 4621 w 4993"/>
                <a:gd name="T83" fmla="*/ 1610 h 5106"/>
                <a:gd name="T84" fmla="*/ 4092 w 4993"/>
                <a:gd name="T85" fmla="*/ 829 h 5106"/>
                <a:gd name="T86" fmla="*/ 3329 w 4993"/>
                <a:gd name="T87" fmla="*/ 319 h 5106"/>
                <a:gd name="T88" fmla="*/ 2453 w 4993"/>
                <a:gd name="T89" fmla="*/ 128 h 5106"/>
                <a:gd name="T90" fmla="*/ 2965 w 4993"/>
                <a:gd name="T91" fmla="*/ 76 h 5106"/>
                <a:gd name="T92" fmla="*/ 3774 w 4993"/>
                <a:gd name="T93" fmla="*/ 393 h 5106"/>
                <a:gd name="T94" fmla="*/ 4478 w 4993"/>
                <a:gd name="T95" fmla="*/ 1086 h 5106"/>
                <a:gd name="T96" fmla="*/ 4903 w 4993"/>
                <a:gd name="T97" fmla="*/ 2017 h 5106"/>
                <a:gd name="T98" fmla="*/ 4976 w 4993"/>
                <a:gd name="T99" fmla="*/ 3037 h 5106"/>
                <a:gd name="T100" fmla="*/ 4687 w 4993"/>
                <a:gd name="T101" fmla="*/ 3965 h 5106"/>
                <a:gd name="T102" fmla="*/ 4096 w 4993"/>
                <a:gd name="T103" fmla="*/ 4669 h 5106"/>
                <a:gd name="T104" fmla="*/ 3284 w 4993"/>
                <a:gd name="T105" fmla="*/ 5061 h 5106"/>
                <a:gd name="T106" fmla="*/ 2321 w 4993"/>
                <a:gd name="T107" fmla="*/ 5098 h 5106"/>
                <a:gd name="T108" fmla="*/ 1357 w 4993"/>
                <a:gd name="T109" fmla="*/ 4830 h 5106"/>
                <a:gd name="T110" fmla="*/ 577 w 4993"/>
                <a:gd name="T111" fmla="*/ 4185 h 5106"/>
                <a:gd name="T112" fmla="*/ 102 w 4993"/>
                <a:gd name="T113" fmla="*/ 3299 h 5106"/>
                <a:gd name="T114" fmla="*/ 19 w 4993"/>
                <a:gd name="T115" fmla="*/ 2267 h 5106"/>
                <a:gd name="T116" fmla="*/ 332 w 4993"/>
                <a:gd name="T117" fmla="*/ 1295 h 5106"/>
                <a:gd name="T118" fmla="*/ 983 w 4993"/>
                <a:gd name="T119" fmla="*/ 489 h 5106"/>
                <a:gd name="T120" fmla="*/ 1726 w 4993"/>
                <a:gd name="T121" fmla="*/ 73 h 5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93" h="5106">
                  <a:moveTo>
                    <a:pt x="2326" y="124"/>
                  </a:moveTo>
                  <a:lnTo>
                    <a:pt x="2199" y="125"/>
                  </a:lnTo>
                  <a:lnTo>
                    <a:pt x="2076" y="131"/>
                  </a:lnTo>
                  <a:lnTo>
                    <a:pt x="1955" y="145"/>
                  </a:lnTo>
                  <a:lnTo>
                    <a:pt x="1842" y="166"/>
                  </a:lnTo>
                  <a:lnTo>
                    <a:pt x="1730" y="197"/>
                  </a:lnTo>
                  <a:lnTo>
                    <a:pt x="1620" y="235"/>
                  </a:lnTo>
                  <a:lnTo>
                    <a:pt x="1513" y="283"/>
                  </a:lnTo>
                  <a:lnTo>
                    <a:pt x="1408" y="339"/>
                  </a:lnTo>
                  <a:lnTo>
                    <a:pt x="1642" y="336"/>
                  </a:lnTo>
                  <a:lnTo>
                    <a:pt x="1875" y="339"/>
                  </a:lnTo>
                  <a:lnTo>
                    <a:pt x="1884" y="342"/>
                  </a:lnTo>
                  <a:lnTo>
                    <a:pt x="1889" y="348"/>
                  </a:lnTo>
                  <a:lnTo>
                    <a:pt x="1887" y="356"/>
                  </a:lnTo>
                  <a:lnTo>
                    <a:pt x="1884" y="364"/>
                  </a:lnTo>
                  <a:lnTo>
                    <a:pt x="1875" y="367"/>
                  </a:lnTo>
                  <a:lnTo>
                    <a:pt x="1619" y="370"/>
                  </a:lnTo>
                  <a:lnTo>
                    <a:pt x="1361" y="367"/>
                  </a:lnTo>
                  <a:lnTo>
                    <a:pt x="1275" y="423"/>
                  </a:lnTo>
                  <a:lnTo>
                    <a:pt x="1189" y="482"/>
                  </a:lnTo>
                  <a:lnTo>
                    <a:pt x="1109" y="544"/>
                  </a:lnTo>
                  <a:lnTo>
                    <a:pt x="1261" y="536"/>
                  </a:lnTo>
                  <a:lnTo>
                    <a:pt x="1414" y="530"/>
                  </a:lnTo>
                  <a:lnTo>
                    <a:pt x="1422" y="531"/>
                  </a:lnTo>
                  <a:lnTo>
                    <a:pt x="1425" y="537"/>
                  </a:lnTo>
                  <a:lnTo>
                    <a:pt x="1425" y="545"/>
                  </a:lnTo>
                  <a:lnTo>
                    <a:pt x="1422" y="551"/>
                  </a:lnTo>
                  <a:lnTo>
                    <a:pt x="1414" y="555"/>
                  </a:lnTo>
                  <a:lnTo>
                    <a:pt x="1244" y="565"/>
                  </a:lnTo>
                  <a:lnTo>
                    <a:pt x="1075" y="572"/>
                  </a:lnTo>
                  <a:lnTo>
                    <a:pt x="988" y="648"/>
                  </a:lnTo>
                  <a:lnTo>
                    <a:pt x="906" y="725"/>
                  </a:lnTo>
                  <a:lnTo>
                    <a:pt x="826" y="806"/>
                  </a:lnTo>
                  <a:lnTo>
                    <a:pt x="989" y="804"/>
                  </a:lnTo>
                  <a:lnTo>
                    <a:pt x="1152" y="804"/>
                  </a:lnTo>
                  <a:lnTo>
                    <a:pt x="1157" y="806"/>
                  </a:lnTo>
                  <a:lnTo>
                    <a:pt x="1158" y="807"/>
                  </a:lnTo>
                  <a:lnTo>
                    <a:pt x="1161" y="810"/>
                  </a:lnTo>
                  <a:lnTo>
                    <a:pt x="1161" y="815"/>
                  </a:lnTo>
                  <a:lnTo>
                    <a:pt x="1161" y="818"/>
                  </a:lnTo>
                  <a:lnTo>
                    <a:pt x="1158" y="821"/>
                  </a:lnTo>
                  <a:lnTo>
                    <a:pt x="1157" y="823"/>
                  </a:lnTo>
                  <a:lnTo>
                    <a:pt x="1152" y="824"/>
                  </a:lnTo>
                  <a:lnTo>
                    <a:pt x="981" y="826"/>
                  </a:lnTo>
                  <a:lnTo>
                    <a:pt x="811" y="823"/>
                  </a:lnTo>
                  <a:lnTo>
                    <a:pt x="743" y="899"/>
                  </a:lnTo>
                  <a:lnTo>
                    <a:pt x="682" y="971"/>
                  </a:lnTo>
                  <a:lnTo>
                    <a:pt x="625" y="1047"/>
                  </a:lnTo>
                  <a:lnTo>
                    <a:pt x="571" y="1123"/>
                  </a:lnTo>
                  <a:lnTo>
                    <a:pt x="643" y="1123"/>
                  </a:lnTo>
                  <a:lnTo>
                    <a:pt x="715" y="1128"/>
                  </a:lnTo>
                  <a:lnTo>
                    <a:pt x="786" y="1140"/>
                  </a:lnTo>
                  <a:lnTo>
                    <a:pt x="794" y="1145"/>
                  </a:lnTo>
                  <a:lnTo>
                    <a:pt x="797" y="1153"/>
                  </a:lnTo>
                  <a:lnTo>
                    <a:pt x="794" y="1160"/>
                  </a:lnTo>
                  <a:lnTo>
                    <a:pt x="788" y="1167"/>
                  </a:lnTo>
                  <a:lnTo>
                    <a:pt x="778" y="1167"/>
                  </a:lnTo>
                  <a:lnTo>
                    <a:pt x="702" y="1157"/>
                  </a:lnTo>
                  <a:lnTo>
                    <a:pt x="626" y="1153"/>
                  </a:lnTo>
                  <a:lnTo>
                    <a:pt x="550" y="1153"/>
                  </a:lnTo>
                  <a:lnTo>
                    <a:pt x="493" y="1244"/>
                  </a:lnTo>
                  <a:lnTo>
                    <a:pt x="439" y="1339"/>
                  </a:lnTo>
                  <a:lnTo>
                    <a:pt x="389" y="1433"/>
                  </a:lnTo>
                  <a:lnTo>
                    <a:pt x="490" y="1433"/>
                  </a:lnTo>
                  <a:lnTo>
                    <a:pt x="589" y="1422"/>
                  </a:lnTo>
                  <a:lnTo>
                    <a:pt x="688" y="1405"/>
                  </a:lnTo>
                  <a:lnTo>
                    <a:pt x="692" y="1405"/>
                  </a:lnTo>
                  <a:lnTo>
                    <a:pt x="696" y="1407"/>
                  </a:lnTo>
                  <a:lnTo>
                    <a:pt x="698" y="1408"/>
                  </a:lnTo>
                  <a:lnTo>
                    <a:pt x="699" y="1412"/>
                  </a:lnTo>
                  <a:lnTo>
                    <a:pt x="701" y="1415"/>
                  </a:lnTo>
                  <a:lnTo>
                    <a:pt x="701" y="1418"/>
                  </a:lnTo>
                  <a:lnTo>
                    <a:pt x="699" y="1421"/>
                  </a:lnTo>
                  <a:lnTo>
                    <a:pt x="698" y="1424"/>
                  </a:lnTo>
                  <a:lnTo>
                    <a:pt x="693" y="1425"/>
                  </a:lnTo>
                  <a:lnTo>
                    <a:pt x="616" y="1444"/>
                  </a:lnTo>
                  <a:lnTo>
                    <a:pt x="538" y="1455"/>
                  </a:lnTo>
                  <a:lnTo>
                    <a:pt x="459" y="1460"/>
                  </a:lnTo>
                  <a:lnTo>
                    <a:pt x="378" y="1456"/>
                  </a:lnTo>
                  <a:lnTo>
                    <a:pt x="330" y="1565"/>
                  </a:lnTo>
                  <a:lnTo>
                    <a:pt x="285" y="1677"/>
                  </a:lnTo>
                  <a:lnTo>
                    <a:pt x="247" y="1790"/>
                  </a:lnTo>
                  <a:lnTo>
                    <a:pt x="323" y="1782"/>
                  </a:lnTo>
                  <a:lnTo>
                    <a:pt x="398" y="1780"/>
                  </a:lnTo>
                  <a:lnTo>
                    <a:pt x="474" y="1783"/>
                  </a:lnTo>
                  <a:lnTo>
                    <a:pt x="484" y="1788"/>
                  </a:lnTo>
                  <a:lnTo>
                    <a:pt x="488" y="1796"/>
                  </a:lnTo>
                  <a:lnTo>
                    <a:pt x="488" y="1804"/>
                  </a:lnTo>
                  <a:lnTo>
                    <a:pt x="484" y="1811"/>
                  </a:lnTo>
                  <a:lnTo>
                    <a:pt x="474" y="1814"/>
                  </a:lnTo>
                  <a:lnTo>
                    <a:pt x="395" y="1813"/>
                  </a:lnTo>
                  <a:lnTo>
                    <a:pt x="316" y="1816"/>
                  </a:lnTo>
                  <a:lnTo>
                    <a:pt x="237" y="1821"/>
                  </a:lnTo>
                  <a:lnTo>
                    <a:pt x="198" y="1965"/>
                  </a:lnTo>
                  <a:lnTo>
                    <a:pt x="166" y="2109"/>
                  </a:lnTo>
                  <a:lnTo>
                    <a:pt x="282" y="2104"/>
                  </a:lnTo>
                  <a:lnTo>
                    <a:pt x="398" y="2095"/>
                  </a:lnTo>
                  <a:lnTo>
                    <a:pt x="402" y="2095"/>
                  </a:lnTo>
                  <a:lnTo>
                    <a:pt x="405" y="2096"/>
                  </a:lnTo>
                  <a:lnTo>
                    <a:pt x="408" y="2100"/>
                  </a:lnTo>
                  <a:lnTo>
                    <a:pt x="409" y="2103"/>
                  </a:lnTo>
                  <a:lnTo>
                    <a:pt x="409" y="2106"/>
                  </a:lnTo>
                  <a:lnTo>
                    <a:pt x="409" y="2110"/>
                  </a:lnTo>
                  <a:lnTo>
                    <a:pt x="408" y="2114"/>
                  </a:lnTo>
                  <a:lnTo>
                    <a:pt x="405" y="2115"/>
                  </a:lnTo>
                  <a:lnTo>
                    <a:pt x="402" y="2117"/>
                  </a:lnTo>
                  <a:lnTo>
                    <a:pt x="321" y="2129"/>
                  </a:lnTo>
                  <a:lnTo>
                    <a:pt x="242" y="2135"/>
                  </a:lnTo>
                  <a:lnTo>
                    <a:pt x="161" y="2137"/>
                  </a:lnTo>
                  <a:lnTo>
                    <a:pt x="140" y="2293"/>
                  </a:lnTo>
                  <a:lnTo>
                    <a:pt x="127" y="2451"/>
                  </a:lnTo>
                  <a:lnTo>
                    <a:pt x="216" y="2448"/>
                  </a:lnTo>
                  <a:lnTo>
                    <a:pt x="304" y="2436"/>
                  </a:lnTo>
                  <a:lnTo>
                    <a:pt x="307" y="2437"/>
                  </a:lnTo>
                  <a:lnTo>
                    <a:pt x="312" y="2437"/>
                  </a:lnTo>
                  <a:lnTo>
                    <a:pt x="315" y="2441"/>
                  </a:lnTo>
                  <a:lnTo>
                    <a:pt x="316" y="2444"/>
                  </a:lnTo>
                  <a:lnTo>
                    <a:pt x="318" y="2448"/>
                  </a:lnTo>
                  <a:lnTo>
                    <a:pt x="318" y="2451"/>
                  </a:lnTo>
                  <a:lnTo>
                    <a:pt x="316" y="2454"/>
                  </a:lnTo>
                  <a:lnTo>
                    <a:pt x="313" y="2458"/>
                  </a:lnTo>
                  <a:lnTo>
                    <a:pt x="310" y="2459"/>
                  </a:lnTo>
                  <a:lnTo>
                    <a:pt x="248" y="2468"/>
                  </a:lnTo>
                  <a:lnTo>
                    <a:pt x="188" y="2473"/>
                  </a:lnTo>
                  <a:lnTo>
                    <a:pt x="126" y="2472"/>
                  </a:lnTo>
                  <a:lnTo>
                    <a:pt x="124" y="2622"/>
                  </a:lnTo>
                  <a:lnTo>
                    <a:pt x="132" y="2771"/>
                  </a:lnTo>
                  <a:lnTo>
                    <a:pt x="242" y="2769"/>
                  </a:lnTo>
                  <a:lnTo>
                    <a:pt x="352" y="2761"/>
                  </a:lnTo>
                  <a:lnTo>
                    <a:pt x="357" y="2763"/>
                  </a:lnTo>
                  <a:lnTo>
                    <a:pt x="360" y="2764"/>
                  </a:lnTo>
                  <a:lnTo>
                    <a:pt x="363" y="2768"/>
                  </a:lnTo>
                  <a:lnTo>
                    <a:pt x="363" y="2771"/>
                  </a:lnTo>
                  <a:lnTo>
                    <a:pt x="364" y="2774"/>
                  </a:lnTo>
                  <a:lnTo>
                    <a:pt x="363" y="2777"/>
                  </a:lnTo>
                  <a:lnTo>
                    <a:pt x="361" y="2781"/>
                  </a:lnTo>
                  <a:lnTo>
                    <a:pt x="360" y="2783"/>
                  </a:lnTo>
                  <a:lnTo>
                    <a:pt x="355" y="2785"/>
                  </a:lnTo>
                  <a:lnTo>
                    <a:pt x="282" y="2795"/>
                  </a:lnTo>
                  <a:lnTo>
                    <a:pt x="208" y="2799"/>
                  </a:lnTo>
                  <a:lnTo>
                    <a:pt x="133" y="2797"/>
                  </a:lnTo>
                  <a:lnTo>
                    <a:pt x="152" y="2950"/>
                  </a:lnTo>
                  <a:lnTo>
                    <a:pt x="178" y="3102"/>
                  </a:lnTo>
                  <a:lnTo>
                    <a:pt x="273" y="3093"/>
                  </a:lnTo>
                  <a:lnTo>
                    <a:pt x="366" y="3090"/>
                  </a:lnTo>
                  <a:lnTo>
                    <a:pt x="459" y="3096"/>
                  </a:lnTo>
                  <a:lnTo>
                    <a:pt x="464" y="3098"/>
                  </a:lnTo>
                  <a:lnTo>
                    <a:pt x="467" y="3099"/>
                  </a:lnTo>
                  <a:lnTo>
                    <a:pt x="468" y="3102"/>
                  </a:lnTo>
                  <a:lnTo>
                    <a:pt x="470" y="3105"/>
                  </a:lnTo>
                  <a:lnTo>
                    <a:pt x="470" y="3110"/>
                  </a:lnTo>
                  <a:lnTo>
                    <a:pt x="468" y="3113"/>
                  </a:lnTo>
                  <a:lnTo>
                    <a:pt x="467" y="3115"/>
                  </a:lnTo>
                  <a:lnTo>
                    <a:pt x="464" y="3118"/>
                  </a:lnTo>
                  <a:lnTo>
                    <a:pt x="459" y="3118"/>
                  </a:lnTo>
                  <a:lnTo>
                    <a:pt x="367" y="3116"/>
                  </a:lnTo>
                  <a:lnTo>
                    <a:pt x="276" y="3119"/>
                  </a:lnTo>
                  <a:lnTo>
                    <a:pt x="183" y="3125"/>
                  </a:lnTo>
                  <a:lnTo>
                    <a:pt x="219" y="3262"/>
                  </a:lnTo>
                  <a:lnTo>
                    <a:pt x="260" y="3395"/>
                  </a:lnTo>
                  <a:lnTo>
                    <a:pt x="312" y="3527"/>
                  </a:lnTo>
                  <a:lnTo>
                    <a:pt x="369" y="3657"/>
                  </a:lnTo>
                  <a:lnTo>
                    <a:pt x="374" y="3663"/>
                  </a:lnTo>
                  <a:lnTo>
                    <a:pt x="377" y="3671"/>
                  </a:lnTo>
                  <a:lnTo>
                    <a:pt x="492" y="3662"/>
                  </a:lnTo>
                  <a:lnTo>
                    <a:pt x="606" y="3659"/>
                  </a:lnTo>
                  <a:lnTo>
                    <a:pt x="721" y="3662"/>
                  </a:lnTo>
                  <a:lnTo>
                    <a:pt x="726" y="3662"/>
                  </a:lnTo>
                  <a:lnTo>
                    <a:pt x="729" y="3665"/>
                  </a:lnTo>
                  <a:lnTo>
                    <a:pt x="730" y="3668"/>
                  </a:lnTo>
                  <a:lnTo>
                    <a:pt x="732" y="3671"/>
                  </a:lnTo>
                  <a:lnTo>
                    <a:pt x="732" y="3674"/>
                  </a:lnTo>
                  <a:lnTo>
                    <a:pt x="730" y="3677"/>
                  </a:lnTo>
                  <a:lnTo>
                    <a:pt x="729" y="3680"/>
                  </a:lnTo>
                  <a:lnTo>
                    <a:pt x="726" y="3682"/>
                  </a:lnTo>
                  <a:lnTo>
                    <a:pt x="721" y="3683"/>
                  </a:lnTo>
                  <a:lnTo>
                    <a:pt x="609" y="3690"/>
                  </a:lnTo>
                  <a:lnTo>
                    <a:pt x="498" y="3691"/>
                  </a:lnTo>
                  <a:lnTo>
                    <a:pt x="386" y="3688"/>
                  </a:lnTo>
                  <a:lnTo>
                    <a:pt x="431" y="3773"/>
                  </a:lnTo>
                  <a:lnTo>
                    <a:pt x="479" y="3855"/>
                  </a:lnTo>
                  <a:lnTo>
                    <a:pt x="529" y="3934"/>
                  </a:lnTo>
                  <a:lnTo>
                    <a:pt x="650" y="3930"/>
                  </a:lnTo>
                  <a:lnTo>
                    <a:pt x="771" y="3933"/>
                  </a:lnTo>
                  <a:lnTo>
                    <a:pt x="890" y="3944"/>
                  </a:lnTo>
                  <a:lnTo>
                    <a:pt x="895" y="3945"/>
                  </a:lnTo>
                  <a:lnTo>
                    <a:pt x="898" y="3947"/>
                  </a:lnTo>
                  <a:lnTo>
                    <a:pt x="899" y="3950"/>
                  </a:lnTo>
                  <a:lnTo>
                    <a:pt x="901" y="3955"/>
                  </a:lnTo>
                  <a:lnTo>
                    <a:pt x="901" y="3958"/>
                  </a:lnTo>
                  <a:lnTo>
                    <a:pt x="899" y="3961"/>
                  </a:lnTo>
                  <a:lnTo>
                    <a:pt x="898" y="3964"/>
                  </a:lnTo>
                  <a:lnTo>
                    <a:pt x="895" y="3965"/>
                  </a:lnTo>
                  <a:lnTo>
                    <a:pt x="890" y="3965"/>
                  </a:lnTo>
                  <a:lnTo>
                    <a:pt x="715" y="3955"/>
                  </a:lnTo>
                  <a:lnTo>
                    <a:pt x="541" y="3951"/>
                  </a:lnTo>
                  <a:lnTo>
                    <a:pt x="600" y="4034"/>
                  </a:lnTo>
                  <a:lnTo>
                    <a:pt x="662" y="4111"/>
                  </a:lnTo>
                  <a:lnTo>
                    <a:pt x="727" y="4185"/>
                  </a:lnTo>
                  <a:lnTo>
                    <a:pt x="842" y="4190"/>
                  </a:lnTo>
                  <a:lnTo>
                    <a:pt x="957" y="4196"/>
                  </a:lnTo>
                  <a:lnTo>
                    <a:pt x="1071" y="4206"/>
                  </a:lnTo>
                  <a:lnTo>
                    <a:pt x="1186" y="4220"/>
                  </a:lnTo>
                  <a:lnTo>
                    <a:pt x="1189" y="4221"/>
                  </a:lnTo>
                  <a:lnTo>
                    <a:pt x="1192" y="4224"/>
                  </a:lnTo>
                  <a:lnTo>
                    <a:pt x="1194" y="4227"/>
                  </a:lnTo>
                  <a:lnTo>
                    <a:pt x="1194" y="4230"/>
                  </a:lnTo>
                  <a:lnTo>
                    <a:pt x="1194" y="4234"/>
                  </a:lnTo>
                  <a:lnTo>
                    <a:pt x="1192" y="4238"/>
                  </a:lnTo>
                  <a:lnTo>
                    <a:pt x="1189" y="4240"/>
                  </a:lnTo>
                  <a:lnTo>
                    <a:pt x="1186" y="4243"/>
                  </a:lnTo>
                  <a:lnTo>
                    <a:pt x="1183" y="4243"/>
                  </a:lnTo>
                  <a:lnTo>
                    <a:pt x="1076" y="4241"/>
                  </a:lnTo>
                  <a:lnTo>
                    <a:pt x="968" y="4235"/>
                  </a:lnTo>
                  <a:lnTo>
                    <a:pt x="859" y="4226"/>
                  </a:lnTo>
                  <a:lnTo>
                    <a:pt x="752" y="4213"/>
                  </a:lnTo>
                  <a:lnTo>
                    <a:pt x="830" y="4292"/>
                  </a:lnTo>
                  <a:lnTo>
                    <a:pt x="910" y="4367"/>
                  </a:lnTo>
                  <a:lnTo>
                    <a:pt x="994" y="4437"/>
                  </a:lnTo>
                  <a:lnTo>
                    <a:pt x="1081" y="4502"/>
                  </a:lnTo>
                  <a:lnTo>
                    <a:pt x="1082" y="4499"/>
                  </a:lnTo>
                  <a:lnTo>
                    <a:pt x="1084" y="4495"/>
                  </a:lnTo>
                  <a:lnTo>
                    <a:pt x="1087" y="4494"/>
                  </a:lnTo>
                  <a:lnTo>
                    <a:pt x="1090" y="4492"/>
                  </a:lnTo>
                  <a:lnTo>
                    <a:pt x="1093" y="4492"/>
                  </a:lnTo>
                  <a:lnTo>
                    <a:pt x="1220" y="4516"/>
                  </a:lnTo>
                  <a:lnTo>
                    <a:pt x="1347" y="4537"/>
                  </a:lnTo>
                  <a:lnTo>
                    <a:pt x="1475" y="4562"/>
                  </a:lnTo>
                  <a:lnTo>
                    <a:pt x="1600" y="4590"/>
                  </a:lnTo>
                  <a:lnTo>
                    <a:pt x="1723" y="4624"/>
                  </a:lnTo>
                  <a:lnTo>
                    <a:pt x="1727" y="4626"/>
                  </a:lnTo>
                  <a:lnTo>
                    <a:pt x="1729" y="4629"/>
                  </a:lnTo>
                  <a:lnTo>
                    <a:pt x="1730" y="4632"/>
                  </a:lnTo>
                  <a:lnTo>
                    <a:pt x="1732" y="4636"/>
                  </a:lnTo>
                  <a:lnTo>
                    <a:pt x="1730" y="4640"/>
                  </a:lnTo>
                  <a:lnTo>
                    <a:pt x="1729" y="4644"/>
                  </a:lnTo>
                  <a:lnTo>
                    <a:pt x="1727" y="4646"/>
                  </a:lnTo>
                  <a:lnTo>
                    <a:pt x="1724" y="4647"/>
                  </a:lnTo>
                  <a:lnTo>
                    <a:pt x="1720" y="4649"/>
                  </a:lnTo>
                  <a:lnTo>
                    <a:pt x="1595" y="4630"/>
                  </a:lnTo>
                  <a:lnTo>
                    <a:pt x="1470" y="4605"/>
                  </a:lnTo>
                  <a:lnTo>
                    <a:pt x="1347" y="4578"/>
                  </a:lnTo>
                  <a:lnTo>
                    <a:pt x="1223" y="4547"/>
                  </a:lnTo>
                  <a:lnTo>
                    <a:pt x="1101" y="4516"/>
                  </a:lnTo>
                  <a:lnTo>
                    <a:pt x="1217" y="4592"/>
                  </a:lnTo>
                  <a:lnTo>
                    <a:pt x="1337" y="4661"/>
                  </a:lnTo>
                  <a:lnTo>
                    <a:pt x="1461" y="4723"/>
                  </a:lnTo>
                  <a:lnTo>
                    <a:pt x="1589" y="4779"/>
                  </a:lnTo>
                  <a:lnTo>
                    <a:pt x="1721" y="4829"/>
                  </a:lnTo>
                  <a:lnTo>
                    <a:pt x="1856" y="4870"/>
                  </a:lnTo>
                  <a:lnTo>
                    <a:pt x="1992" y="4908"/>
                  </a:lnTo>
                  <a:lnTo>
                    <a:pt x="2132" y="4937"/>
                  </a:lnTo>
                  <a:lnTo>
                    <a:pt x="2275" y="4962"/>
                  </a:lnTo>
                  <a:lnTo>
                    <a:pt x="2419" y="4980"/>
                  </a:lnTo>
                  <a:lnTo>
                    <a:pt x="2565" y="4994"/>
                  </a:lnTo>
                  <a:lnTo>
                    <a:pt x="2577" y="4988"/>
                  </a:lnTo>
                  <a:lnTo>
                    <a:pt x="2592" y="4987"/>
                  </a:lnTo>
                  <a:lnTo>
                    <a:pt x="2727" y="4999"/>
                  </a:lnTo>
                  <a:lnTo>
                    <a:pt x="2861" y="5002"/>
                  </a:lnTo>
                  <a:lnTo>
                    <a:pt x="2993" y="4996"/>
                  </a:lnTo>
                  <a:lnTo>
                    <a:pt x="3120" y="4982"/>
                  </a:lnTo>
                  <a:lnTo>
                    <a:pt x="3244" y="4957"/>
                  </a:lnTo>
                  <a:lnTo>
                    <a:pt x="3365" y="4926"/>
                  </a:lnTo>
                  <a:lnTo>
                    <a:pt x="3482" y="4886"/>
                  </a:lnTo>
                  <a:lnTo>
                    <a:pt x="3597" y="4839"/>
                  </a:lnTo>
                  <a:lnTo>
                    <a:pt x="3707" y="4784"/>
                  </a:lnTo>
                  <a:lnTo>
                    <a:pt x="3813" y="4723"/>
                  </a:lnTo>
                  <a:lnTo>
                    <a:pt x="3915" y="4655"/>
                  </a:lnTo>
                  <a:lnTo>
                    <a:pt x="4013" y="4581"/>
                  </a:lnTo>
                  <a:lnTo>
                    <a:pt x="4106" y="4500"/>
                  </a:lnTo>
                  <a:lnTo>
                    <a:pt x="4196" y="4413"/>
                  </a:lnTo>
                  <a:lnTo>
                    <a:pt x="4279" y="4322"/>
                  </a:lnTo>
                  <a:lnTo>
                    <a:pt x="4359" y="4226"/>
                  </a:lnTo>
                  <a:lnTo>
                    <a:pt x="4431" y="4125"/>
                  </a:lnTo>
                  <a:lnTo>
                    <a:pt x="4500" y="4020"/>
                  </a:lnTo>
                  <a:lnTo>
                    <a:pt x="4563" y="3911"/>
                  </a:lnTo>
                  <a:lnTo>
                    <a:pt x="4621" y="3798"/>
                  </a:lnTo>
                  <a:lnTo>
                    <a:pt x="4672" y="3682"/>
                  </a:lnTo>
                  <a:lnTo>
                    <a:pt x="4718" y="3563"/>
                  </a:lnTo>
                  <a:lnTo>
                    <a:pt x="4757" y="3440"/>
                  </a:lnTo>
                  <a:lnTo>
                    <a:pt x="4791" y="3316"/>
                  </a:lnTo>
                  <a:lnTo>
                    <a:pt x="4817" y="3189"/>
                  </a:lnTo>
                  <a:lnTo>
                    <a:pt x="4838" y="3062"/>
                  </a:lnTo>
                  <a:lnTo>
                    <a:pt x="4852" y="2932"/>
                  </a:lnTo>
                  <a:lnTo>
                    <a:pt x="4859" y="2797"/>
                  </a:lnTo>
                  <a:lnTo>
                    <a:pt x="4859" y="2662"/>
                  </a:lnTo>
                  <a:lnTo>
                    <a:pt x="4852" y="2527"/>
                  </a:lnTo>
                  <a:lnTo>
                    <a:pt x="4839" y="2392"/>
                  </a:lnTo>
                  <a:lnTo>
                    <a:pt x="4819" y="2258"/>
                  </a:lnTo>
                  <a:lnTo>
                    <a:pt x="4791" y="2124"/>
                  </a:lnTo>
                  <a:lnTo>
                    <a:pt x="4759" y="1993"/>
                  </a:lnTo>
                  <a:lnTo>
                    <a:pt x="4718" y="1862"/>
                  </a:lnTo>
                  <a:lnTo>
                    <a:pt x="4672" y="1735"/>
                  </a:lnTo>
                  <a:lnTo>
                    <a:pt x="4621" y="1610"/>
                  </a:lnTo>
                  <a:lnTo>
                    <a:pt x="4562" y="1487"/>
                  </a:lnTo>
                  <a:lnTo>
                    <a:pt x="4498" y="1367"/>
                  </a:lnTo>
                  <a:lnTo>
                    <a:pt x="4428" y="1250"/>
                  </a:lnTo>
                  <a:lnTo>
                    <a:pt x="4352" y="1139"/>
                  </a:lnTo>
                  <a:lnTo>
                    <a:pt x="4270" y="1030"/>
                  </a:lnTo>
                  <a:lnTo>
                    <a:pt x="4183" y="926"/>
                  </a:lnTo>
                  <a:lnTo>
                    <a:pt x="4092" y="829"/>
                  </a:lnTo>
                  <a:lnTo>
                    <a:pt x="3994" y="736"/>
                  </a:lnTo>
                  <a:lnTo>
                    <a:pt x="3890" y="648"/>
                  </a:lnTo>
                  <a:lnTo>
                    <a:pt x="3782" y="565"/>
                  </a:lnTo>
                  <a:lnTo>
                    <a:pt x="3669" y="491"/>
                  </a:lnTo>
                  <a:lnTo>
                    <a:pt x="3551" y="421"/>
                  </a:lnTo>
                  <a:lnTo>
                    <a:pt x="3442" y="367"/>
                  </a:lnTo>
                  <a:lnTo>
                    <a:pt x="3329" y="319"/>
                  </a:lnTo>
                  <a:lnTo>
                    <a:pt x="3211" y="276"/>
                  </a:lnTo>
                  <a:lnTo>
                    <a:pt x="3090" y="237"/>
                  </a:lnTo>
                  <a:lnTo>
                    <a:pt x="2965" y="204"/>
                  </a:lnTo>
                  <a:lnTo>
                    <a:pt x="2839" y="176"/>
                  </a:lnTo>
                  <a:lnTo>
                    <a:pt x="2710" y="155"/>
                  </a:lnTo>
                  <a:lnTo>
                    <a:pt x="2582" y="139"/>
                  </a:lnTo>
                  <a:lnTo>
                    <a:pt x="2453" y="128"/>
                  </a:lnTo>
                  <a:lnTo>
                    <a:pt x="2326" y="124"/>
                  </a:lnTo>
                  <a:close/>
                  <a:moveTo>
                    <a:pt x="2329" y="0"/>
                  </a:moveTo>
                  <a:lnTo>
                    <a:pt x="2459" y="6"/>
                  </a:lnTo>
                  <a:lnTo>
                    <a:pt x="2588" y="18"/>
                  </a:lnTo>
                  <a:lnTo>
                    <a:pt x="2715" y="32"/>
                  </a:lnTo>
                  <a:lnTo>
                    <a:pt x="2841" y="51"/>
                  </a:lnTo>
                  <a:lnTo>
                    <a:pt x="2965" y="76"/>
                  </a:lnTo>
                  <a:lnTo>
                    <a:pt x="3087" y="104"/>
                  </a:lnTo>
                  <a:lnTo>
                    <a:pt x="3206" y="136"/>
                  </a:lnTo>
                  <a:lnTo>
                    <a:pt x="3326" y="175"/>
                  </a:lnTo>
                  <a:lnTo>
                    <a:pt x="3441" y="220"/>
                  </a:lnTo>
                  <a:lnTo>
                    <a:pt x="3555" y="271"/>
                  </a:lnTo>
                  <a:lnTo>
                    <a:pt x="3665" y="330"/>
                  </a:lnTo>
                  <a:lnTo>
                    <a:pt x="3774" y="393"/>
                  </a:lnTo>
                  <a:lnTo>
                    <a:pt x="3881" y="466"/>
                  </a:lnTo>
                  <a:lnTo>
                    <a:pt x="3983" y="545"/>
                  </a:lnTo>
                  <a:lnTo>
                    <a:pt x="4095" y="643"/>
                  </a:lnTo>
                  <a:lnTo>
                    <a:pt x="4200" y="745"/>
                  </a:lnTo>
                  <a:lnTo>
                    <a:pt x="4300" y="854"/>
                  </a:lnTo>
                  <a:lnTo>
                    <a:pt x="4391" y="967"/>
                  </a:lnTo>
                  <a:lnTo>
                    <a:pt x="4478" y="1086"/>
                  </a:lnTo>
                  <a:lnTo>
                    <a:pt x="4559" y="1209"/>
                  </a:lnTo>
                  <a:lnTo>
                    <a:pt x="4633" y="1336"/>
                  </a:lnTo>
                  <a:lnTo>
                    <a:pt x="4700" y="1466"/>
                  </a:lnTo>
                  <a:lnTo>
                    <a:pt x="4762" y="1599"/>
                  </a:lnTo>
                  <a:lnTo>
                    <a:pt x="4814" y="1737"/>
                  </a:lnTo>
                  <a:lnTo>
                    <a:pt x="4862" y="1876"/>
                  </a:lnTo>
                  <a:lnTo>
                    <a:pt x="4903" y="2017"/>
                  </a:lnTo>
                  <a:lnTo>
                    <a:pt x="4935" y="2160"/>
                  </a:lnTo>
                  <a:lnTo>
                    <a:pt x="4960" y="2306"/>
                  </a:lnTo>
                  <a:lnTo>
                    <a:pt x="4979" y="2451"/>
                  </a:lnTo>
                  <a:lnTo>
                    <a:pt x="4990" y="2597"/>
                  </a:lnTo>
                  <a:lnTo>
                    <a:pt x="4993" y="2744"/>
                  </a:lnTo>
                  <a:lnTo>
                    <a:pt x="4988" y="2890"/>
                  </a:lnTo>
                  <a:lnTo>
                    <a:pt x="4976" y="3037"/>
                  </a:lnTo>
                  <a:lnTo>
                    <a:pt x="4955" y="3181"/>
                  </a:lnTo>
                  <a:lnTo>
                    <a:pt x="4928" y="3325"/>
                  </a:lnTo>
                  <a:lnTo>
                    <a:pt x="4892" y="3468"/>
                  </a:lnTo>
                  <a:lnTo>
                    <a:pt x="4850" y="3598"/>
                  </a:lnTo>
                  <a:lnTo>
                    <a:pt x="4802" y="3724"/>
                  </a:lnTo>
                  <a:lnTo>
                    <a:pt x="4748" y="3846"/>
                  </a:lnTo>
                  <a:lnTo>
                    <a:pt x="4687" y="3965"/>
                  </a:lnTo>
                  <a:lnTo>
                    <a:pt x="4619" y="4080"/>
                  </a:lnTo>
                  <a:lnTo>
                    <a:pt x="4546" y="4192"/>
                  </a:lnTo>
                  <a:lnTo>
                    <a:pt x="4467" y="4297"/>
                  </a:lnTo>
                  <a:lnTo>
                    <a:pt x="4382" y="4398"/>
                  </a:lnTo>
                  <a:lnTo>
                    <a:pt x="4292" y="4494"/>
                  </a:lnTo>
                  <a:lnTo>
                    <a:pt x="4197" y="4585"/>
                  </a:lnTo>
                  <a:lnTo>
                    <a:pt x="4096" y="4669"/>
                  </a:lnTo>
                  <a:lnTo>
                    <a:pt x="3993" y="4746"/>
                  </a:lnTo>
                  <a:lnTo>
                    <a:pt x="3884" y="4818"/>
                  </a:lnTo>
                  <a:lnTo>
                    <a:pt x="3771" y="4883"/>
                  </a:lnTo>
                  <a:lnTo>
                    <a:pt x="3655" y="4939"/>
                  </a:lnTo>
                  <a:lnTo>
                    <a:pt x="3534" y="4988"/>
                  </a:lnTo>
                  <a:lnTo>
                    <a:pt x="3411" y="5029"/>
                  </a:lnTo>
                  <a:lnTo>
                    <a:pt x="3284" y="5061"/>
                  </a:lnTo>
                  <a:lnTo>
                    <a:pt x="3155" y="5086"/>
                  </a:lnTo>
                  <a:lnTo>
                    <a:pt x="3022" y="5100"/>
                  </a:lnTo>
                  <a:lnTo>
                    <a:pt x="2889" y="5106"/>
                  </a:lnTo>
                  <a:lnTo>
                    <a:pt x="2752" y="5101"/>
                  </a:lnTo>
                  <a:lnTo>
                    <a:pt x="2614" y="5087"/>
                  </a:lnTo>
                  <a:lnTo>
                    <a:pt x="2467" y="5098"/>
                  </a:lnTo>
                  <a:lnTo>
                    <a:pt x="2321" y="5098"/>
                  </a:lnTo>
                  <a:lnTo>
                    <a:pt x="2175" y="5089"/>
                  </a:lnTo>
                  <a:lnTo>
                    <a:pt x="2033" y="5069"/>
                  </a:lnTo>
                  <a:lnTo>
                    <a:pt x="1892" y="5039"/>
                  </a:lnTo>
                  <a:lnTo>
                    <a:pt x="1754" y="4999"/>
                  </a:lnTo>
                  <a:lnTo>
                    <a:pt x="1619" y="4951"/>
                  </a:lnTo>
                  <a:lnTo>
                    <a:pt x="1485" y="4895"/>
                  </a:lnTo>
                  <a:lnTo>
                    <a:pt x="1357" y="4830"/>
                  </a:lnTo>
                  <a:lnTo>
                    <a:pt x="1231" y="4759"/>
                  </a:lnTo>
                  <a:lnTo>
                    <a:pt x="1109" y="4680"/>
                  </a:lnTo>
                  <a:lnTo>
                    <a:pt x="992" y="4593"/>
                  </a:lnTo>
                  <a:lnTo>
                    <a:pt x="881" y="4500"/>
                  </a:lnTo>
                  <a:lnTo>
                    <a:pt x="774" y="4401"/>
                  </a:lnTo>
                  <a:lnTo>
                    <a:pt x="673" y="4297"/>
                  </a:lnTo>
                  <a:lnTo>
                    <a:pt x="577" y="4185"/>
                  </a:lnTo>
                  <a:lnTo>
                    <a:pt x="488" y="4071"/>
                  </a:lnTo>
                  <a:lnTo>
                    <a:pt x="405" y="3951"/>
                  </a:lnTo>
                  <a:lnTo>
                    <a:pt x="329" y="3828"/>
                  </a:lnTo>
                  <a:lnTo>
                    <a:pt x="260" y="3700"/>
                  </a:lnTo>
                  <a:lnTo>
                    <a:pt x="200" y="3570"/>
                  </a:lnTo>
                  <a:lnTo>
                    <a:pt x="147" y="3435"/>
                  </a:lnTo>
                  <a:lnTo>
                    <a:pt x="102" y="3299"/>
                  </a:lnTo>
                  <a:lnTo>
                    <a:pt x="64" y="3152"/>
                  </a:lnTo>
                  <a:lnTo>
                    <a:pt x="34" y="3005"/>
                  </a:lnTo>
                  <a:lnTo>
                    <a:pt x="14" y="2857"/>
                  </a:lnTo>
                  <a:lnTo>
                    <a:pt x="3" y="2709"/>
                  </a:lnTo>
                  <a:lnTo>
                    <a:pt x="0" y="2561"/>
                  </a:lnTo>
                  <a:lnTo>
                    <a:pt x="5" y="2414"/>
                  </a:lnTo>
                  <a:lnTo>
                    <a:pt x="19" y="2267"/>
                  </a:lnTo>
                  <a:lnTo>
                    <a:pt x="40" y="2123"/>
                  </a:lnTo>
                  <a:lnTo>
                    <a:pt x="70" y="1979"/>
                  </a:lnTo>
                  <a:lnTo>
                    <a:pt x="107" y="1838"/>
                  </a:lnTo>
                  <a:lnTo>
                    <a:pt x="152" y="1698"/>
                  </a:lnTo>
                  <a:lnTo>
                    <a:pt x="205" y="1560"/>
                  </a:lnTo>
                  <a:lnTo>
                    <a:pt x="264" y="1427"/>
                  </a:lnTo>
                  <a:lnTo>
                    <a:pt x="332" y="1295"/>
                  </a:lnTo>
                  <a:lnTo>
                    <a:pt x="405" y="1168"/>
                  </a:lnTo>
                  <a:lnTo>
                    <a:pt x="485" y="1044"/>
                  </a:lnTo>
                  <a:lnTo>
                    <a:pt x="572" y="923"/>
                  </a:lnTo>
                  <a:lnTo>
                    <a:pt x="665" y="807"/>
                  </a:lnTo>
                  <a:lnTo>
                    <a:pt x="766" y="696"/>
                  </a:lnTo>
                  <a:lnTo>
                    <a:pt x="871" y="590"/>
                  </a:lnTo>
                  <a:lnTo>
                    <a:pt x="983" y="489"/>
                  </a:lnTo>
                  <a:lnTo>
                    <a:pt x="1085" y="406"/>
                  </a:lnTo>
                  <a:lnTo>
                    <a:pt x="1188" y="331"/>
                  </a:lnTo>
                  <a:lnTo>
                    <a:pt x="1292" y="263"/>
                  </a:lnTo>
                  <a:lnTo>
                    <a:pt x="1397" y="204"/>
                  </a:lnTo>
                  <a:lnTo>
                    <a:pt x="1506" y="153"/>
                  </a:lnTo>
                  <a:lnTo>
                    <a:pt x="1614" y="110"/>
                  </a:lnTo>
                  <a:lnTo>
                    <a:pt x="1726" y="73"/>
                  </a:lnTo>
                  <a:lnTo>
                    <a:pt x="1840" y="43"/>
                  </a:lnTo>
                  <a:lnTo>
                    <a:pt x="1957" y="21"/>
                  </a:lnTo>
                  <a:lnTo>
                    <a:pt x="2078" y="7"/>
                  </a:lnTo>
                  <a:lnTo>
                    <a:pt x="2200" y="0"/>
                  </a:lnTo>
                  <a:lnTo>
                    <a:pt x="2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9F7A7B3B-6E8A-4A5D-9FB6-D7315E3777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3738" y="1982788"/>
              <a:ext cx="3176588" cy="3413125"/>
            </a:xfrm>
            <a:custGeom>
              <a:avLst/>
              <a:gdLst>
                <a:gd name="T0" fmla="*/ 1569 w 4002"/>
                <a:gd name="T1" fmla="*/ 130 h 4299"/>
                <a:gd name="T2" fmla="*/ 1149 w 4002"/>
                <a:gd name="T3" fmla="*/ 276 h 4299"/>
                <a:gd name="T4" fmla="*/ 789 w 4002"/>
                <a:gd name="T5" fmla="*/ 527 h 4299"/>
                <a:gd name="T6" fmla="*/ 497 w 4002"/>
                <a:gd name="T7" fmla="*/ 858 h 4299"/>
                <a:gd name="T8" fmla="*/ 279 w 4002"/>
                <a:gd name="T9" fmla="*/ 1250 h 4299"/>
                <a:gd name="T10" fmla="*/ 142 w 4002"/>
                <a:gd name="T11" fmla="*/ 1680 h 4299"/>
                <a:gd name="T12" fmla="*/ 96 w 4002"/>
                <a:gd name="T13" fmla="*/ 2123 h 4299"/>
                <a:gd name="T14" fmla="*/ 150 w 4002"/>
                <a:gd name="T15" fmla="*/ 2577 h 4299"/>
                <a:gd name="T16" fmla="*/ 321 w 4002"/>
                <a:gd name="T17" fmla="*/ 3048 h 4299"/>
                <a:gd name="T18" fmla="*/ 597 w 4002"/>
                <a:gd name="T19" fmla="*/ 3466 h 4299"/>
                <a:gd name="T20" fmla="*/ 964 w 4002"/>
                <a:gd name="T21" fmla="*/ 3806 h 4299"/>
                <a:gd name="T22" fmla="*/ 1383 w 4002"/>
                <a:gd name="T23" fmla="*/ 4032 h 4299"/>
                <a:gd name="T24" fmla="*/ 1832 w 4002"/>
                <a:gd name="T25" fmla="*/ 4158 h 4299"/>
                <a:gd name="T26" fmla="*/ 2312 w 4002"/>
                <a:gd name="T27" fmla="*/ 4209 h 4299"/>
                <a:gd name="T28" fmla="*/ 2602 w 4002"/>
                <a:gd name="T29" fmla="*/ 4086 h 4299"/>
                <a:gd name="T30" fmla="*/ 3076 w 4002"/>
                <a:gd name="T31" fmla="*/ 3795 h 4299"/>
                <a:gd name="T32" fmla="*/ 3462 w 4002"/>
                <a:gd name="T33" fmla="*/ 3408 h 4299"/>
                <a:gd name="T34" fmla="*/ 3673 w 4002"/>
                <a:gd name="T35" fmla="*/ 3064 h 4299"/>
                <a:gd name="T36" fmla="*/ 3572 w 4002"/>
                <a:gd name="T37" fmla="*/ 3000 h 4299"/>
                <a:gd name="T38" fmla="*/ 3443 w 4002"/>
                <a:gd name="T39" fmla="*/ 2881 h 4299"/>
                <a:gd name="T40" fmla="*/ 3468 w 4002"/>
                <a:gd name="T41" fmla="*/ 2833 h 4299"/>
                <a:gd name="T42" fmla="*/ 3583 w 4002"/>
                <a:gd name="T43" fmla="*/ 2899 h 4299"/>
                <a:gd name="T44" fmla="*/ 3704 w 4002"/>
                <a:gd name="T45" fmla="*/ 3008 h 4299"/>
                <a:gd name="T46" fmla="*/ 3839 w 4002"/>
                <a:gd name="T47" fmla="*/ 2636 h 4299"/>
                <a:gd name="T48" fmla="*/ 3895 w 4002"/>
                <a:gd name="T49" fmla="*/ 2095 h 4299"/>
                <a:gd name="T50" fmla="*/ 3808 w 4002"/>
                <a:gd name="T51" fmla="*/ 1568 h 4299"/>
                <a:gd name="T52" fmla="*/ 3605 w 4002"/>
                <a:gd name="T53" fmla="*/ 1100 h 4299"/>
                <a:gd name="T54" fmla="*/ 3299 w 4002"/>
                <a:gd name="T55" fmla="*/ 700 h 4299"/>
                <a:gd name="T56" fmla="*/ 2909 w 4002"/>
                <a:gd name="T57" fmla="*/ 387 h 4299"/>
                <a:gd name="T58" fmla="*/ 2448 w 4002"/>
                <a:gd name="T59" fmla="*/ 181 h 4299"/>
                <a:gd name="T60" fmla="*/ 1933 w 4002"/>
                <a:gd name="T61" fmla="*/ 101 h 4299"/>
                <a:gd name="T62" fmla="*/ 2263 w 4002"/>
                <a:gd name="T63" fmla="*/ 28 h 4299"/>
                <a:gd name="T64" fmla="*/ 2718 w 4002"/>
                <a:gd name="T65" fmla="*/ 162 h 4299"/>
                <a:gd name="T66" fmla="*/ 3140 w 4002"/>
                <a:gd name="T67" fmla="*/ 404 h 4299"/>
                <a:gd name="T68" fmla="*/ 3498 w 4002"/>
                <a:gd name="T69" fmla="*/ 744 h 4299"/>
                <a:gd name="T70" fmla="*/ 3764 w 4002"/>
                <a:gd name="T71" fmla="*/ 1154 h 4299"/>
                <a:gd name="T72" fmla="*/ 3935 w 4002"/>
                <a:gd name="T73" fmla="*/ 1616 h 4299"/>
                <a:gd name="T74" fmla="*/ 4002 w 4002"/>
                <a:gd name="T75" fmla="*/ 2103 h 4299"/>
                <a:gd name="T76" fmla="*/ 3957 w 4002"/>
                <a:gd name="T77" fmla="*/ 2592 h 4299"/>
                <a:gd name="T78" fmla="*/ 3777 w 4002"/>
                <a:gd name="T79" fmla="*/ 3102 h 4299"/>
                <a:gd name="T80" fmla="*/ 3479 w 4002"/>
                <a:gd name="T81" fmla="*/ 3552 h 4299"/>
                <a:gd name="T82" fmla="*/ 3085 w 4002"/>
                <a:gd name="T83" fmla="*/ 3922 h 4299"/>
                <a:gd name="T84" fmla="*/ 2619 w 4002"/>
                <a:gd name="T85" fmla="*/ 4192 h 4299"/>
                <a:gd name="T86" fmla="*/ 2338 w 4002"/>
                <a:gd name="T87" fmla="*/ 4285 h 4299"/>
                <a:gd name="T88" fmla="*/ 1925 w 4002"/>
                <a:gd name="T89" fmla="*/ 4289 h 4299"/>
                <a:gd name="T90" fmla="*/ 1398 w 4002"/>
                <a:gd name="T91" fmla="*/ 4158 h 4299"/>
                <a:gd name="T92" fmla="*/ 922 w 4002"/>
                <a:gd name="T93" fmla="*/ 3890 h 4299"/>
                <a:gd name="T94" fmla="*/ 521 w 4002"/>
                <a:gd name="T95" fmla="*/ 3514 h 4299"/>
                <a:gd name="T96" fmla="*/ 220 w 4002"/>
                <a:gd name="T97" fmla="*/ 3059 h 4299"/>
                <a:gd name="T98" fmla="*/ 43 w 4002"/>
                <a:gd name="T99" fmla="*/ 2544 h 4299"/>
                <a:gd name="T100" fmla="*/ 3 w 4002"/>
                <a:gd name="T101" fmla="*/ 2010 h 4299"/>
                <a:gd name="T102" fmla="*/ 93 w 4002"/>
                <a:gd name="T103" fmla="*/ 1484 h 4299"/>
                <a:gd name="T104" fmla="*/ 305 w 4002"/>
                <a:gd name="T105" fmla="*/ 995 h 4299"/>
                <a:gd name="T106" fmla="*/ 631 w 4002"/>
                <a:gd name="T107" fmla="*/ 564 h 4299"/>
                <a:gd name="T108" fmla="*/ 1026 w 4002"/>
                <a:gd name="T109" fmla="*/ 249 h 4299"/>
                <a:gd name="T110" fmla="*/ 1459 w 4002"/>
                <a:gd name="T111" fmla="*/ 65 h 4299"/>
                <a:gd name="T112" fmla="*/ 1916 w 4002"/>
                <a:gd name="T113" fmla="*/ 0 h 4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02" h="4299">
                  <a:moveTo>
                    <a:pt x="1933" y="101"/>
                  </a:moveTo>
                  <a:lnTo>
                    <a:pt x="1798" y="102"/>
                  </a:lnTo>
                  <a:lnTo>
                    <a:pt x="1682" y="111"/>
                  </a:lnTo>
                  <a:lnTo>
                    <a:pt x="1569" y="130"/>
                  </a:lnTo>
                  <a:lnTo>
                    <a:pt x="1459" y="155"/>
                  </a:lnTo>
                  <a:lnTo>
                    <a:pt x="1352" y="189"/>
                  </a:lnTo>
                  <a:lnTo>
                    <a:pt x="1248" y="229"/>
                  </a:lnTo>
                  <a:lnTo>
                    <a:pt x="1149" y="276"/>
                  </a:lnTo>
                  <a:lnTo>
                    <a:pt x="1054" y="330"/>
                  </a:lnTo>
                  <a:lnTo>
                    <a:pt x="961" y="390"/>
                  </a:lnTo>
                  <a:lnTo>
                    <a:pt x="873" y="455"/>
                  </a:lnTo>
                  <a:lnTo>
                    <a:pt x="789" y="527"/>
                  </a:lnTo>
                  <a:lnTo>
                    <a:pt x="710" y="603"/>
                  </a:lnTo>
                  <a:lnTo>
                    <a:pt x="634" y="683"/>
                  </a:lnTo>
                  <a:lnTo>
                    <a:pt x="564" y="770"/>
                  </a:lnTo>
                  <a:lnTo>
                    <a:pt x="497" y="858"/>
                  </a:lnTo>
                  <a:lnTo>
                    <a:pt x="435" y="951"/>
                  </a:lnTo>
                  <a:lnTo>
                    <a:pt x="378" y="1049"/>
                  </a:lnTo>
                  <a:lnTo>
                    <a:pt x="327" y="1148"/>
                  </a:lnTo>
                  <a:lnTo>
                    <a:pt x="279" y="1250"/>
                  </a:lnTo>
                  <a:lnTo>
                    <a:pt x="237" y="1356"/>
                  </a:lnTo>
                  <a:lnTo>
                    <a:pt x="200" y="1461"/>
                  </a:lnTo>
                  <a:lnTo>
                    <a:pt x="169" y="1570"/>
                  </a:lnTo>
                  <a:lnTo>
                    <a:pt x="142" y="1680"/>
                  </a:lnTo>
                  <a:lnTo>
                    <a:pt x="122" y="1790"/>
                  </a:lnTo>
                  <a:lnTo>
                    <a:pt x="108" y="1901"/>
                  </a:lnTo>
                  <a:lnTo>
                    <a:pt x="99" y="2013"/>
                  </a:lnTo>
                  <a:lnTo>
                    <a:pt x="96" y="2123"/>
                  </a:lnTo>
                  <a:lnTo>
                    <a:pt x="101" y="2234"/>
                  </a:lnTo>
                  <a:lnTo>
                    <a:pt x="110" y="2344"/>
                  </a:lnTo>
                  <a:lnTo>
                    <a:pt x="125" y="2453"/>
                  </a:lnTo>
                  <a:lnTo>
                    <a:pt x="150" y="2577"/>
                  </a:lnTo>
                  <a:lnTo>
                    <a:pt x="183" y="2698"/>
                  </a:lnTo>
                  <a:lnTo>
                    <a:pt x="221" y="2817"/>
                  </a:lnTo>
                  <a:lnTo>
                    <a:pt x="268" y="2933"/>
                  </a:lnTo>
                  <a:lnTo>
                    <a:pt x="321" y="3048"/>
                  </a:lnTo>
                  <a:lnTo>
                    <a:pt x="381" y="3158"/>
                  </a:lnTo>
                  <a:lnTo>
                    <a:pt x="446" y="3265"/>
                  </a:lnTo>
                  <a:lnTo>
                    <a:pt x="519" y="3367"/>
                  </a:lnTo>
                  <a:lnTo>
                    <a:pt x="597" y="3466"/>
                  </a:lnTo>
                  <a:lnTo>
                    <a:pt x="680" y="3559"/>
                  </a:lnTo>
                  <a:lnTo>
                    <a:pt x="770" y="3648"/>
                  </a:lnTo>
                  <a:lnTo>
                    <a:pt x="866" y="3730"/>
                  </a:lnTo>
                  <a:lnTo>
                    <a:pt x="964" y="3806"/>
                  </a:lnTo>
                  <a:lnTo>
                    <a:pt x="1066" y="3872"/>
                  </a:lnTo>
                  <a:lnTo>
                    <a:pt x="1170" y="3933"/>
                  </a:lnTo>
                  <a:lnTo>
                    <a:pt x="1276" y="3986"/>
                  </a:lnTo>
                  <a:lnTo>
                    <a:pt x="1383" y="4032"/>
                  </a:lnTo>
                  <a:lnTo>
                    <a:pt x="1493" y="4072"/>
                  </a:lnTo>
                  <a:lnTo>
                    <a:pt x="1605" y="4106"/>
                  </a:lnTo>
                  <a:lnTo>
                    <a:pt x="1718" y="4134"/>
                  </a:lnTo>
                  <a:lnTo>
                    <a:pt x="1832" y="4158"/>
                  </a:lnTo>
                  <a:lnTo>
                    <a:pt x="1950" y="4176"/>
                  </a:lnTo>
                  <a:lnTo>
                    <a:pt x="2070" y="4192"/>
                  </a:lnTo>
                  <a:lnTo>
                    <a:pt x="2189" y="4203"/>
                  </a:lnTo>
                  <a:lnTo>
                    <a:pt x="2312" y="4209"/>
                  </a:lnTo>
                  <a:lnTo>
                    <a:pt x="2322" y="4198"/>
                  </a:lnTo>
                  <a:lnTo>
                    <a:pt x="2338" y="4189"/>
                  </a:lnTo>
                  <a:lnTo>
                    <a:pt x="2471" y="4141"/>
                  </a:lnTo>
                  <a:lnTo>
                    <a:pt x="2602" y="4086"/>
                  </a:lnTo>
                  <a:lnTo>
                    <a:pt x="2727" y="4023"/>
                  </a:lnTo>
                  <a:lnTo>
                    <a:pt x="2848" y="3955"/>
                  </a:lnTo>
                  <a:lnTo>
                    <a:pt x="2964" y="3877"/>
                  </a:lnTo>
                  <a:lnTo>
                    <a:pt x="3076" y="3795"/>
                  </a:lnTo>
                  <a:lnTo>
                    <a:pt x="3181" y="3707"/>
                  </a:lnTo>
                  <a:lnTo>
                    <a:pt x="3281" y="3612"/>
                  </a:lnTo>
                  <a:lnTo>
                    <a:pt x="3375" y="3513"/>
                  </a:lnTo>
                  <a:lnTo>
                    <a:pt x="3462" y="3408"/>
                  </a:lnTo>
                  <a:lnTo>
                    <a:pt x="3541" y="3298"/>
                  </a:lnTo>
                  <a:lnTo>
                    <a:pt x="3614" y="3183"/>
                  </a:lnTo>
                  <a:lnTo>
                    <a:pt x="3679" y="3064"/>
                  </a:lnTo>
                  <a:lnTo>
                    <a:pt x="3673" y="3064"/>
                  </a:lnTo>
                  <a:lnTo>
                    <a:pt x="3667" y="3062"/>
                  </a:lnTo>
                  <a:lnTo>
                    <a:pt x="3659" y="3059"/>
                  </a:lnTo>
                  <a:lnTo>
                    <a:pt x="3614" y="3031"/>
                  </a:lnTo>
                  <a:lnTo>
                    <a:pt x="3572" y="3000"/>
                  </a:lnTo>
                  <a:lnTo>
                    <a:pt x="3532" y="2964"/>
                  </a:lnTo>
                  <a:lnTo>
                    <a:pt x="3492" y="2929"/>
                  </a:lnTo>
                  <a:lnTo>
                    <a:pt x="3453" y="2893"/>
                  </a:lnTo>
                  <a:lnTo>
                    <a:pt x="3443" y="2881"/>
                  </a:lnTo>
                  <a:lnTo>
                    <a:pt x="3442" y="2867"/>
                  </a:lnTo>
                  <a:lnTo>
                    <a:pt x="3447" y="2851"/>
                  </a:lnTo>
                  <a:lnTo>
                    <a:pt x="3456" y="2840"/>
                  </a:lnTo>
                  <a:lnTo>
                    <a:pt x="3468" y="2833"/>
                  </a:lnTo>
                  <a:lnTo>
                    <a:pt x="3482" y="2831"/>
                  </a:lnTo>
                  <a:lnTo>
                    <a:pt x="3496" y="2837"/>
                  </a:lnTo>
                  <a:lnTo>
                    <a:pt x="3540" y="2868"/>
                  </a:lnTo>
                  <a:lnTo>
                    <a:pt x="3583" y="2899"/>
                  </a:lnTo>
                  <a:lnTo>
                    <a:pt x="3625" y="2932"/>
                  </a:lnTo>
                  <a:lnTo>
                    <a:pt x="3665" y="2966"/>
                  </a:lnTo>
                  <a:lnTo>
                    <a:pt x="3702" y="3005"/>
                  </a:lnTo>
                  <a:lnTo>
                    <a:pt x="3704" y="3008"/>
                  </a:lnTo>
                  <a:lnTo>
                    <a:pt x="3705" y="3011"/>
                  </a:lnTo>
                  <a:lnTo>
                    <a:pt x="3758" y="2888"/>
                  </a:lnTo>
                  <a:lnTo>
                    <a:pt x="3802" y="2764"/>
                  </a:lnTo>
                  <a:lnTo>
                    <a:pt x="3839" y="2636"/>
                  </a:lnTo>
                  <a:lnTo>
                    <a:pt x="3865" y="2504"/>
                  </a:lnTo>
                  <a:lnTo>
                    <a:pt x="3885" y="2371"/>
                  </a:lnTo>
                  <a:lnTo>
                    <a:pt x="3895" y="2233"/>
                  </a:lnTo>
                  <a:lnTo>
                    <a:pt x="3895" y="2095"/>
                  </a:lnTo>
                  <a:lnTo>
                    <a:pt x="3885" y="1954"/>
                  </a:lnTo>
                  <a:lnTo>
                    <a:pt x="3867" y="1822"/>
                  </a:lnTo>
                  <a:lnTo>
                    <a:pt x="3842" y="1694"/>
                  </a:lnTo>
                  <a:lnTo>
                    <a:pt x="3808" y="1568"/>
                  </a:lnTo>
                  <a:lnTo>
                    <a:pt x="3767" y="1446"/>
                  </a:lnTo>
                  <a:lnTo>
                    <a:pt x="3721" y="1326"/>
                  </a:lnTo>
                  <a:lnTo>
                    <a:pt x="3665" y="1212"/>
                  </a:lnTo>
                  <a:lnTo>
                    <a:pt x="3605" y="1100"/>
                  </a:lnTo>
                  <a:lnTo>
                    <a:pt x="3538" y="993"/>
                  </a:lnTo>
                  <a:lnTo>
                    <a:pt x="3464" y="889"/>
                  </a:lnTo>
                  <a:lnTo>
                    <a:pt x="3385" y="792"/>
                  </a:lnTo>
                  <a:lnTo>
                    <a:pt x="3299" y="700"/>
                  </a:lnTo>
                  <a:lnTo>
                    <a:pt x="3209" y="613"/>
                  </a:lnTo>
                  <a:lnTo>
                    <a:pt x="3113" y="531"/>
                  </a:lnTo>
                  <a:lnTo>
                    <a:pt x="3014" y="457"/>
                  </a:lnTo>
                  <a:lnTo>
                    <a:pt x="2909" y="387"/>
                  </a:lnTo>
                  <a:lnTo>
                    <a:pt x="2798" y="325"/>
                  </a:lnTo>
                  <a:lnTo>
                    <a:pt x="2685" y="269"/>
                  </a:lnTo>
                  <a:lnTo>
                    <a:pt x="2569" y="221"/>
                  </a:lnTo>
                  <a:lnTo>
                    <a:pt x="2448" y="181"/>
                  </a:lnTo>
                  <a:lnTo>
                    <a:pt x="2324" y="149"/>
                  </a:lnTo>
                  <a:lnTo>
                    <a:pt x="2197" y="124"/>
                  </a:lnTo>
                  <a:lnTo>
                    <a:pt x="2067" y="108"/>
                  </a:lnTo>
                  <a:lnTo>
                    <a:pt x="1933" y="101"/>
                  </a:lnTo>
                  <a:close/>
                  <a:moveTo>
                    <a:pt x="1916" y="0"/>
                  </a:moveTo>
                  <a:lnTo>
                    <a:pt x="2032" y="1"/>
                  </a:lnTo>
                  <a:lnTo>
                    <a:pt x="2149" y="11"/>
                  </a:lnTo>
                  <a:lnTo>
                    <a:pt x="2263" y="28"/>
                  </a:lnTo>
                  <a:lnTo>
                    <a:pt x="2380" y="51"/>
                  </a:lnTo>
                  <a:lnTo>
                    <a:pt x="2493" y="80"/>
                  </a:lnTo>
                  <a:lnTo>
                    <a:pt x="2606" y="118"/>
                  </a:lnTo>
                  <a:lnTo>
                    <a:pt x="2718" y="162"/>
                  </a:lnTo>
                  <a:lnTo>
                    <a:pt x="2826" y="212"/>
                  </a:lnTo>
                  <a:lnTo>
                    <a:pt x="2933" y="269"/>
                  </a:lnTo>
                  <a:lnTo>
                    <a:pt x="3039" y="335"/>
                  </a:lnTo>
                  <a:lnTo>
                    <a:pt x="3140" y="404"/>
                  </a:lnTo>
                  <a:lnTo>
                    <a:pt x="3237" y="480"/>
                  </a:lnTo>
                  <a:lnTo>
                    <a:pt x="3329" y="562"/>
                  </a:lnTo>
                  <a:lnTo>
                    <a:pt x="3416" y="651"/>
                  </a:lnTo>
                  <a:lnTo>
                    <a:pt x="3498" y="744"/>
                  </a:lnTo>
                  <a:lnTo>
                    <a:pt x="3572" y="840"/>
                  </a:lnTo>
                  <a:lnTo>
                    <a:pt x="3642" y="940"/>
                  </a:lnTo>
                  <a:lnTo>
                    <a:pt x="3707" y="1046"/>
                  </a:lnTo>
                  <a:lnTo>
                    <a:pt x="3764" y="1154"/>
                  </a:lnTo>
                  <a:lnTo>
                    <a:pt x="3817" y="1266"/>
                  </a:lnTo>
                  <a:lnTo>
                    <a:pt x="3862" y="1381"/>
                  </a:lnTo>
                  <a:lnTo>
                    <a:pt x="3902" y="1497"/>
                  </a:lnTo>
                  <a:lnTo>
                    <a:pt x="3935" y="1616"/>
                  </a:lnTo>
                  <a:lnTo>
                    <a:pt x="3961" y="1735"/>
                  </a:lnTo>
                  <a:lnTo>
                    <a:pt x="3981" y="1858"/>
                  </a:lnTo>
                  <a:lnTo>
                    <a:pt x="3995" y="1980"/>
                  </a:lnTo>
                  <a:lnTo>
                    <a:pt x="4002" y="2103"/>
                  </a:lnTo>
                  <a:lnTo>
                    <a:pt x="4002" y="2225"/>
                  </a:lnTo>
                  <a:lnTo>
                    <a:pt x="3994" y="2349"/>
                  </a:lnTo>
                  <a:lnTo>
                    <a:pt x="3978" y="2470"/>
                  </a:lnTo>
                  <a:lnTo>
                    <a:pt x="3957" y="2592"/>
                  </a:lnTo>
                  <a:lnTo>
                    <a:pt x="3924" y="2724"/>
                  </a:lnTo>
                  <a:lnTo>
                    <a:pt x="3882" y="2853"/>
                  </a:lnTo>
                  <a:lnTo>
                    <a:pt x="3833" y="2980"/>
                  </a:lnTo>
                  <a:lnTo>
                    <a:pt x="3777" y="3102"/>
                  </a:lnTo>
                  <a:lnTo>
                    <a:pt x="3712" y="3222"/>
                  </a:lnTo>
                  <a:lnTo>
                    <a:pt x="3640" y="3336"/>
                  </a:lnTo>
                  <a:lnTo>
                    <a:pt x="3563" y="3446"/>
                  </a:lnTo>
                  <a:lnTo>
                    <a:pt x="3479" y="3552"/>
                  </a:lnTo>
                  <a:lnTo>
                    <a:pt x="3389" y="3652"/>
                  </a:lnTo>
                  <a:lnTo>
                    <a:pt x="3293" y="3748"/>
                  </a:lnTo>
                  <a:lnTo>
                    <a:pt x="3191" y="3838"/>
                  </a:lnTo>
                  <a:lnTo>
                    <a:pt x="3085" y="3922"/>
                  </a:lnTo>
                  <a:lnTo>
                    <a:pt x="2975" y="4000"/>
                  </a:lnTo>
                  <a:lnTo>
                    <a:pt x="2859" y="4071"/>
                  </a:lnTo>
                  <a:lnTo>
                    <a:pt x="2741" y="4134"/>
                  </a:lnTo>
                  <a:lnTo>
                    <a:pt x="2619" y="4192"/>
                  </a:lnTo>
                  <a:lnTo>
                    <a:pt x="2493" y="4241"/>
                  </a:lnTo>
                  <a:lnTo>
                    <a:pt x="2364" y="4285"/>
                  </a:lnTo>
                  <a:lnTo>
                    <a:pt x="2350" y="4286"/>
                  </a:lnTo>
                  <a:lnTo>
                    <a:pt x="2338" y="4285"/>
                  </a:lnTo>
                  <a:lnTo>
                    <a:pt x="2338" y="4285"/>
                  </a:lnTo>
                  <a:lnTo>
                    <a:pt x="2200" y="4297"/>
                  </a:lnTo>
                  <a:lnTo>
                    <a:pt x="2062" y="4299"/>
                  </a:lnTo>
                  <a:lnTo>
                    <a:pt x="1925" y="4289"/>
                  </a:lnTo>
                  <a:lnTo>
                    <a:pt x="1791" y="4271"/>
                  </a:lnTo>
                  <a:lnTo>
                    <a:pt x="1657" y="4241"/>
                  </a:lnTo>
                  <a:lnTo>
                    <a:pt x="1527" y="4204"/>
                  </a:lnTo>
                  <a:lnTo>
                    <a:pt x="1398" y="4158"/>
                  </a:lnTo>
                  <a:lnTo>
                    <a:pt x="1274" y="4102"/>
                  </a:lnTo>
                  <a:lnTo>
                    <a:pt x="1152" y="4038"/>
                  </a:lnTo>
                  <a:lnTo>
                    <a:pt x="1035" y="3967"/>
                  </a:lnTo>
                  <a:lnTo>
                    <a:pt x="922" y="3890"/>
                  </a:lnTo>
                  <a:lnTo>
                    <a:pt x="814" y="3804"/>
                  </a:lnTo>
                  <a:lnTo>
                    <a:pt x="710" y="3714"/>
                  </a:lnTo>
                  <a:lnTo>
                    <a:pt x="612" y="3617"/>
                  </a:lnTo>
                  <a:lnTo>
                    <a:pt x="521" y="3514"/>
                  </a:lnTo>
                  <a:lnTo>
                    <a:pt x="434" y="3408"/>
                  </a:lnTo>
                  <a:lnTo>
                    <a:pt x="355" y="3294"/>
                  </a:lnTo>
                  <a:lnTo>
                    <a:pt x="283" y="3178"/>
                  </a:lnTo>
                  <a:lnTo>
                    <a:pt x="220" y="3059"/>
                  </a:lnTo>
                  <a:lnTo>
                    <a:pt x="163" y="2935"/>
                  </a:lnTo>
                  <a:lnTo>
                    <a:pt x="114" y="2809"/>
                  </a:lnTo>
                  <a:lnTo>
                    <a:pt x="74" y="2678"/>
                  </a:lnTo>
                  <a:lnTo>
                    <a:pt x="43" y="2544"/>
                  </a:lnTo>
                  <a:lnTo>
                    <a:pt x="20" y="2411"/>
                  </a:lnTo>
                  <a:lnTo>
                    <a:pt x="6" y="2278"/>
                  </a:lnTo>
                  <a:lnTo>
                    <a:pt x="0" y="2143"/>
                  </a:lnTo>
                  <a:lnTo>
                    <a:pt x="3" y="2010"/>
                  </a:lnTo>
                  <a:lnTo>
                    <a:pt x="14" y="1876"/>
                  </a:lnTo>
                  <a:lnTo>
                    <a:pt x="32" y="1745"/>
                  </a:lnTo>
                  <a:lnTo>
                    <a:pt x="59" y="1615"/>
                  </a:lnTo>
                  <a:lnTo>
                    <a:pt x="93" y="1484"/>
                  </a:lnTo>
                  <a:lnTo>
                    <a:pt x="135" y="1359"/>
                  </a:lnTo>
                  <a:lnTo>
                    <a:pt x="184" y="1233"/>
                  </a:lnTo>
                  <a:lnTo>
                    <a:pt x="242" y="1112"/>
                  </a:lnTo>
                  <a:lnTo>
                    <a:pt x="305" y="995"/>
                  </a:lnTo>
                  <a:lnTo>
                    <a:pt x="376" y="880"/>
                  </a:lnTo>
                  <a:lnTo>
                    <a:pt x="454" y="770"/>
                  </a:lnTo>
                  <a:lnTo>
                    <a:pt x="539" y="665"/>
                  </a:lnTo>
                  <a:lnTo>
                    <a:pt x="631" y="564"/>
                  </a:lnTo>
                  <a:lnTo>
                    <a:pt x="730" y="469"/>
                  </a:lnTo>
                  <a:lnTo>
                    <a:pt x="825" y="387"/>
                  </a:lnTo>
                  <a:lnTo>
                    <a:pt x="924" y="314"/>
                  </a:lnTo>
                  <a:lnTo>
                    <a:pt x="1026" y="249"/>
                  </a:lnTo>
                  <a:lnTo>
                    <a:pt x="1130" y="192"/>
                  </a:lnTo>
                  <a:lnTo>
                    <a:pt x="1237" y="142"/>
                  </a:lnTo>
                  <a:lnTo>
                    <a:pt x="1347" y="99"/>
                  </a:lnTo>
                  <a:lnTo>
                    <a:pt x="1459" y="65"/>
                  </a:lnTo>
                  <a:lnTo>
                    <a:pt x="1570" y="37"/>
                  </a:lnTo>
                  <a:lnTo>
                    <a:pt x="1685" y="17"/>
                  </a:lnTo>
                  <a:lnTo>
                    <a:pt x="1800" y="4"/>
                  </a:lnTo>
                  <a:lnTo>
                    <a:pt x="19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325A928-D2DB-4CC9-B6D6-6828383CD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2076450"/>
              <a:ext cx="104775" cy="315913"/>
            </a:xfrm>
            <a:custGeom>
              <a:avLst/>
              <a:gdLst>
                <a:gd name="T0" fmla="*/ 65 w 132"/>
                <a:gd name="T1" fmla="*/ 0 h 400"/>
                <a:gd name="T2" fmla="*/ 84 w 132"/>
                <a:gd name="T3" fmla="*/ 3 h 400"/>
                <a:gd name="T4" fmla="*/ 101 w 132"/>
                <a:gd name="T5" fmla="*/ 12 h 400"/>
                <a:gd name="T6" fmla="*/ 113 w 132"/>
                <a:gd name="T7" fmla="*/ 26 h 400"/>
                <a:gd name="T8" fmla="*/ 126 w 132"/>
                <a:gd name="T9" fmla="*/ 59 h 400"/>
                <a:gd name="T10" fmla="*/ 132 w 132"/>
                <a:gd name="T11" fmla="*/ 93 h 400"/>
                <a:gd name="T12" fmla="*/ 131 w 132"/>
                <a:gd name="T13" fmla="*/ 127 h 400"/>
                <a:gd name="T14" fmla="*/ 127 w 132"/>
                <a:gd name="T15" fmla="*/ 161 h 400"/>
                <a:gd name="T16" fmla="*/ 124 w 132"/>
                <a:gd name="T17" fmla="*/ 195 h 400"/>
                <a:gd name="T18" fmla="*/ 117 w 132"/>
                <a:gd name="T19" fmla="*/ 284 h 400"/>
                <a:gd name="T20" fmla="*/ 106 w 132"/>
                <a:gd name="T21" fmla="*/ 370 h 400"/>
                <a:gd name="T22" fmla="*/ 100 w 132"/>
                <a:gd name="T23" fmla="*/ 386 h 400"/>
                <a:gd name="T24" fmla="*/ 89 w 132"/>
                <a:gd name="T25" fmla="*/ 395 h 400"/>
                <a:gd name="T26" fmla="*/ 73 w 132"/>
                <a:gd name="T27" fmla="*/ 400 h 400"/>
                <a:gd name="T28" fmla="*/ 58 w 132"/>
                <a:gd name="T29" fmla="*/ 400 h 400"/>
                <a:gd name="T30" fmla="*/ 44 w 132"/>
                <a:gd name="T31" fmla="*/ 395 h 400"/>
                <a:gd name="T32" fmla="*/ 33 w 132"/>
                <a:gd name="T33" fmla="*/ 386 h 400"/>
                <a:gd name="T34" fmla="*/ 27 w 132"/>
                <a:gd name="T35" fmla="*/ 370 h 400"/>
                <a:gd name="T36" fmla="*/ 16 w 132"/>
                <a:gd name="T37" fmla="*/ 284 h 400"/>
                <a:gd name="T38" fmla="*/ 8 w 132"/>
                <a:gd name="T39" fmla="*/ 195 h 400"/>
                <a:gd name="T40" fmla="*/ 5 w 132"/>
                <a:gd name="T41" fmla="*/ 161 h 400"/>
                <a:gd name="T42" fmla="*/ 0 w 132"/>
                <a:gd name="T43" fmla="*/ 127 h 400"/>
                <a:gd name="T44" fmla="*/ 0 w 132"/>
                <a:gd name="T45" fmla="*/ 93 h 400"/>
                <a:gd name="T46" fmla="*/ 5 w 132"/>
                <a:gd name="T47" fmla="*/ 59 h 400"/>
                <a:gd name="T48" fmla="*/ 19 w 132"/>
                <a:gd name="T49" fmla="*/ 26 h 400"/>
                <a:gd name="T50" fmla="*/ 31 w 132"/>
                <a:gd name="T51" fmla="*/ 12 h 400"/>
                <a:gd name="T52" fmla="*/ 47 w 132"/>
                <a:gd name="T53" fmla="*/ 3 h 400"/>
                <a:gd name="T54" fmla="*/ 65 w 132"/>
                <a:gd name="T5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2" h="400">
                  <a:moveTo>
                    <a:pt x="65" y="0"/>
                  </a:moveTo>
                  <a:lnTo>
                    <a:pt x="84" y="3"/>
                  </a:lnTo>
                  <a:lnTo>
                    <a:pt x="101" y="12"/>
                  </a:lnTo>
                  <a:lnTo>
                    <a:pt x="113" y="26"/>
                  </a:lnTo>
                  <a:lnTo>
                    <a:pt x="126" y="59"/>
                  </a:lnTo>
                  <a:lnTo>
                    <a:pt x="132" y="93"/>
                  </a:lnTo>
                  <a:lnTo>
                    <a:pt x="131" y="127"/>
                  </a:lnTo>
                  <a:lnTo>
                    <a:pt x="127" y="161"/>
                  </a:lnTo>
                  <a:lnTo>
                    <a:pt x="124" y="195"/>
                  </a:lnTo>
                  <a:lnTo>
                    <a:pt x="117" y="284"/>
                  </a:lnTo>
                  <a:lnTo>
                    <a:pt x="106" y="370"/>
                  </a:lnTo>
                  <a:lnTo>
                    <a:pt x="100" y="386"/>
                  </a:lnTo>
                  <a:lnTo>
                    <a:pt x="89" y="395"/>
                  </a:lnTo>
                  <a:lnTo>
                    <a:pt x="73" y="400"/>
                  </a:lnTo>
                  <a:lnTo>
                    <a:pt x="58" y="400"/>
                  </a:lnTo>
                  <a:lnTo>
                    <a:pt x="44" y="395"/>
                  </a:lnTo>
                  <a:lnTo>
                    <a:pt x="33" y="386"/>
                  </a:lnTo>
                  <a:lnTo>
                    <a:pt x="27" y="370"/>
                  </a:lnTo>
                  <a:lnTo>
                    <a:pt x="16" y="284"/>
                  </a:lnTo>
                  <a:lnTo>
                    <a:pt x="8" y="195"/>
                  </a:lnTo>
                  <a:lnTo>
                    <a:pt x="5" y="161"/>
                  </a:lnTo>
                  <a:lnTo>
                    <a:pt x="0" y="127"/>
                  </a:lnTo>
                  <a:lnTo>
                    <a:pt x="0" y="93"/>
                  </a:lnTo>
                  <a:lnTo>
                    <a:pt x="5" y="59"/>
                  </a:lnTo>
                  <a:lnTo>
                    <a:pt x="19" y="26"/>
                  </a:lnTo>
                  <a:lnTo>
                    <a:pt x="31" y="12"/>
                  </a:lnTo>
                  <a:lnTo>
                    <a:pt x="47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842D07C-ECA6-4994-B1C4-49AAE04FA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4929188"/>
              <a:ext cx="127000" cy="323850"/>
            </a:xfrm>
            <a:custGeom>
              <a:avLst/>
              <a:gdLst>
                <a:gd name="T0" fmla="*/ 52 w 161"/>
                <a:gd name="T1" fmla="*/ 0 h 408"/>
                <a:gd name="T2" fmla="*/ 68 w 161"/>
                <a:gd name="T3" fmla="*/ 0 h 408"/>
                <a:gd name="T4" fmla="*/ 83 w 161"/>
                <a:gd name="T5" fmla="*/ 5 h 408"/>
                <a:gd name="T6" fmla="*/ 96 w 161"/>
                <a:gd name="T7" fmla="*/ 16 h 408"/>
                <a:gd name="T8" fmla="*/ 103 w 161"/>
                <a:gd name="T9" fmla="*/ 31 h 408"/>
                <a:gd name="T10" fmla="*/ 124 w 161"/>
                <a:gd name="T11" fmla="*/ 123 h 408"/>
                <a:gd name="T12" fmla="*/ 142 w 161"/>
                <a:gd name="T13" fmla="*/ 214 h 408"/>
                <a:gd name="T14" fmla="*/ 148 w 161"/>
                <a:gd name="T15" fmla="*/ 244 h 408"/>
                <a:gd name="T16" fmla="*/ 155 w 161"/>
                <a:gd name="T17" fmla="*/ 271 h 408"/>
                <a:gd name="T18" fmla="*/ 159 w 161"/>
                <a:gd name="T19" fmla="*/ 298 h 408"/>
                <a:gd name="T20" fmla="*/ 161 w 161"/>
                <a:gd name="T21" fmla="*/ 324 h 408"/>
                <a:gd name="T22" fmla="*/ 158 w 161"/>
                <a:gd name="T23" fmla="*/ 351 h 408"/>
                <a:gd name="T24" fmla="*/ 147 w 161"/>
                <a:gd name="T25" fmla="*/ 380 h 408"/>
                <a:gd name="T26" fmla="*/ 136 w 161"/>
                <a:gd name="T27" fmla="*/ 395 h 408"/>
                <a:gd name="T28" fmla="*/ 121 w 161"/>
                <a:gd name="T29" fmla="*/ 403 h 408"/>
                <a:gd name="T30" fmla="*/ 103 w 161"/>
                <a:gd name="T31" fmla="*/ 408 h 408"/>
                <a:gd name="T32" fmla="*/ 86 w 161"/>
                <a:gd name="T33" fmla="*/ 406 h 408"/>
                <a:gd name="T34" fmla="*/ 69 w 161"/>
                <a:gd name="T35" fmla="*/ 400 h 408"/>
                <a:gd name="T36" fmla="*/ 54 w 161"/>
                <a:gd name="T37" fmla="*/ 391 h 408"/>
                <a:gd name="T38" fmla="*/ 35 w 161"/>
                <a:gd name="T39" fmla="*/ 372 h 408"/>
                <a:gd name="T40" fmla="*/ 23 w 161"/>
                <a:gd name="T41" fmla="*/ 351 h 408"/>
                <a:gd name="T42" fmla="*/ 14 w 161"/>
                <a:gd name="T43" fmla="*/ 326 h 408"/>
                <a:gd name="T44" fmla="*/ 9 w 161"/>
                <a:gd name="T45" fmla="*/ 301 h 408"/>
                <a:gd name="T46" fmla="*/ 6 w 161"/>
                <a:gd name="T47" fmla="*/ 275 h 408"/>
                <a:gd name="T48" fmla="*/ 3 w 161"/>
                <a:gd name="T49" fmla="*/ 247 h 408"/>
                <a:gd name="T50" fmla="*/ 1 w 161"/>
                <a:gd name="T51" fmla="*/ 222 h 408"/>
                <a:gd name="T52" fmla="*/ 0 w 161"/>
                <a:gd name="T53" fmla="*/ 157 h 408"/>
                <a:gd name="T54" fmla="*/ 4 w 161"/>
                <a:gd name="T55" fmla="*/ 95 h 408"/>
                <a:gd name="T56" fmla="*/ 17 w 161"/>
                <a:gd name="T57" fmla="*/ 31 h 408"/>
                <a:gd name="T58" fmla="*/ 24 w 161"/>
                <a:gd name="T59" fmla="*/ 16 h 408"/>
                <a:gd name="T60" fmla="*/ 37 w 161"/>
                <a:gd name="T61" fmla="*/ 5 h 408"/>
                <a:gd name="T62" fmla="*/ 52 w 161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408">
                  <a:moveTo>
                    <a:pt x="52" y="0"/>
                  </a:moveTo>
                  <a:lnTo>
                    <a:pt x="68" y="0"/>
                  </a:lnTo>
                  <a:lnTo>
                    <a:pt x="83" y="5"/>
                  </a:lnTo>
                  <a:lnTo>
                    <a:pt x="96" y="16"/>
                  </a:lnTo>
                  <a:lnTo>
                    <a:pt x="103" y="31"/>
                  </a:lnTo>
                  <a:lnTo>
                    <a:pt x="124" y="123"/>
                  </a:lnTo>
                  <a:lnTo>
                    <a:pt x="142" y="214"/>
                  </a:lnTo>
                  <a:lnTo>
                    <a:pt x="148" y="244"/>
                  </a:lnTo>
                  <a:lnTo>
                    <a:pt x="155" y="271"/>
                  </a:lnTo>
                  <a:lnTo>
                    <a:pt x="159" y="298"/>
                  </a:lnTo>
                  <a:lnTo>
                    <a:pt x="161" y="324"/>
                  </a:lnTo>
                  <a:lnTo>
                    <a:pt x="158" y="351"/>
                  </a:lnTo>
                  <a:lnTo>
                    <a:pt x="147" y="380"/>
                  </a:lnTo>
                  <a:lnTo>
                    <a:pt x="136" y="395"/>
                  </a:lnTo>
                  <a:lnTo>
                    <a:pt x="121" y="403"/>
                  </a:lnTo>
                  <a:lnTo>
                    <a:pt x="103" y="408"/>
                  </a:lnTo>
                  <a:lnTo>
                    <a:pt x="86" y="406"/>
                  </a:lnTo>
                  <a:lnTo>
                    <a:pt x="69" y="400"/>
                  </a:lnTo>
                  <a:lnTo>
                    <a:pt x="54" y="391"/>
                  </a:lnTo>
                  <a:lnTo>
                    <a:pt x="35" y="372"/>
                  </a:lnTo>
                  <a:lnTo>
                    <a:pt x="23" y="351"/>
                  </a:lnTo>
                  <a:lnTo>
                    <a:pt x="14" y="326"/>
                  </a:lnTo>
                  <a:lnTo>
                    <a:pt x="9" y="301"/>
                  </a:lnTo>
                  <a:lnTo>
                    <a:pt x="6" y="275"/>
                  </a:lnTo>
                  <a:lnTo>
                    <a:pt x="3" y="247"/>
                  </a:lnTo>
                  <a:lnTo>
                    <a:pt x="1" y="222"/>
                  </a:lnTo>
                  <a:lnTo>
                    <a:pt x="0" y="157"/>
                  </a:lnTo>
                  <a:lnTo>
                    <a:pt x="4" y="95"/>
                  </a:lnTo>
                  <a:lnTo>
                    <a:pt x="17" y="31"/>
                  </a:lnTo>
                  <a:lnTo>
                    <a:pt x="24" y="16"/>
                  </a:lnTo>
                  <a:lnTo>
                    <a:pt x="37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F215530-E0CD-452A-8D10-587B8C6F5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3605213"/>
              <a:ext cx="319088" cy="127000"/>
            </a:xfrm>
            <a:custGeom>
              <a:avLst/>
              <a:gdLst>
                <a:gd name="T0" fmla="*/ 310 w 403"/>
                <a:gd name="T1" fmla="*/ 0 h 159"/>
                <a:gd name="T2" fmla="*/ 336 w 403"/>
                <a:gd name="T3" fmla="*/ 1 h 159"/>
                <a:gd name="T4" fmla="*/ 361 w 403"/>
                <a:gd name="T5" fmla="*/ 11 h 159"/>
                <a:gd name="T6" fmla="*/ 386 w 403"/>
                <a:gd name="T7" fmla="*/ 28 h 159"/>
                <a:gd name="T8" fmla="*/ 395 w 403"/>
                <a:gd name="T9" fmla="*/ 40 h 159"/>
                <a:gd name="T10" fmla="*/ 400 w 403"/>
                <a:gd name="T11" fmla="*/ 54 h 159"/>
                <a:gd name="T12" fmla="*/ 403 w 403"/>
                <a:gd name="T13" fmla="*/ 70 h 159"/>
                <a:gd name="T14" fmla="*/ 401 w 403"/>
                <a:gd name="T15" fmla="*/ 85 h 159"/>
                <a:gd name="T16" fmla="*/ 395 w 403"/>
                <a:gd name="T17" fmla="*/ 97 h 159"/>
                <a:gd name="T18" fmla="*/ 376 w 403"/>
                <a:gd name="T19" fmla="*/ 118 h 159"/>
                <a:gd name="T20" fmla="*/ 356 w 403"/>
                <a:gd name="T21" fmla="*/ 133 h 159"/>
                <a:gd name="T22" fmla="*/ 334 w 403"/>
                <a:gd name="T23" fmla="*/ 142 h 159"/>
                <a:gd name="T24" fmla="*/ 311 w 403"/>
                <a:gd name="T25" fmla="*/ 147 h 159"/>
                <a:gd name="T26" fmla="*/ 286 w 403"/>
                <a:gd name="T27" fmla="*/ 150 h 159"/>
                <a:gd name="T28" fmla="*/ 260 w 403"/>
                <a:gd name="T29" fmla="*/ 152 h 159"/>
                <a:gd name="T30" fmla="*/ 232 w 403"/>
                <a:gd name="T31" fmla="*/ 153 h 159"/>
                <a:gd name="T32" fmla="*/ 169 w 403"/>
                <a:gd name="T33" fmla="*/ 156 h 159"/>
                <a:gd name="T34" fmla="*/ 103 w 403"/>
                <a:gd name="T35" fmla="*/ 159 h 159"/>
                <a:gd name="T36" fmla="*/ 38 w 403"/>
                <a:gd name="T37" fmla="*/ 155 h 159"/>
                <a:gd name="T38" fmla="*/ 21 w 403"/>
                <a:gd name="T39" fmla="*/ 149 h 159"/>
                <a:gd name="T40" fmla="*/ 10 w 403"/>
                <a:gd name="T41" fmla="*/ 139 h 159"/>
                <a:gd name="T42" fmla="*/ 3 w 403"/>
                <a:gd name="T43" fmla="*/ 127 h 159"/>
                <a:gd name="T44" fmla="*/ 0 w 403"/>
                <a:gd name="T45" fmla="*/ 111 h 159"/>
                <a:gd name="T46" fmla="*/ 1 w 403"/>
                <a:gd name="T47" fmla="*/ 96 h 159"/>
                <a:gd name="T48" fmla="*/ 6 w 403"/>
                <a:gd name="T49" fmla="*/ 80 h 159"/>
                <a:gd name="T50" fmla="*/ 13 w 403"/>
                <a:gd name="T51" fmla="*/ 66 h 159"/>
                <a:gd name="T52" fmla="*/ 26 w 403"/>
                <a:gd name="T53" fmla="*/ 56 h 159"/>
                <a:gd name="T54" fmla="*/ 38 w 403"/>
                <a:gd name="T55" fmla="*/ 48 h 159"/>
                <a:gd name="T56" fmla="*/ 83 w 403"/>
                <a:gd name="T57" fmla="*/ 34 h 159"/>
                <a:gd name="T58" fmla="*/ 131 w 403"/>
                <a:gd name="T59" fmla="*/ 25 h 159"/>
                <a:gd name="T60" fmla="*/ 178 w 403"/>
                <a:gd name="T61" fmla="*/ 17 h 159"/>
                <a:gd name="T62" fmla="*/ 224 w 403"/>
                <a:gd name="T63" fmla="*/ 11 h 159"/>
                <a:gd name="T64" fmla="*/ 254 w 403"/>
                <a:gd name="T65" fmla="*/ 6 h 159"/>
                <a:gd name="T66" fmla="*/ 282 w 403"/>
                <a:gd name="T67" fmla="*/ 1 h 159"/>
                <a:gd name="T68" fmla="*/ 310 w 403"/>
                <a:gd name="T6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3" h="159">
                  <a:moveTo>
                    <a:pt x="310" y="0"/>
                  </a:moveTo>
                  <a:lnTo>
                    <a:pt x="336" y="1"/>
                  </a:lnTo>
                  <a:lnTo>
                    <a:pt x="361" y="11"/>
                  </a:lnTo>
                  <a:lnTo>
                    <a:pt x="386" y="28"/>
                  </a:lnTo>
                  <a:lnTo>
                    <a:pt x="395" y="40"/>
                  </a:lnTo>
                  <a:lnTo>
                    <a:pt x="400" y="54"/>
                  </a:lnTo>
                  <a:lnTo>
                    <a:pt x="403" y="70"/>
                  </a:lnTo>
                  <a:lnTo>
                    <a:pt x="401" y="85"/>
                  </a:lnTo>
                  <a:lnTo>
                    <a:pt x="395" y="97"/>
                  </a:lnTo>
                  <a:lnTo>
                    <a:pt x="376" y="118"/>
                  </a:lnTo>
                  <a:lnTo>
                    <a:pt x="356" y="133"/>
                  </a:lnTo>
                  <a:lnTo>
                    <a:pt x="334" y="142"/>
                  </a:lnTo>
                  <a:lnTo>
                    <a:pt x="311" y="147"/>
                  </a:lnTo>
                  <a:lnTo>
                    <a:pt x="286" y="150"/>
                  </a:lnTo>
                  <a:lnTo>
                    <a:pt x="260" y="152"/>
                  </a:lnTo>
                  <a:lnTo>
                    <a:pt x="232" y="153"/>
                  </a:lnTo>
                  <a:lnTo>
                    <a:pt x="169" y="156"/>
                  </a:lnTo>
                  <a:lnTo>
                    <a:pt x="103" y="159"/>
                  </a:lnTo>
                  <a:lnTo>
                    <a:pt x="38" y="155"/>
                  </a:lnTo>
                  <a:lnTo>
                    <a:pt x="21" y="149"/>
                  </a:lnTo>
                  <a:lnTo>
                    <a:pt x="10" y="139"/>
                  </a:lnTo>
                  <a:lnTo>
                    <a:pt x="3" y="127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6" y="80"/>
                  </a:lnTo>
                  <a:lnTo>
                    <a:pt x="13" y="66"/>
                  </a:lnTo>
                  <a:lnTo>
                    <a:pt x="26" y="56"/>
                  </a:lnTo>
                  <a:lnTo>
                    <a:pt x="38" y="48"/>
                  </a:lnTo>
                  <a:lnTo>
                    <a:pt x="83" y="34"/>
                  </a:lnTo>
                  <a:lnTo>
                    <a:pt x="131" y="25"/>
                  </a:lnTo>
                  <a:lnTo>
                    <a:pt x="178" y="17"/>
                  </a:lnTo>
                  <a:lnTo>
                    <a:pt x="224" y="11"/>
                  </a:lnTo>
                  <a:lnTo>
                    <a:pt x="254" y="6"/>
                  </a:lnTo>
                  <a:lnTo>
                    <a:pt x="282" y="1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E04C3B8-4C17-4D7B-B2A5-F908C8506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579813"/>
              <a:ext cx="273050" cy="139700"/>
            </a:xfrm>
            <a:custGeom>
              <a:avLst/>
              <a:gdLst>
                <a:gd name="T0" fmla="*/ 212 w 344"/>
                <a:gd name="T1" fmla="*/ 0 h 177"/>
                <a:gd name="T2" fmla="*/ 249 w 344"/>
                <a:gd name="T3" fmla="*/ 2 h 177"/>
                <a:gd name="T4" fmla="*/ 283 w 344"/>
                <a:gd name="T5" fmla="*/ 10 h 177"/>
                <a:gd name="T6" fmla="*/ 305 w 344"/>
                <a:gd name="T7" fmla="*/ 19 h 177"/>
                <a:gd name="T8" fmla="*/ 322 w 344"/>
                <a:gd name="T9" fmla="*/ 33 h 177"/>
                <a:gd name="T10" fmla="*/ 335 w 344"/>
                <a:gd name="T11" fmla="*/ 50 h 177"/>
                <a:gd name="T12" fmla="*/ 341 w 344"/>
                <a:gd name="T13" fmla="*/ 70 h 177"/>
                <a:gd name="T14" fmla="*/ 344 w 344"/>
                <a:gd name="T15" fmla="*/ 92 h 177"/>
                <a:gd name="T16" fmla="*/ 342 w 344"/>
                <a:gd name="T17" fmla="*/ 112 h 177"/>
                <a:gd name="T18" fmla="*/ 335 w 344"/>
                <a:gd name="T19" fmla="*/ 132 h 177"/>
                <a:gd name="T20" fmla="*/ 324 w 344"/>
                <a:gd name="T21" fmla="*/ 149 h 177"/>
                <a:gd name="T22" fmla="*/ 307 w 344"/>
                <a:gd name="T23" fmla="*/ 161 h 177"/>
                <a:gd name="T24" fmla="*/ 283 w 344"/>
                <a:gd name="T25" fmla="*/ 171 h 177"/>
                <a:gd name="T26" fmla="*/ 243 w 344"/>
                <a:gd name="T27" fmla="*/ 177 h 177"/>
                <a:gd name="T28" fmla="*/ 203 w 344"/>
                <a:gd name="T29" fmla="*/ 177 h 177"/>
                <a:gd name="T30" fmla="*/ 161 w 344"/>
                <a:gd name="T31" fmla="*/ 174 h 177"/>
                <a:gd name="T32" fmla="*/ 103 w 344"/>
                <a:gd name="T33" fmla="*/ 172 h 177"/>
                <a:gd name="T34" fmla="*/ 45 w 344"/>
                <a:gd name="T35" fmla="*/ 165 h 177"/>
                <a:gd name="T36" fmla="*/ 28 w 344"/>
                <a:gd name="T37" fmla="*/ 158 h 177"/>
                <a:gd name="T38" fmla="*/ 14 w 344"/>
                <a:gd name="T39" fmla="*/ 146 h 177"/>
                <a:gd name="T40" fmla="*/ 4 w 344"/>
                <a:gd name="T41" fmla="*/ 130 h 177"/>
                <a:gd name="T42" fmla="*/ 0 w 344"/>
                <a:gd name="T43" fmla="*/ 113 h 177"/>
                <a:gd name="T44" fmla="*/ 1 w 344"/>
                <a:gd name="T45" fmla="*/ 95 h 177"/>
                <a:gd name="T46" fmla="*/ 6 w 344"/>
                <a:gd name="T47" fmla="*/ 76 h 177"/>
                <a:gd name="T48" fmla="*/ 15 w 344"/>
                <a:gd name="T49" fmla="*/ 61 h 177"/>
                <a:gd name="T50" fmla="*/ 31 w 344"/>
                <a:gd name="T51" fmla="*/ 50 h 177"/>
                <a:gd name="T52" fmla="*/ 62 w 344"/>
                <a:gd name="T53" fmla="*/ 34 h 177"/>
                <a:gd name="T54" fmla="*/ 97 w 344"/>
                <a:gd name="T55" fmla="*/ 20 h 177"/>
                <a:gd name="T56" fmla="*/ 134 w 344"/>
                <a:gd name="T57" fmla="*/ 11 h 177"/>
                <a:gd name="T58" fmla="*/ 173 w 344"/>
                <a:gd name="T59" fmla="*/ 3 h 177"/>
                <a:gd name="T60" fmla="*/ 212 w 344"/>
                <a:gd name="T6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177">
                  <a:moveTo>
                    <a:pt x="212" y="0"/>
                  </a:moveTo>
                  <a:lnTo>
                    <a:pt x="249" y="2"/>
                  </a:lnTo>
                  <a:lnTo>
                    <a:pt x="283" y="10"/>
                  </a:lnTo>
                  <a:lnTo>
                    <a:pt x="305" y="19"/>
                  </a:lnTo>
                  <a:lnTo>
                    <a:pt x="322" y="33"/>
                  </a:lnTo>
                  <a:lnTo>
                    <a:pt x="335" y="50"/>
                  </a:lnTo>
                  <a:lnTo>
                    <a:pt x="341" y="70"/>
                  </a:lnTo>
                  <a:lnTo>
                    <a:pt x="344" y="92"/>
                  </a:lnTo>
                  <a:lnTo>
                    <a:pt x="342" y="112"/>
                  </a:lnTo>
                  <a:lnTo>
                    <a:pt x="335" y="132"/>
                  </a:lnTo>
                  <a:lnTo>
                    <a:pt x="324" y="149"/>
                  </a:lnTo>
                  <a:lnTo>
                    <a:pt x="307" y="161"/>
                  </a:lnTo>
                  <a:lnTo>
                    <a:pt x="283" y="171"/>
                  </a:lnTo>
                  <a:lnTo>
                    <a:pt x="243" y="177"/>
                  </a:lnTo>
                  <a:lnTo>
                    <a:pt x="203" y="177"/>
                  </a:lnTo>
                  <a:lnTo>
                    <a:pt x="161" y="174"/>
                  </a:lnTo>
                  <a:lnTo>
                    <a:pt x="103" y="172"/>
                  </a:lnTo>
                  <a:lnTo>
                    <a:pt x="45" y="165"/>
                  </a:lnTo>
                  <a:lnTo>
                    <a:pt x="28" y="158"/>
                  </a:lnTo>
                  <a:lnTo>
                    <a:pt x="14" y="146"/>
                  </a:lnTo>
                  <a:lnTo>
                    <a:pt x="4" y="130"/>
                  </a:lnTo>
                  <a:lnTo>
                    <a:pt x="0" y="113"/>
                  </a:lnTo>
                  <a:lnTo>
                    <a:pt x="1" y="95"/>
                  </a:lnTo>
                  <a:lnTo>
                    <a:pt x="6" y="76"/>
                  </a:lnTo>
                  <a:lnTo>
                    <a:pt x="15" y="61"/>
                  </a:lnTo>
                  <a:lnTo>
                    <a:pt x="31" y="50"/>
                  </a:lnTo>
                  <a:lnTo>
                    <a:pt x="62" y="34"/>
                  </a:lnTo>
                  <a:lnTo>
                    <a:pt x="97" y="20"/>
                  </a:lnTo>
                  <a:lnTo>
                    <a:pt x="134" y="11"/>
                  </a:lnTo>
                  <a:lnTo>
                    <a:pt x="173" y="3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AA4BDC1-FB08-455D-BEDE-3E2874BA6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2960688"/>
              <a:ext cx="203200" cy="131763"/>
            </a:xfrm>
            <a:custGeom>
              <a:avLst/>
              <a:gdLst>
                <a:gd name="T0" fmla="*/ 39 w 258"/>
                <a:gd name="T1" fmla="*/ 0 h 168"/>
                <a:gd name="T2" fmla="*/ 53 w 258"/>
                <a:gd name="T3" fmla="*/ 5 h 168"/>
                <a:gd name="T4" fmla="*/ 110 w 258"/>
                <a:gd name="T5" fmla="*/ 33 h 168"/>
                <a:gd name="T6" fmla="*/ 168 w 258"/>
                <a:gd name="T7" fmla="*/ 58 h 168"/>
                <a:gd name="T8" fmla="*/ 227 w 258"/>
                <a:gd name="T9" fmla="*/ 79 h 168"/>
                <a:gd name="T10" fmla="*/ 242 w 258"/>
                <a:gd name="T11" fmla="*/ 87 h 168"/>
                <a:gd name="T12" fmla="*/ 253 w 258"/>
                <a:gd name="T13" fmla="*/ 99 h 168"/>
                <a:gd name="T14" fmla="*/ 258 w 258"/>
                <a:gd name="T15" fmla="*/ 113 h 168"/>
                <a:gd name="T16" fmla="*/ 258 w 258"/>
                <a:gd name="T17" fmla="*/ 129 h 168"/>
                <a:gd name="T18" fmla="*/ 253 w 258"/>
                <a:gd name="T19" fmla="*/ 143 h 168"/>
                <a:gd name="T20" fmla="*/ 245 w 258"/>
                <a:gd name="T21" fmla="*/ 155 h 168"/>
                <a:gd name="T22" fmla="*/ 234 w 258"/>
                <a:gd name="T23" fmla="*/ 165 h 168"/>
                <a:gd name="T24" fmla="*/ 220 w 258"/>
                <a:gd name="T25" fmla="*/ 168 h 168"/>
                <a:gd name="T26" fmla="*/ 203 w 258"/>
                <a:gd name="T27" fmla="*/ 165 h 168"/>
                <a:gd name="T28" fmla="*/ 138 w 258"/>
                <a:gd name="T29" fmla="*/ 138 h 168"/>
                <a:gd name="T30" fmla="*/ 76 w 258"/>
                <a:gd name="T31" fmla="*/ 106 h 168"/>
                <a:gd name="T32" fmla="*/ 17 w 258"/>
                <a:gd name="T33" fmla="*/ 68 h 168"/>
                <a:gd name="T34" fmla="*/ 5 w 258"/>
                <a:gd name="T35" fmla="*/ 58 h 168"/>
                <a:gd name="T36" fmla="*/ 0 w 258"/>
                <a:gd name="T37" fmla="*/ 45 h 168"/>
                <a:gd name="T38" fmla="*/ 0 w 258"/>
                <a:gd name="T39" fmla="*/ 31 h 168"/>
                <a:gd name="T40" fmla="*/ 5 w 258"/>
                <a:gd name="T41" fmla="*/ 19 h 168"/>
                <a:gd name="T42" fmla="*/ 13 w 258"/>
                <a:gd name="T43" fmla="*/ 10 h 168"/>
                <a:gd name="T44" fmla="*/ 25 w 258"/>
                <a:gd name="T45" fmla="*/ 2 h 168"/>
                <a:gd name="T46" fmla="*/ 39 w 258"/>
                <a:gd name="T4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168">
                  <a:moveTo>
                    <a:pt x="39" y="0"/>
                  </a:moveTo>
                  <a:lnTo>
                    <a:pt x="53" y="5"/>
                  </a:lnTo>
                  <a:lnTo>
                    <a:pt x="110" y="33"/>
                  </a:lnTo>
                  <a:lnTo>
                    <a:pt x="168" y="58"/>
                  </a:lnTo>
                  <a:lnTo>
                    <a:pt x="227" y="79"/>
                  </a:lnTo>
                  <a:lnTo>
                    <a:pt x="242" y="87"/>
                  </a:lnTo>
                  <a:lnTo>
                    <a:pt x="253" y="99"/>
                  </a:lnTo>
                  <a:lnTo>
                    <a:pt x="258" y="113"/>
                  </a:lnTo>
                  <a:lnTo>
                    <a:pt x="258" y="129"/>
                  </a:lnTo>
                  <a:lnTo>
                    <a:pt x="253" y="143"/>
                  </a:lnTo>
                  <a:lnTo>
                    <a:pt x="245" y="155"/>
                  </a:lnTo>
                  <a:lnTo>
                    <a:pt x="234" y="165"/>
                  </a:lnTo>
                  <a:lnTo>
                    <a:pt x="220" y="168"/>
                  </a:lnTo>
                  <a:lnTo>
                    <a:pt x="203" y="165"/>
                  </a:lnTo>
                  <a:lnTo>
                    <a:pt x="138" y="138"/>
                  </a:lnTo>
                  <a:lnTo>
                    <a:pt x="76" y="106"/>
                  </a:lnTo>
                  <a:lnTo>
                    <a:pt x="17" y="68"/>
                  </a:lnTo>
                  <a:lnTo>
                    <a:pt x="5" y="58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5" y="19"/>
                  </a:lnTo>
                  <a:lnTo>
                    <a:pt x="13" y="10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D95D593-ACCF-4B86-B4C8-C3B214EB8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0" y="2509838"/>
              <a:ext cx="165100" cy="142875"/>
            </a:xfrm>
            <a:custGeom>
              <a:avLst/>
              <a:gdLst>
                <a:gd name="T0" fmla="*/ 41 w 210"/>
                <a:gd name="T1" fmla="*/ 0 h 180"/>
                <a:gd name="T2" fmla="*/ 56 w 210"/>
                <a:gd name="T3" fmla="*/ 5 h 180"/>
                <a:gd name="T4" fmla="*/ 129 w 210"/>
                <a:gd name="T5" fmla="*/ 47 h 180"/>
                <a:gd name="T6" fmla="*/ 154 w 210"/>
                <a:gd name="T7" fmla="*/ 62 h 180"/>
                <a:gd name="T8" fmla="*/ 177 w 210"/>
                <a:gd name="T9" fmla="*/ 78 h 180"/>
                <a:gd name="T10" fmla="*/ 197 w 210"/>
                <a:gd name="T11" fmla="*/ 99 h 180"/>
                <a:gd name="T12" fmla="*/ 207 w 210"/>
                <a:gd name="T13" fmla="*/ 116 h 180"/>
                <a:gd name="T14" fmla="*/ 210 w 210"/>
                <a:gd name="T15" fmla="*/ 136 h 180"/>
                <a:gd name="T16" fmla="*/ 204 w 210"/>
                <a:gd name="T17" fmla="*/ 157 h 180"/>
                <a:gd name="T18" fmla="*/ 194 w 210"/>
                <a:gd name="T19" fmla="*/ 167 h 180"/>
                <a:gd name="T20" fmla="*/ 180 w 210"/>
                <a:gd name="T21" fmla="*/ 177 h 180"/>
                <a:gd name="T22" fmla="*/ 166 w 210"/>
                <a:gd name="T23" fmla="*/ 180 h 180"/>
                <a:gd name="T24" fmla="*/ 151 w 210"/>
                <a:gd name="T25" fmla="*/ 178 h 180"/>
                <a:gd name="T26" fmla="*/ 118 w 210"/>
                <a:gd name="T27" fmla="*/ 161 h 180"/>
                <a:gd name="T28" fmla="*/ 89 w 210"/>
                <a:gd name="T29" fmla="*/ 140 h 180"/>
                <a:gd name="T30" fmla="*/ 62 w 210"/>
                <a:gd name="T31" fmla="*/ 116 h 180"/>
                <a:gd name="T32" fmla="*/ 36 w 210"/>
                <a:gd name="T33" fmla="*/ 90 h 180"/>
                <a:gd name="T34" fmla="*/ 11 w 210"/>
                <a:gd name="T35" fmla="*/ 62 h 180"/>
                <a:gd name="T36" fmla="*/ 2 w 210"/>
                <a:gd name="T37" fmla="*/ 48 h 180"/>
                <a:gd name="T38" fmla="*/ 0 w 210"/>
                <a:gd name="T39" fmla="*/ 34 h 180"/>
                <a:gd name="T40" fmla="*/ 5 w 210"/>
                <a:gd name="T41" fmla="*/ 20 h 180"/>
                <a:gd name="T42" fmla="*/ 13 w 210"/>
                <a:gd name="T43" fmla="*/ 9 h 180"/>
                <a:gd name="T44" fmla="*/ 25 w 210"/>
                <a:gd name="T45" fmla="*/ 2 h 180"/>
                <a:gd name="T46" fmla="*/ 41 w 210"/>
                <a:gd name="T4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80">
                  <a:moveTo>
                    <a:pt x="41" y="0"/>
                  </a:moveTo>
                  <a:lnTo>
                    <a:pt x="56" y="5"/>
                  </a:lnTo>
                  <a:lnTo>
                    <a:pt x="129" y="47"/>
                  </a:lnTo>
                  <a:lnTo>
                    <a:pt x="154" y="62"/>
                  </a:lnTo>
                  <a:lnTo>
                    <a:pt x="177" y="78"/>
                  </a:lnTo>
                  <a:lnTo>
                    <a:pt x="197" y="99"/>
                  </a:lnTo>
                  <a:lnTo>
                    <a:pt x="207" y="116"/>
                  </a:lnTo>
                  <a:lnTo>
                    <a:pt x="210" y="136"/>
                  </a:lnTo>
                  <a:lnTo>
                    <a:pt x="204" y="157"/>
                  </a:lnTo>
                  <a:lnTo>
                    <a:pt x="194" y="167"/>
                  </a:lnTo>
                  <a:lnTo>
                    <a:pt x="180" y="177"/>
                  </a:lnTo>
                  <a:lnTo>
                    <a:pt x="166" y="180"/>
                  </a:lnTo>
                  <a:lnTo>
                    <a:pt x="151" y="178"/>
                  </a:lnTo>
                  <a:lnTo>
                    <a:pt x="118" y="161"/>
                  </a:lnTo>
                  <a:lnTo>
                    <a:pt x="89" y="140"/>
                  </a:lnTo>
                  <a:lnTo>
                    <a:pt x="62" y="116"/>
                  </a:lnTo>
                  <a:lnTo>
                    <a:pt x="36" y="90"/>
                  </a:lnTo>
                  <a:lnTo>
                    <a:pt x="11" y="62"/>
                  </a:lnTo>
                  <a:lnTo>
                    <a:pt x="2" y="48"/>
                  </a:lnTo>
                  <a:lnTo>
                    <a:pt x="0" y="34"/>
                  </a:lnTo>
                  <a:lnTo>
                    <a:pt x="5" y="20"/>
                  </a:lnTo>
                  <a:lnTo>
                    <a:pt x="13" y="9"/>
                  </a:lnTo>
                  <a:lnTo>
                    <a:pt x="25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1CF0806-8B4F-466D-A362-72B80BAB3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4391025"/>
              <a:ext cx="155575" cy="160338"/>
            </a:xfrm>
            <a:custGeom>
              <a:avLst/>
              <a:gdLst>
                <a:gd name="T0" fmla="*/ 157 w 196"/>
                <a:gd name="T1" fmla="*/ 0 h 203"/>
                <a:gd name="T2" fmla="*/ 172 w 196"/>
                <a:gd name="T3" fmla="*/ 6 h 203"/>
                <a:gd name="T4" fmla="*/ 186 w 196"/>
                <a:gd name="T5" fmla="*/ 17 h 203"/>
                <a:gd name="T6" fmla="*/ 194 w 196"/>
                <a:gd name="T7" fmla="*/ 31 h 203"/>
                <a:gd name="T8" fmla="*/ 196 w 196"/>
                <a:gd name="T9" fmla="*/ 48 h 203"/>
                <a:gd name="T10" fmla="*/ 190 w 196"/>
                <a:gd name="T11" fmla="*/ 65 h 203"/>
                <a:gd name="T12" fmla="*/ 176 w 196"/>
                <a:gd name="T13" fmla="*/ 83 h 203"/>
                <a:gd name="T14" fmla="*/ 159 w 196"/>
                <a:gd name="T15" fmla="*/ 97 h 203"/>
                <a:gd name="T16" fmla="*/ 141 w 196"/>
                <a:gd name="T17" fmla="*/ 113 h 203"/>
                <a:gd name="T18" fmla="*/ 123 w 196"/>
                <a:gd name="T19" fmla="*/ 127 h 203"/>
                <a:gd name="T20" fmla="*/ 92 w 196"/>
                <a:gd name="T21" fmla="*/ 158 h 203"/>
                <a:gd name="T22" fmla="*/ 62 w 196"/>
                <a:gd name="T23" fmla="*/ 190 h 203"/>
                <a:gd name="T24" fmla="*/ 48 w 196"/>
                <a:gd name="T25" fmla="*/ 201 h 203"/>
                <a:gd name="T26" fmla="*/ 34 w 196"/>
                <a:gd name="T27" fmla="*/ 203 h 203"/>
                <a:gd name="T28" fmla="*/ 22 w 196"/>
                <a:gd name="T29" fmla="*/ 198 h 203"/>
                <a:gd name="T30" fmla="*/ 11 w 196"/>
                <a:gd name="T31" fmla="*/ 189 h 203"/>
                <a:gd name="T32" fmla="*/ 3 w 196"/>
                <a:gd name="T33" fmla="*/ 176 h 203"/>
                <a:gd name="T34" fmla="*/ 0 w 196"/>
                <a:gd name="T35" fmla="*/ 161 h 203"/>
                <a:gd name="T36" fmla="*/ 3 w 196"/>
                <a:gd name="T37" fmla="*/ 145 h 203"/>
                <a:gd name="T38" fmla="*/ 17 w 196"/>
                <a:gd name="T39" fmla="*/ 117 h 203"/>
                <a:gd name="T40" fmla="*/ 36 w 196"/>
                <a:gd name="T41" fmla="*/ 88 h 203"/>
                <a:gd name="T42" fmla="*/ 58 w 196"/>
                <a:gd name="T43" fmla="*/ 58 h 203"/>
                <a:gd name="T44" fmla="*/ 83 w 196"/>
                <a:gd name="T45" fmla="*/ 32 h 203"/>
                <a:gd name="T46" fmla="*/ 110 w 196"/>
                <a:gd name="T47" fmla="*/ 12 h 203"/>
                <a:gd name="T48" fmla="*/ 140 w 196"/>
                <a:gd name="T49" fmla="*/ 0 h 203"/>
                <a:gd name="T50" fmla="*/ 157 w 196"/>
                <a:gd name="T5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203">
                  <a:moveTo>
                    <a:pt x="157" y="0"/>
                  </a:moveTo>
                  <a:lnTo>
                    <a:pt x="172" y="6"/>
                  </a:lnTo>
                  <a:lnTo>
                    <a:pt x="186" y="17"/>
                  </a:lnTo>
                  <a:lnTo>
                    <a:pt x="194" y="31"/>
                  </a:lnTo>
                  <a:lnTo>
                    <a:pt x="196" y="48"/>
                  </a:lnTo>
                  <a:lnTo>
                    <a:pt x="190" y="65"/>
                  </a:lnTo>
                  <a:lnTo>
                    <a:pt x="176" y="83"/>
                  </a:lnTo>
                  <a:lnTo>
                    <a:pt x="159" y="97"/>
                  </a:lnTo>
                  <a:lnTo>
                    <a:pt x="141" y="113"/>
                  </a:lnTo>
                  <a:lnTo>
                    <a:pt x="123" y="127"/>
                  </a:lnTo>
                  <a:lnTo>
                    <a:pt x="92" y="158"/>
                  </a:lnTo>
                  <a:lnTo>
                    <a:pt x="62" y="190"/>
                  </a:lnTo>
                  <a:lnTo>
                    <a:pt x="48" y="201"/>
                  </a:lnTo>
                  <a:lnTo>
                    <a:pt x="34" y="203"/>
                  </a:lnTo>
                  <a:lnTo>
                    <a:pt x="22" y="198"/>
                  </a:lnTo>
                  <a:lnTo>
                    <a:pt x="11" y="189"/>
                  </a:lnTo>
                  <a:lnTo>
                    <a:pt x="3" y="176"/>
                  </a:lnTo>
                  <a:lnTo>
                    <a:pt x="0" y="161"/>
                  </a:lnTo>
                  <a:lnTo>
                    <a:pt x="3" y="145"/>
                  </a:lnTo>
                  <a:lnTo>
                    <a:pt x="17" y="117"/>
                  </a:lnTo>
                  <a:lnTo>
                    <a:pt x="36" y="88"/>
                  </a:lnTo>
                  <a:lnTo>
                    <a:pt x="58" y="58"/>
                  </a:lnTo>
                  <a:lnTo>
                    <a:pt x="83" y="32"/>
                  </a:lnTo>
                  <a:lnTo>
                    <a:pt x="110" y="12"/>
                  </a:lnTo>
                  <a:lnTo>
                    <a:pt x="140" y="0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69A6940-5982-4830-A5BF-E7647E36A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4799013"/>
              <a:ext cx="138113" cy="165100"/>
            </a:xfrm>
            <a:custGeom>
              <a:avLst/>
              <a:gdLst>
                <a:gd name="T0" fmla="*/ 130 w 173"/>
                <a:gd name="T1" fmla="*/ 0 h 208"/>
                <a:gd name="T2" fmla="*/ 147 w 173"/>
                <a:gd name="T3" fmla="*/ 5 h 208"/>
                <a:gd name="T4" fmla="*/ 159 w 173"/>
                <a:gd name="T5" fmla="*/ 14 h 208"/>
                <a:gd name="T6" fmla="*/ 169 w 173"/>
                <a:gd name="T7" fmla="*/ 29 h 208"/>
                <a:gd name="T8" fmla="*/ 173 w 173"/>
                <a:gd name="T9" fmla="*/ 45 h 208"/>
                <a:gd name="T10" fmla="*/ 173 w 173"/>
                <a:gd name="T11" fmla="*/ 64 h 208"/>
                <a:gd name="T12" fmla="*/ 165 w 173"/>
                <a:gd name="T13" fmla="*/ 84 h 208"/>
                <a:gd name="T14" fmla="*/ 155 w 173"/>
                <a:gd name="T15" fmla="*/ 101 h 208"/>
                <a:gd name="T16" fmla="*/ 142 w 173"/>
                <a:gd name="T17" fmla="*/ 118 h 208"/>
                <a:gd name="T18" fmla="*/ 128 w 173"/>
                <a:gd name="T19" fmla="*/ 133 h 208"/>
                <a:gd name="T20" fmla="*/ 103 w 173"/>
                <a:gd name="T21" fmla="*/ 163 h 208"/>
                <a:gd name="T22" fmla="*/ 82 w 173"/>
                <a:gd name="T23" fmla="*/ 192 h 208"/>
                <a:gd name="T24" fmla="*/ 69 w 173"/>
                <a:gd name="T25" fmla="*/ 203 h 208"/>
                <a:gd name="T26" fmla="*/ 54 w 173"/>
                <a:gd name="T27" fmla="*/ 208 h 208"/>
                <a:gd name="T28" fmla="*/ 38 w 173"/>
                <a:gd name="T29" fmla="*/ 206 h 208"/>
                <a:gd name="T30" fmla="*/ 24 w 173"/>
                <a:gd name="T31" fmla="*/ 200 h 208"/>
                <a:gd name="T32" fmla="*/ 12 w 173"/>
                <a:gd name="T33" fmla="*/ 191 h 208"/>
                <a:gd name="T34" fmla="*/ 3 w 173"/>
                <a:gd name="T35" fmla="*/ 177 h 208"/>
                <a:gd name="T36" fmla="*/ 0 w 173"/>
                <a:gd name="T37" fmla="*/ 163 h 208"/>
                <a:gd name="T38" fmla="*/ 1 w 173"/>
                <a:gd name="T39" fmla="*/ 146 h 208"/>
                <a:gd name="T40" fmla="*/ 10 w 173"/>
                <a:gd name="T41" fmla="*/ 122 h 208"/>
                <a:gd name="T42" fmla="*/ 21 w 173"/>
                <a:gd name="T43" fmla="*/ 98 h 208"/>
                <a:gd name="T44" fmla="*/ 35 w 173"/>
                <a:gd name="T45" fmla="*/ 73 h 208"/>
                <a:gd name="T46" fmla="*/ 51 w 173"/>
                <a:gd name="T47" fmla="*/ 50 h 208"/>
                <a:gd name="T48" fmla="*/ 68 w 173"/>
                <a:gd name="T49" fmla="*/ 29 h 208"/>
                <a:gd name="T50" fmla="*/ 88 w 173"/>
                <a:gd name="T51" fmla="*/ 12 h 208"/>
                <a:gd name="T52" fmla="*/ 111 w 173"/>
                <a:gd name="T53" fmla="*/ 2 h 208"/>
                <a:gd name="T54" fmla="*/ 130 w 173"/>
                <a:gd name="T5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3" h="208">
                  <a:moveTo>
                    <a:pt x="130" y="0"/>
                  </a:moveTo>
                  <a:lnTo>
                    <a:pt x="147" y="5"/>
                  </a:lnTo>
                  <a:lnTo>
                    <a:pt x="159" y="14"/>
                  </a:lnTo>
                  <a:lnTo>
                    <a:pt x="169" y="29"/>
                  </a:lnTo>
                  <a:lnTo>
                    <a:pt x="173" y="45"/>
                  </a:lnTo>
                  <a:lnTo>
                    <a:pt x="173" y="64"/>
                  </a:lnTo>
                  <a:lnTo>
                    <a:pt x="165" y="84"/>
                  </a:lnTo>
                  <a:lnTo>
                    <a:pt x="155" y="101"/>
                  </a:lnTo>
                  <a:lnTo>
                    <a:pt x="142" y="118"/>
                  </a:lnTo>
                  <a:lnTo>
                    <a:pt x="128" y="133"/>
                  </a:lnTo>
                  <a:lnTo>
                    <a:pt x="103" y="163"/>
                  </a:lnTo>
                  <a:lnTo>
                    <a:pt x="82" y="192"/>
                  </a:lnTo>
                  <a:lnTo>
                    <a:pt x="69" y="203"/>
                  </a:lnTo>
                  <a:lnTo>
                    <a:pt x="54" y="208"/>
                  </a:lnTo>
                  <a:lnTo>
                    <a:pt x="38" y="206"/>
                  </a:lnTo>
                  <a:lnTo>
                    <a:pt x="24" y="200"/>
                  </a:lnTo>
                  <a:lnTo>
                    <a:pt x="12" y="191"/>
                  </a:lnTo>
                  <a:lnTo>
                    <a:pt x="3" y="177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10" y="122"/>
                  </a:lnTo>
                  <a:lnTo>
                    <a:pt x="21" y="98"/>
                  </a:lnTo>
                  <a:lnTo>
                    <a:pt x="35" y="73"/>
                  </a:lnTo>
                  <a:lnTo>
                    <a:pt x="51" y="50"/>
                  </a:lnTo>
                  <a:lnTo>
                    <a:pt x="68" y="29"/>
                  </a:lnTo>
                  <a:lnTo>
                    <a:pt x="88" y="12"/>
                  </a:lnTo>
                  <a:lnTo>
                    <a:pt x="111" y="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6FFFEB90-4D06-48AA-B0D1-5C91BEDD6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0" y="2401888"/>
              <a:ext cx="184150" cy="192088"/>
            </a:xfrm>
            <a:custGeom>
              <a:avLst/>
              <a:gdLst>
                <a:gd name="T0" fmla="*/ 181 w 231"/>
                <a:gd name="T1" fmla="*/ 0 h 241"/>
                <a:gd name="T2" fmla="*/ 198 w 231"/>
                <a:gd name="T3" fmla="*/ 1 h 241"/>
                <a:gd name="T4" fmla="*/ 214 w 231"/>
                <a:gd name="T5" fmla="*/ 9 h 241"/>
                <a:gd name="T6" fmla="*/ 224 w 231"/>
                <a:gd name="T7" fmla="*/ 23 h 241"/>
                <a:gd name="T8" fmla="*/ 231 w 231"/>
                <a:gd name="T9" fmla="*/ 40 h 241"/>
                <a:gd name="T10" fmla="*/ 231 w 231"/>
                <a:gd name="T11" fmla="*/ 59 h 241"/>
                <a:gd name="T12" fmla="*/ 220 w 231"/>
                <a:gd name="T13" fmla="*/ 90 h 241"/>
                <a:gd name="T14" fmla="*/ 204 w 231"/>
                <a:gd name="T15" fmla="*/ 121 h 241"/>
                <a:gd name="T16" fmla="*/ 182 w 231"/>
                <a:gd name="T17" fmla="*/ 147 h 241"/>
                <a:gd name="T18" fmla="*/ 159 w 231"/>
                <a:gd name="T19" fmla="*/ 172 h 241"/>
                <a:gd name="T20" fmla="*/ 131 w 231"/>
                <a:gd name="T21" fmla="*/ 193 h 241"/>
                <a:gd name="T22" fmla="*/ 105 w 231"/>
                <a:gd name="T23" fmla="*/ 214 h 241"/>
                <a:gd name="T24" fmla="*/ 77 w 231"/>
                <a:gd name="T25" fmla="*/ 234 h 241"/>
                <a:gd name="T26" fmla="*/ 60 w 231"/>
                <a:gd name="T27" fmla="*/ 240 h 241"/>
                <a:gd name="T28" fmla="*/ 45 w 231"/>
                <a:gd name="T29" fmla="*/ 241 h 241"/>
                <a:gd name="T30" fmla="*/ 29 w 231"/>
                <a:gd name="T31" fmla="*/ 235 h 241"/>
                <a:gd name="T32" fmla="*/ 17 w 231"/>
                <a:gd name="T33" fmla="*/ 226 h 241"/>
                <a:gd name="T34" fmla="*/ 6 w 231"/>
                <a:gd name="T35" fmla="*/ 214 h 241"/>
                <a:gd name="T36" fmla="*/ 0 w 231"/>
                <a:gd name="T37" fmla="*/ 198 h 241"/>
                <a:gd name="T38" fmla="*/ 0 w 231"/>
                <a:gd name="T39" fmla="*/ 183 h 241"/>
                <a:gd name="T40" fmla="*/ 3 w 231"/>
                <a:gd name="T41" fmla="*/ 167 h 241"/>
                <a:gd name="T42" fmla="*/ 13 w 231"/>
                <a:gd name="T43" fmla="*/ 152 h 241"/>
                <a:gd name="T44" fmla="*/ 43 w 231"/>
                <a:gd name="T45" fmla="*/ 122 h 241"/>
                <a:gd name="T46" fmla="*/ 71 w 231"/>
                <a:gd name="T47" fmla="*/ 91 h 241"/>
                <a:gd name="T48" fmla="*/ 99 w 231"/>
                <a:gd name="T49" fmla="*/ 60 h 241"/>
                <a:gd name="T50" fmla="*/ 128 w 231"/>
                <a:gd name="T51" fmla="*/ 31 h 241"/>
                <a:gd name="T52" fmla="*/ 162 w 231"/>
                <a:gd name="T53" fmla="*/ 6 h 241"/>
                <a:gd name="T54" fmla="*/ 181 w 231"/>
                <a:gd name="T5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1" h="241">
                  <a:moveTo>
                    <a:pt x="181" y="0"/>
                  </a:moveTo>
                  <a:lnTo>
                    <a:pt x="198" y="1"/>
                  </a:lnTo>
                  <a:lnTo>
                    <a:pt x="214" y="9"/>
                  </a:lnTo>
                  <a:lnTo>
                    <a:pt x="224" y="23"/>
                  </a:lnTo>
                  <a:lnTo>
                    <a:pt x="231" y="40"/>
                  </a:lnTo>
                  <a:lnTo>
                    <a:pt x="231" y="59"/>
                  </a:lnTo>
                  <a:lnTo>
                    <a:pt x="220" y="90"/>
                  </a:lnTo>
                  <a:lnTo>
                    <a:pt x="204" y="121"/>
                  </a:lnTo>
                  <a:lnTo>
                    <a:pt x="182" y="147"/>
                  </a:lnTo>
                  <a:lnTo>
                    <a:pt x="159" y="172"/>
                  </a:lnTo>
                  <a:lnTo>
                    <a:pt x="131" y="193"/>
                  </a:lnTo>
                  <a:lnTo>
                    <a:pt x="105" y="214"/>
                  </a:lnTo>
                  <a:lnTo>
                    <a:pt x="77" y="234"/>
                  </a:lnTo>
                  <a:lnTo>
                    <a:pt x="60" y="240"/>
                  </a:lnTo>
                  <a:lnTo>
                    <a:pt x="45" y="241"/>
                  </a:lnTo>
                  <a:lnTo>
                    <a:pt x="29" y="235"/>
                  </a:lnTo>
                  <a:lnTo>
                    <a:pt x="17" y="226"/>
                  </a:lnTo>
                  <a:lnTo>
                    <a:pt x="6" y="214"/>
                  </a:lnTo>
                  <a:lnTo>
                    <a:pt x="0" y="198"/>
                  </a:lnTo>
                  <a:lnTo>
                    <a:pt x="0" y="183"/>
                  </a:lnTo>
                  <a:lnTo>
                    <a:pt x="3" y="167"/>
                  </a:lnTo>
                  <a:lnTo>
                    <a:pt x="13" y="152"/>
                  </a:lnTo>
                  <a:lnTo>
                    <a:pt x="43" y="122"/>
                  </a:lnTo>
                  <a:lnTo>
                    <a:pt x="71" y="91"/>
                  </a:lnTo>
                  <a:lnTo>
                    <a:pt x="99" y="60"/>
                  </a:lnTo>
                  <a:lnTo>
                    <a:pt x="128" y="31"/>
                  </a:lnTo>
                  <a:lnTo>
                    <a:pt x="162" y="6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C8D9F95B-D1B1-4561-8246-31E5BF027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3" y="2808288"/>
              <a:ext cx="160338" cy="161925"/>
            </a:xfrm>
            <a:custGeom>
              <a:avLst/>
              <a:gdLst>
                <a:gd name="T0" fmla="*/ 150 w 201"/>
                <a:gd name="T1" fmla="*/ 0 h 205"/>
                <a:gd name="T2" fmla="*/ 164 w 201"/>
                <a:gd name="T3" fmla="*/ 0 h 205"/>
                <a:gd name="T4" fmla="*/ 178 w 201"/>
                <a:gd name="T5" fmla="*/ 5 h 205"/>
                <a:gd name="T6" fmla="*/ 190 w 201"/>
                <a:gd name="T7" fmla="*/ 12 h 205"/>
                <a:gd name="T8" fmla="*/ 198 w 201"/>
                <a:gd name="T9" fmla="*/ 22 h 205"/>
                <a:gd name="T10" fmla="*/ 201 w 201"/>
                <a:gd name="T11" fmla="*/ 36 h 205"/>
                <a:gd name="T12" fmla="*/ 198 w 201"/>
                <a:gd name="T13" fmla="*/ 51 h 205"/>
                <a:gd name="T14" fmla="*/ 184 w 201"/>
                <a:gd name="T15" fmla="*/ 79 h 205"/>
                <a:gd name="T16" fmla="*/ 166 w 201"/>
                <a:gd name="T17" fmla="*/ 104 h 205"/>
                <a:gd name="T18" fmla="*/ 142 w 201"/>
                <a:gd name="T19" fmla="*/ 127 h 205"/>
                <a:gd name="T20" fmla="*/ 74 w 201"/>
                <a:gd name="T21" fmla="*/ 192 h 205"/>
                <a:gd name="T22" fmla="*/ 57 w 201"/>
                <a:gd name="T23" fmla="*/ 203 h 205"/>
                <a:gd name="T24" fmla="*/ 42 w 201"/>
                <a:gd name="T25" fmla="*/ 205 h 205"/>
                <a:gd name="T26" fmla="*/ 26 w 201"/>
                <a:gd name="T27" fmla="*/ 202 h 205"/>
                <a:gd name="T28" fmla="*/ 14 w 201"/>
                <a:gd name="T29" fmla="*/ 192 h 205"/>
                <a:gd name="T30" fmla="*/ 4 w 201"/>
                <a:gd name="T31" fmla="*/ 178 h 205"/>
                <a:gd name="T32" fmla="*/ 0 w 201"/>
                <a:gd name="T33" fmla="*/ 163 h 205"/>
                <a:gd name="T34" fmla="*/ 1 w 201"/>
                <a:gd name="T35" fmla="*/ 146 h 205"/>
                <a:gd name="T36" fmla="*/ 11 w 201"/>
                <a:gd name="T37" fmla="*/ 129 h 205"/>
                <a:gd name="T38" fmla="*/ 34 w 201"/>
                <a:gd name="T39" fmla="*/ 102 h 205"/>
                <a:gd name="T40" fmla="*/ 56 w 201"/>
                <a:gd name="T41" fmla="*/ 73 h 205"/>
                <a:gd name="T42" fmla="*/ 80 w 201"/>
                <a:gd name="T43" fmla="*/ 45 h 205"/>
                <a:gd name="T44" fmla="*/ 107 w 201"/>
                <a:gd name="T45" fmla="*/ 22 h 205"/>
                <a:gd name="T46" fmla="*/ 136 w 201"/>
                <a:gd name="T47" fmla="*/ 3 h 205"/>
                <a:gd name="T48" fmla="*/ 150 w 201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1" h="205">
                  <a:moveTo>
                    <a:pt x="150" y="0"/>
                  </a:moveTo>
                  <a:lnTo>
                    <a:pt x="164" y="0"/>
                  </a:lnTo>
                  <a:lnTo>
                    <a:pt x="178" y="5"/>
                  </a:lnTo>
                  <a:lnTo>
                    <a:pt x="190" y="12"/>
                  </a:lnTo>
                  <a:lnTo>
                    <a:pt x="198" y="22"/>
                  </a:lnTo>
                  <a:lnTo>
                    <a:pt x="201" y="36"/>
                  </a:lnTo>
                  <a:lnTo>
                    <a:pt x="198" y="51"/>
                  </a:lnTo>
                  <a:lnTo>
                    <a:pt x="184" y="79"/>
                  </a:lnTo>
                  <a:lnTo>
                    <a:pt x="166" y="104"/>
                  </a:lnTo>
                  <a:lnTo>
                    <a:pt x="142" y="127"/>
                  </a:lnTo>
                  <a:lnTo>
                    <a:pt x="74" y="192"/>
                  </a:lnTo>
                  <a:lnTo>
                    <a:pt x="57" y="203"/>
                  </a:lnTo>
                  <a:lnTo>
                    <a:pt x="42" y="205"/>
                  </a:lnTo>
                  <a:lnTo>
                    <a:pt x="26" y="202"/>
                  </a:lnTo>
                  <a:lnTo>
                    <a:pt x="14" y="192"/>
                  </a:lnTo>
                  <a:lnTo>
                    <a:pt x="4" y="178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11" y="129"/>
                  </a:lnTo>
                  <a:lnTo>
                    <a:pt x="34" y="102"/>
                  </a:lnTo>
                  <a:lnTo>
                    <a:pt x="56" y="73"/>
                  </a:lnTo>
                  <a:lnTo>
                    <a:pt x="80" y="45"/>
                  </a:lnTo>
                  <a:lnTo>
                    <a:pt x="107" y="22"/>
                  </a:lnTo>
                  <a:lnTo>
                    <a:pt x="136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65C98C39-59A7-4AB2-A1B8-96D87DFE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4700588"/>
              <a:ext cx="144463" cy="155575"/>
            </a:xfrm>
            <a:custGeom>
              <a:avLst/>
              <a:gdLst>
                <a:gd name="T0" fmla="*/ 37 w 183"/>
                <a:gd name="T1" fmla="*/ 0 h 195"/>
                <a:gd name="T2" fmla="*/ 53 w 183"/>
                <a:gd name="T3" fmla="*/ 5 h 195"/>
                <a:gd name="T4" fmla="*/ 90 w 183"/>
                <a:gd name="T5" fmla="*/ 30 h 195"/>
                <a:gd name="T6" fmla="*/ 122 w 183"/>
                <a:gd name="T7" fmla="*/ 60 h 195"/>
                <a:gd name="T8" fmla="*/ 152 w 183"/>
                <a:gd name="T9" fmla="*/ 95 h 195"/>
                <a:gd name="T10" fmla="*/ 178 w 183"/>
                <a:gd name="T11" fmla="*/ 130 h 195"/>
                <a:gd name="T12" fmla="*/ 183 w 183"/>
                <a:gd name="T13" fmla="*/ 146 h 195"/>
                <a:gd name="T14" fmla="*/ 181 w 183"/>
                <a:gd name="T15" fmla="*/ 161 h 195"/>
                <a:gd name="T16" fmla="*/ 175 w 183"/>
                <a:gd name="T17" fmla="*/ 175 h 195"/>
                <a:gd name="T18" fmla="*/ 164 w 183"/>
                <a:gd name="T19" fmla="*/ 188 h 195"/>
                <a:gd name="T20" fmla="*/ 150 w 183"/>
                <a:gd name="T21" fmla="*/ 194 h 195"/>
                <a:gd name="T22" fmla="*/ 135 w 183"/>
                <a:gd name="T23" fmla="*/ 195 h 195"/>
                <a:gd name="T24" fmla="*/ 121 w 183"/>
                <a:gd name="T25" fmla="*/ 188 h 195"/>
                <a:gd name="T26" fmla="*/ 96 w 183"/>
                <a:gd name="T27" fmla="*/ 169 h 195"/>
                <a:gd name="T28" fmla="*/ 74 w 183"/>
                <a:gd name="T29" fmla="*/ 149 h 195"/>
                <a:gd name="T30" fmla="*/ 56 w 183"/>
                <a:gd name="T31" fmla="*/ 127 h 195"/>
                <a:gd name="T32" fmla="*/ 37 w 183"/>
                <a:gd name="T33" fmla="*/ 104 h 195"/>
                <a:gd name="T34" fmla="*/ 19 w 183"/>
                <a:gd name="T35" fmla="*/ 81 h 195"/>
                <a:gd name="T36" fmla="*/ 3 w 183"/>
                <a:gd name="T37" fmla="*/ 54 h 195"/>
                <a:gd name="T38" fmla="*/ 0 w 183"/>
                <a:gd name="T39" fmla="*/ 39 h 195"/>
                <a:gd name="T40" fmla="*/ 3 w 183"/>
                <a:gd name="T41" fmla="*/ 23 h 195"/>
                <a:gd name="T42" fmla="*/ 11 w 183"/>
                <a:gd name="T43" fmla="*/ 11 h 195"/>
                <a:gd name="T44" fmla="*/ 22 w 183"/>
                <a:gd name="T45" fmla="*/ 3 h 195"/>
                <a:gd name="T46" fmla="*/ 37 w 183"/>
                <a:gd name="T4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" h="195">
                  <a:moveTo>
                    <a:pt x="37" y="0"/>
                  </a:moveTo>
                  <a:lnTo>
                    <a:pt x="53" y="5"/>
                  </a:lnTo>
                  <a:lnTo>
                    <a:pt x="90" y="30"/>
                  </a:lnTo>
                  <a:lnTo>
                    <a:pt x="122" y="60"/>
                  </a:lnTo>
                  <a:lnTo>
                    <a:pt x="152" y="95"/>
                  </a:lnTo>
                  <a:lnTo>
                    <a:pt x="178" y="130"/>
                  </a:lnTo>
                  <a:lnTo>
                    <a:pt x="183" y="146"/>
                  </a:lnTo>
                  <a:lnTo>
                    <a:pt x="181" y="161"/>
                  </a:lnTo>
                  <a:lnTo>
                    <a:pt x="175" y="175"/>
                  </a:lnTo>
                  <a:lnTo>
                    <a:pt x="164" y="188"/>
                  </a:lnTo>
                  <a:lnTo>
                    <a:pt x="150" y="194"/>
                  </a:lnTo>
                  <a:lnTo>
                    <a:pt x="135" y="195"/>
                  </a:lnTo>
                  <a:lnTo>
                    <a:pt x="121" y="188"/>
                  </a:lnTo>
                  <a:lnTo>
                    <a:pt x="96" y="169"/>
                  </a:lnTo>
                  <a:lnTo>
                    <a:pt x="74" y="149"/>
                  </a:lnTo>
                  <a:lnTo>
                    <a:pt x="56" y="127"/>
                  </a:lnTo>
                  <a:lnTo>
                    <a:pt x="37" y="104"/>
                  </a:lnTo>
                  <a:lnTo>
                    <a:pt x="19" y="81"/>
                  </a:lnTo>
                  <a:lnTo>
                    <a:pt x="3" y="54"/>
                  </a:lnTo>
                  <a:lnTo>
                    <a:pt x="0" y="39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950B64CA-AF42-4D42-A07A-3C7DDA0EC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5475" y="2397125"/>
              <a:ext cx="606425" cy="2312988"/>
            </a:xfrm>
            <a:custGeom>
              <a:avLst/>
              <a:gdLst>
                <a:gd name="T0" fmla="*/ 215 w 764"/>
                <a:gd name="T1" fmla="*/ 2268 h 2915"/>
                <a:gd name="T2" fmla="*/ 324 w 764"/>
                <a:gd name="T3" fmla="*/ 2168 h 2915"/>
                <a:gd name="T4" fmla="*/ 293 w 764"/>
                <a:gd name="T5" fmla="*/ 2026 h 2915"/>
                <a:gd name="T6" fmla="*/ 451 w 764"/>
                <a:gd name="T7" fmla="*/ 1504 h 2915"/>
                <a:gd name="T8" fmla="*/ 384 w 764"/>
                <a:gd name="T9" fmla="*/ 1525 h 2915"/>
                <a:gd name="T10" fmla="*/ 299 w 764"/>
                <a:gd name="T11" fmla="*/ 1572 h 2915"/>
                <a:gd name="T12" fmla="*/ 240 w 764"/>
                <a:gd name="T13" fmla="*/ 1646 h 2915"/>
                <a:gd name="T14" fmla="*/ 231 w 764"/>
                <a:gd name="T15" fmla="*/ 1755 h 2915"/>
                <a:gd name="T16" fmla="*/ 288 w 764"/>
                <a:gd name="T17" fmla="*/ 1860 h 2915"/>
                <a:gd name="T18" fmla="*/ 390 w 764"/>
                <a:gd name="T19" fmla="*/ 1921 h 2915"/>
                <a:gd name="T20" fmla="*/ 513 w 764"/>
                <a:gd name="T21" fmla="*/ 1904 h 2915"/>
                <a:gd name="T22" fmla="*/ 601 w 764"/>
                <a:gd name="T23" fmla="*/ 1815 h 2915"/>
                <a:gd name="T24" fmla="*/ 621 w 764"/>
                <a:gd name="T25" fmla="*/ 1693 h 2915"/>
                <a:gd name="T26" fmla="*/ 572 w 764"/>
                <a:gd name="T27" fmla="*/ 1594 h 2915"/>
                <a:gd name="T28" fmla="*/ 485 w 764"/>
                <a:gd name="T29" fmla="*/ 1522 h 2915"/>
                <a:gd name="T30" fmla="*/ 381 w 764"/>
                <a:gd name="T31" fmla="*/ 476 h 2915"/>
                <a:gd name="T32" fmla="*/ 339 w 764"/>
                <a:gd name="T33" fmla="*/ 1051 h 2915"/>
                <a:gd name="T34" fmla="*/ 348 w 764"/>
                <a:gd name="T35" fmla="*/ 1415 h 2915"/>
                <a:gd name="T36" fmla="*/ 455 w 764"/>
                <a:gd name="T37" fmla="*/ 1414 h 2915"/>
                <a:gd name="T38" fmla="*/ 511 w 764"/>
                <a:gd name="T39" fmla="*/ 1422 h 2915"/>
                <a:gd name="T40" fmla="*/ 510 w 764"/>
                <a:gd name="T41" fmla="*/ 969 h 2915"/>
                <a:gd name="T42" fmla="*/ 398 w 764"/>
                <a:gd name="T43" fmla="*/ 286 h 2915"/>
                <a:gd name="T44" fmla="*/ 412 w 764"/>
                <a:gd name="T45" fmla="*/ 5 h 2915"/>
                <a:gd name="T46" fmla="*/ 486 w 764"/>
                <a:gd name="T47" fmla="*/ 269 h 2915"/>
                <a:gd name="T48" fmla="*/ 607 w 764"/>
                <a:gd name="T49" fmla="*/ 997 h 2915"/>
                <a:gd name="T50" fmla="*/ 686 w 764"/>
                <a:gd name="T51" fmla="*/ 1519 h 2915"/>
                <a:gd name="T52" fmla="*/ 753 w 764"/>
                <a:gd name="T53" fmla="*/ 1646 h 2915"/>
                <a:gd name="T54" fmla="*/ 756 w 764"/>
                <a:gd name="T55" fmla="*/ 1793 h 2915"/>
                <a:gd name="T56" fmla="*/ 688 w 764"/>
                <a:gd name="T57" fmla="*/ 1928 h 2915"/>
                <a:gd name="T58" fmla="*/ 567 w 764"/>
                <a:gd name="T59" fmla="*/ 2023 h 2915"/>
                <a:gd name="T60" fmla="*/ 513 w 764"/>
                <a:gd name="T61" fmla="*/ 2069 h 2915"/>
                <a:gd name="T62" fmla="*/ 240 w 764"/>
                <a:gd name="T63" fmla="*/ 2548 h 2915"/>
                <a:gd name="T64" fmla="*/ 82 w 764"/>
                <a:gd name="T65" fmla="*/ 2898 h 2915"/>
                <a:gd name="T66" fmla="*/ 40 w 764"/>
                <a:gd name="T67" fmla="*/ 2915 h 2915"/>
                <a:gd name="T68" fmla="*/ 4 w 764"/>
                <a:gd name="T69" fmla="*/ 2892 h 2915"/>
                <a:gd name="T70" fmla="*/ 24 w 764"/>
                <a:gd name="T71" fmla="*/ 2728 h 2915"/>
                <a:gd name="T72" fmla="*/ 93 w 764"/>
                <a:gd name="T73" fmla="*/ 2334 h 2915"/>
                <a:gd name="T74" fmla="*/ 187 w 764"/>
                <a:gd name="T75" fmla="*/ 1947 h 2915"/>
                <a:gd name="T76" fmla="*/ 111 w 764"/>
                <a:gd name="T77" fmla="*/ 1811 h 2915"/>
                <a:gd name="T78" fmla="*/ 108 w 764"/>
                <a:gd name="T79" fmla="*/ 1659 h 2915"/>
                <a:gd name="T80" fmla="*/ 172 w 764"/>
                <a:gd name="T81" fmla="*/ 1532 h 2915"/>
                <a:gd name="T82" fmla="*/ 240 w 764"/>
                <a:gd name="T83" fmla="*/ 1462 h 2915"/>
                <a:gd name="T84" fmla="*/ 266 w 764"/>
                <a:gd name="T85" fmla="*/ 1053 h 2915"/>
                <a:gd name="T86" fmla="*/ 328 w 764"/>
                <a:gd name="T87" fmla="*/ 445 h 2915"/>
                <a:gd name="T88" fmla="*/ 352 w 764"/>
                <a:gd name="T89" fmla="*/ 24 h 2915"/>
                <a:gd name="T90" fmla="*/ 386 w 764"/>
                <a:gd name="T91" fmla="*/ 0 h 2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4" h="2915">
                  <a:moveTo>
                    <a:pt x="246" y="1998"/>
                  </a:moveTo>
                  <a:lnTo>
                    <a:pt x="234" y="2133"/>
                  </a:lnTo>
                  <a:lnTo>
                    <a:pt x="215" y="2268"/>
                  </a:lnTo>
                  <a:lnTo>
                    <a:pt x="192" y="2403"/>
                  </a:lnTo>
                  <a:lnTo>
                    <a:pt x="255" y="2285"/>
                  </a:lnTo>
                  <a:lnTo>
                    <a:pt x="324" y="2168"/>
                  </a:lnTo>
                  <a:lnTo>
                    <a:pt x="398" y="2055"/>
                  </a:lnTo>
                  <a:lnTo>
                    <a:pt x="344" y="2045"/>
                  </a:lnTo>
                  <a:lnTo>
                    <a:pt x="293" y="2026"/>
                  </a:lnTo>
                  <a:lnTo>
                    <a:pt x="246" y="1998"/>
                  </a:lnTo>
                  <a:close/>
                  <a:moveTo>
                    <a:pt x="452" y="1504"/>
                  </a:moveTo>
                  <a:lnTo>
                    <a:pt x="451" y="1504"/>
                  </a:lnTo>
                  <a:lnTo>
                    <a:pt x="449" y="1505"/>
                  </a:lnTo>
                  <a:lnTo>
                    <a:pt x="417" y="1515"/>
                  </a:lnTo>
                  <a:lnTo>
                    <a:pt x="384" y="1525"/>
                  </a:lnTo>
                  <a:lnTo>
                    <a:pt x="355" y="1538"/>
                  </a:lnTo>
                  <a:lnTo>
                    <a:pt x="325" y="1553"/>
                  </a:lnTo>
                  <a:lnTo>
                    <a:pt x="299" y="1572"/>
                  </a:lnTo>
                  <a:lnTo>
                    <a:pt x="276" y="1594"/>
                  </a:lnTo>
                  <a:lnTo>
                    <a:pt x="255" y="1618"/>
                  </a:lnTo>
                  <a:lnTo>
                    <a:pt x="240" y="1646"/>
                  </a:lnTo>
                  <a:lnTo>
                    <a:pt x="231" y="1679"/>
                  </a:lnTo>
                  <a:lnTo>
                    <a:pt x="228" y="1714"/>
                  </a:lnTo>
                  <a:lnTo>
                    <a:pt x="231" y="1755"/>
                  </a:lnTo>
                  <a:lnTo>
                    <a:pt x="243" y="1792"/>
                  </a:lnTo>
                  <a:lnTo>
                    <a:pt x="262" y="1828"/>
                  </a:lnTo>
                  <a:lnTo>
                    <a:pt x="288" y="1860"/>
                  </a:lnTo>
                  <a:lnTo>
                    <a:pt x="317" y="1886"/>
                  </a:lnTo>
                  <a:lnTo>
                    <a:pt x="353" y="1907"/>
                  </a:lnTo>
                  <a:lnTo>
                    <a:pt x="390" y="1921"/>
                  </a:lnTo>
                  <a:lnTo>
                    <a:pt x="431" y="1924"/>
                  </a:lnTo>
                  <a:lnTo>
                    <a:pt x="472" y="1919"/>
                  </a:lnTo>
                  <a:lnTo>
                    <a:pt x="513" y="1904"/>
                  </a:lnTo>
                  <a:lnTo>
                    <a:pt x="547" y="1880"/>
                  </a:lnTo>
                  <a:lnTo>
                    <a:pt x="578" y="1851"/>
                  </a:lnTo>
                  <a:lnTo>
                    <a:pt x="601" y="1815"/>
                  </a:lnTo>
                  <a:lnTo>
                    <a:pt x="618" y="1776"/>
                  </a:lnTo>
                  <a:lnTo>
                    <a:pt x="624" y="1735"/>
                  </a:lnTo>
                  <a:lnTo>
                    <a:pt x="621" y="1693"/>
                  </a:lnTo>
                  <a:lnTo>
                    <a:pt x="610" y="1656"/>
                  </a:lnTo>
                  <a:lnTo>
                    <a:pt x="593" y="1623"/>
                  </a:lnTo>
                  <a:lnTo>
                    <a:pt x="572" y="1594"/>
                  </a:lnTo>
                  <a:lnTo>
                    <a:pt x="545" y="1567"/>
                  </a:lnTo>
                  <a:lnTo>
                    <a:pt x="516" y="1544"/>
                  </a:lnTo>
                  <a:lnTo>
                    <a:pt x="485" y="1522"/>
                  </a:lnTo>
                  <a:lnTo>
                    <a:pt x="452" y="1504"/>
                  </a:lnTo>
                  <a:close/>
                  <a:moveTo>
                    <a:pt x="398" y="286"/>
                  </a:moveTo>
                  <a:lnTo>
                    <a:pt x="381" y="476"/>
                  </a:lnTo>
                  <a:lnTo>
                    <a:pt x="366" y="667"/>
                  </a:lnTo>
                  <a:lnTo>
                    <a:pt x="353" y="859"/>
                  </a:lnTo>
                  <a:lnTo>
                    <a:pt x="339" y="1051"/>
                  </a:lnTo>
                  <a:lnTo>
                    <a:pt x="324" y="1242"/>
                  </a:lnTo>
                  <a:lnTo>
                    <a:pt x="302" y="1431"/>
                  </a:lnTo>
                  <a:lnTo>
                    <a:pt x="348" y="1415"/>
                  </a:lnTo>
                  <a:lnTo>
                    <a:pt x="398" y="1409"/>
                  </a:lnTo>
                  <a:lnTo>
                    <a:pt x="449" y="1412"/>
                  </a:lnTo>
                  <a:lnTo>
                    <a:pt x="455" y="1414"/>
                  </a:lnTo>
                  <a:lnTo>
                    <a:pt x="462" y="1417"/>
                  </a:lnTo>
                  <a:lnTo>
                    <a:pt x="466" y="1420"/>
                  </a:lnTo>
                  <a:lnTo>
                    <a:pt x="511" y="1422"/>
                  </a:lnTo>
                  <a:lnTo>
                    <a:pt x="553" y="1431"/>
                  </a:lnTo>
                  <a:lnTo>
                    <a:pt x="535" y="1200"/>
                  </a:lnTo>
                  <a:lnTo>
                    <a:pt x="510" y="969"/>
                  </a:lnTo>
                  <a:lnTo>
                    <a:pt x="479" y="741"/>
                  </a:lnTo>
                  <a:lnTo>
                    <a:pt x="441" y="513"/>
                  </a:lnTo>
                  <a:lnTo>
                    <a:pt x="398" y="286"/>
                  </a:lnTo>
                  <a:close/>
                  <a:moveTo>
                    <a:pt x="386" y="0"/>
                  </a:moveTo>
                  <a:lnTo>
                    <a:pt x="400" y="0"/>
                  </a:lnTo>
                  <a:lnTo>
                    <a:pt x="412" y="5"/>
                  </a:lnTo>
                  <a:lnTo>
                    <a:pt x="423" y="14"/>
                  </a:lnTo>
                  <a:lnTo>
                    <a:pt x="431" y="28"/>
                  </a:lnTo>
                  <a:lnTo>
                    <a:pt x="486" y="269"/>
                  </a:lnTo>
                  <a:lnTo>
                    <a:pt x="535" y="510"/>
                  </a:lnTo>
                  <a:lnTo>
                    <a:pt x="575" y="752"/>
                  </a:lnTo>
                  <a:lnTo>
                    <a:pt x="607" y="997"/>
                  </a:lnTo>
                  <a:lnTo>
                    <a:pt x="634" y="1240"/>
                  </a:lnTo>
                  <a:lnTo>
                    <a:pt x="654" y="1487"/>
                  </a:lnTo>
                  <a:lnTo>
                    <a:pt x="686" y="1519"/>
                  </a:lnTo>
                  <a:lnTo>
                    <a:pt x="714" y="1558"/>
                  </a:lnTo>
                  <a:lnTo>
                    <a:pt x="736" y="1600"/>
                  </a:lnTo>
                  <a:lnTo>
                    <a:pt x="753" y="1646"/>
                  </a:lnTo>
                  <a:lnTo>
                    <a:pt x="762" y="1693"/>
                  </a:lnTo>
                  <a:lnTo>
                    <a:pt x="764" y="1742"/>
                  </a:lnTo>
                  <a:lnTo>
                    <a:pt x="756" y="1793"/>
                  </a:lnTo>
                  <a:lnTo>
                    <a:pt x="741" y="1842"/>
                  </a:lnTo>
                  <a:lnTo>
                    <a:pt x="717" y="1888"/>
                  </a:lnTo>
                  <a:lnTo>
                    <a:pt x="688" y="1928"/>
                  </a:lnTo>
                  <a:lnTo>
                    <a:pt x="652" y="1965"/>
                  </a:lnTo>
                  <a:lnTo>
                    <a:pt x="612" y="1998"/>
                  </a:lnTo>
                  <a:lnTo>
                    <a:pt x="567" y="2023"/>
                  </a:lnTo>
                  <a:lnTo>
                    <a:pt x="519" y="2041"/>
                  </a:lnTo>
                  <a:lnTo>
                    <a:pt x="519" y="2055"/>
                  </a:lnTo>
                  <a:lnTo>
                    <a:pt x="513" y="2069"/>
                  </a:lnTo>
                  <a:lnTo>
                    <a:pt x="417" y="2226"/>
                  </a:lnTo>
                  <a:lnTo>
                    <a:pt x="325" y="2385"/>
                  </a:lnTo>
                  <a:lnTo>
                    <a:pt x="240" y="2548"/>
                  </a:lnTo>
                  <a:lnTo>
                    <a:pt x="161" y="2714"/>
                  </a:lnTo>
                  <a:lnTo>
                    <a:pt x="91" y="2883"/>
                  </a:lnTo>
                  <a:lnTo>
                    <a:pt x="82" y="2898"/>
                  </a:lnTo>
                  <a:lnTo>
                    <a:pt x="69" y="2909"/>
                  </a:lnTo>
                  <a:lnTo>
                    <a:pt x="55" y="2914"/>
                  </a:lnTo>
                  <a:lnTo>
                    <a:pt x="40" y="2915"/>
                  </a:lnTo>
                  <a:lnTo>
                    <a:pt x="26" y="2911"/>
                  </a:lnTo>
                  <a:lnTo>
                    <a:pt x="14" y="2903"/>
                  </a:lnTo>
                  <a:lnTo>
                    <a:pt x="4" y="2892"/>
                  </a:lnTo>
                  <a:lnTo>
                    <a:pt x="0" y="2877"/>
                  </a:lnTo>
                  <a:lnTo>
                    <a:pt x="1" y="2858"/>
                  </a:lnTo>
                  <a:lnTo>
                    <a:pt x="24" y="2728"/>
                  </a:lnTo>
                  <a:lnTo>
                    <a:pt x="46" y="2598"/>
                  </a:lnTo>
                  <a:lnTo>
                    <a:pt x="68" y="2466"/>
                  </a:lnTo>
                  <a:lnTo>
                    <a:pt x="93" y="2334"/>
                  </a:lnTo>
                  <a:lnTo>
                    <a:pt x="119" y="2203"/>
                  </a:lnTo>
                  <a:lnTo>
                    <a:pt x="150" y="2074"/>
                  </a:lnTo>
                  <a:lnTo>
                    <a:pt x="187" y="1947"/>
                  </a:lnTo>
                  <a:lnTo>
                    <a:pt x="155" y="1907"/>
                  </a:lnTo>
                  <a:lnTo>
                    <a:pt x="128" y="1860"/>
                  </a:lnTo>
                  <a:lnTo>
                    <a:pt x="111" y="1811"/>
                  </a:lnTo>
                  <a:lnTo>
                    <a:pt x="100" y="1759"/>
                  </a:lnTo>
                  <a:lnTo>
                    <a:pt x="100" y="1707"/>
                  </a:lnTo>
                  <a:lnTo>
                    <a:pt x="108" y="1659"/>
                  </a:lnTo>
                  <a:lnTo>
                    <a:pt x="122" y="1614"/>
                  </a:lnTo>
                  <a:lnTo>
                    <a:pt x="144" y="1572"/>
                  </a:lnTo>
                  <a:lnTo>
                    <a:pt x="172" y="1532"/>
                  </a:lnTo>
                  <a:lnTo>
                    <a:pt x="204" y="1496"/>
                  </a:lnTo>
                  <a:lnTo>
                    <a:pt x="241" y="1465"/>
                  </a:lnTo>
                  <a:lnTo>
                    <a:pt x="240" y="1462"/>
                  </a:lnTo>
                  <a:lnTo>
                    <a:pt x="240" y="1457"/>
                  </a:lnTo>
                  <a:lnTo>
                    <a:pt x="249" y="1256"/>
                  </a:lnTo>
                  <a:lnTo>
                    <a:pt x="266" y="1053"/>
                  </a:lnTo>
                  <a:lnTo>
                    <a:pt x="286" y="850"/>
                  </a:lnTo>
                  <a:lnTo>
                    <a:pt x="308" y="647"/>
                  </a:lnTo>
                  <a:lnTo>
                    <a:pt x="328" y="445"/>
                  </a:lnTo>
                  <a:lnTo>
                    <a:pt x="342" y="242"/>
                  </a:lnTo>
                  <a:lnTo>
                    <a:pt x="348" y="39"/>
                  </a:lnTo>
                  <a:lnTo>
                    <a:pt x="352" y="24"/>
                  </a:lnTo>
                  <a:lnTo>
                    <a:pt x="359" y="13"/>
                  </a:lnTo>
                  <a:lnTo>
                    <a:pt x="372" y="4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DEE84A9F-56B9-4ED1-8ADF-AC9E0CD054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50" y="3662363"/>
              <a:ext cx="196850" cy="193675"/>
            </a:xfrm>
            <a:custGeom>
              <a:avLst/>
              <a:gdLst>
                <a:gd name="T0" fmla="*/ 111 w 246"/>
                <a:gd name="T1" fmla="*/ 93 h 243"/>
                <a:gd name="T2" fmla="*/ 100 w 246"/>
                <a:gd name="T3" fmla="*/ 95 h 243"/>
                <a:gd name="T4" fmla="*/ 97 w 246"/>
                <a:gd name="T5" fmla="*/ 96 h 243"/>
                <a:gd name="T6" fmla="*/ 94 w 246"/>
                <a:gd name="T7" fmla="*/ 96 h 243"/>
                <a:gd name="T8" fmla="*/ 93 w 246"/>
                <a:gd name="T9" fmla="*/ 115 h 243"/>
                <a:gd name="T10" fmla="*/ 94 w 246"/>
                <a:gd name="T11" fmla="*/ 132 h 243"/>
                <a:gd name="T12" fmla="*/ 100 w 246"/>
                <a:gd name="T13" fmla="*/ 143 h 243"/>
                <a:gd name="T14" fmla="*/ 110 w 246"/>
                <a:gd name="T15" fmla="*/ 147 h 243"/>
                <a:gd name="T16" fmla="*/ 124 w 246"/>
                <a:gd name="T17" fmla="*/ 144 h 243"/>
                <a:gd name="T18" fmla="*/ 131 w 246"/>
                <a:gd name="T19" fmla="*/ 141 h 243"/>
                <a:gd name="T20" fmla="*/ 138 w 246"/>
                <a:gd name="T21" fmla="*/ 136 h 243"/>
                <a:gd name="T22" fmla="*/ 142 w 246"/>
                <a:gd name="T23" fmla="*/ 132 h 243"/>
                <a:gd name="T24" fmla="*/ 145 w 246"/>
                <a:gd name="T25" fmla="*/ 126 h 243"/>
                <a:gd name="T26" fmla="*/ 147 w 246"/>
                <a:gd name="T27" fmla="*/ 121 h 243"/>
                <a:gd name="T28" fmla="*/ 145 w 246"/>
                <a:gd name="T29" fmla="*/ 116 h 243"/>
                <a:gd name="T30" fmla="*/ 144 w 246"/>
                <a:gd name="T31" fmla="*/ 112 h 243"/>
                <a:gd name="T32" fmla="*/ 136 w 246"/>
                <a:gd name="T33" fmla="*/ 102 h 243"/>
                <a:gd name="T34" fmla="*/ 124 w 246"/>
                <a:gd name="T35" fmla="*/ 95 h 243"/>
                <a:gd name="T36" fmla="*/ 111 w 246"/>
                <a:gd name="T37" fmla="*/ 93 h 243"/>
                <a:gd name="T38" fmla="*/ 110 w 246"/>
                <a:gd name="T39" fmla="*/ 0 h 243"/>
                <a:gd name="T40" fmla="*/ 139 w 246"/>
                <a:gd name="T41" fmla="*/ 3 h 243"/>
                <a:gd name="T42" fmla="*/ 167 w 246"/>
                <a:gd name="T43" fmla="*/ 11 h 243"/>
                <a:gd name="T44" fmla="*/ 192 w 246"/>
                <a:gd name="T45" fmla="*/ 25 h 243"/>
                <a:gd name="T46" fmla="*/ 214 w 246"/>
                <a:gd name="T47" fmla="*/ 44 h 243"/>
                <a:gd name="T48" fmla="*/ 232 w 246"/>
                <a:gd name="T49" fmla="*/ 67 h 243"/>
                <a:gd name="T50" fmla="*/ 243 w 246"/>
                <a:gd name="T51" fmla="*/ 96 h 243"/>
                <a:gd name="T52" fmla="*/ 246 w 246"/>
                <a:gd name="T53" fmla="*/ 126 h 243"/>
                <a:gd name="T54" fmla="*/ 242 w 246"/>
                <a:gd name="T55" fmla="*/ 154 h 243"/>
                <a:gd name="T56" fmla="*/ 229 w 246"/>
                <a:gd name="T57" fmla="*/ 180 h 243"/>
                <a:gd name="T58" fmla="*/ 211 w 246"/>
                <a:gd name="T59" fmla="*/ 205 h 243"/>
                <a:gd name="T60" fmla="*/ 187 w 246"/>
                <a:gd name="T61" fmla="*/ 223 h 243"/>
                <a:gd name="T62" fmla="*/ 159 w 246"/>
                <a:gd name="T63" fmla="*/ 237 h 243"/>
                <a:gd name="T64" fmla="*/ 130 w 246"/>
                <a:gd name="T65" fmla="*/ 243 h 243"/>
                <a:gd name="T66" fmla="*/ 102 w 246"/>
                <a:gd name="T67" fmla="*/ 243 h 243"/>
                <a:gd name="T68" fmla="*/ 74 w 246"/>
                <a:gd name="T69" fmla="*/ 237 h 243"/>
                <a:gd name="T70" fmla="*/ 49 w 246"/>
                <a:gd name="T71" fmla="*/ 225 h 243"/>
                <a:gd name="T72" fmla="*/ 29 w 246"/>
                <a:gd name="T73" fmla="*/ 208 h 243"/>
                <a:gd name="T74" fmla="*/ 12 w 246"/>
                <a:gd name="T75" fmla="*/ 185 h 243"/>
                <a:gd name="T76" fmla="*/ 3 w 246"/>
                <a:gd name="T77" fmla="*/ 157 h 243"/>
                <a:gd name="T78" fmla="*/ 0 w 246"/>
                <a:gd name="T79" fmla="*/ 127 h 243"/>
                <a:gd name="T80" fmla="*/ 4 w 246"/>
                <a:gd name="T81" fmla="*/ 99 h 243"/>
                <a:gd name="T82" fmla="*/ 15 w 246"/>
                <a:gd name="T83" fmla="*/ 73 h 243"/>
                <a:gd name="T84" fmla="*/ 32 w 246"/>
                <a:gd name="T85" fmla="*/ 51 h 243"/>
                <a:gd name="T86" fmla="*/ 35 w 246"/>
                <a:gd name="T87" fmla="*/ 39 h 243"/>
                <a:gd name="T88" fmla="*/ 42 w 246"/>
                <a:gd name="T89" fmla="*/ 26 h 243"/>
                <a:gd name="T90" fmla="*/ 54 w 246"/>
                <a:gd name="T91" fmla="*/ 17 h 243"/>
                <a:gd name="T92" fmla="*/ 82 w 246"/>
                <a:gd name="T93" fmla="*/ 5 h 243"/>
                <a:gd name="T94" fmla="*/ 110 w 246"/>
                <a:gd name="T9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243">
                  <a:moveTo>
                    <a:pt x="111" y="93"/>
                  </a:moveTo>
                  <a:lnTo>
                    <a:pt x="100" y="95"/>
                  </a:lnTo>
                  <a:lnTo>
                    <a:pt x="97" y="96"/>
                  </a:lnTo>
                  <a:lnTo>
                    <a:pt x="94" y="96"/>
                  </a:lnTo>
                  <a:lnTo>
                    <a:pt x="93" y="115"/>
                  </a:lnTo>
                  <a:lnTo>
                    <a:pt x="94" y="132"/>
                  </a:lnTo>
                  <a:lnTo>
                    <a:pt x="100" y="143"/>
                  </a:lnTo>
                  <a:lnTo>
                    <a:pt x="110" y="147"/>
                  </a:lnTo>
                  <a:lnTo>
                    <a:pt x="124" y="144"/>
                  </a:lnTo>
                  <a:lnTo>
                    <a:pt x="131" y="141"/>
                  </a:lnTo>
                  <a:lnTo>
                    <a:pt x="138" y="136"/>
                  </a:lnTo>
                  <a:lnTo>
                    <a:pt x="142" y="132"/>
                  </a:lnTo>
                  <a:lnTo>
                    <a:pt x="145" y="126"/>
                  </a:lnTo>
                  <a:lnTo>
                    <a:pt x="147" y="121"/>
                  </a:lnTo>
                  <a:lnTo>
                    <a:pt x="145" y="116"/>
                  </a:lnTo>
                  <a:lnTo>
                    <a:pt x="144" y="112"/>
                  </a:lnTo>
                  <a:lnTo>
                    <a:pt x="136" y="102"/>
                  </a:lnTo>
                  <a:lnTo>
                    <a:pt x="124" y="95"/>
                  </a:lnTo>
                  <a:lnTo>
                    <a:pt x="111" y="93"/>
                  </a:lnTo>
                  <a:close/>
                  <a:moveTo>
                    <a:pt x="110" y="0"/>
                  </a:moveTo>
                  <a:lnTo>
                    <a:pt x="139" y="3"/>
                  </a:lnTo>
                  <a:lnTo>
                    <a:pt x="167" y="11"/>
                  </a:lnTo>
                  <a:lnTo>
                    <a:pt x="192" y="25"/>
                  </a:lnTo>
                  <a:lnTo>
                    <a:pt x="214" y="44"/>
                  </a:lnTo>
                  <a:lnTo>
                    <a:pt x="232" y="67"/>
                  </a:lnTo>
                  <a:lnTo>
                    <a:pt x="243" y="96"/>
                  </a:lnTo>
                  <a:lnTo>
                    <a:pt x="246" y="126"/>
                  </a:lnTo>
                  <a:lnTo>
                    <a:pt x="242" y="154"/>
                  </a:lnTo>
                  <a:lnTo>
                    <a:pt x="229" y="180"/>
                  </a:lnTo>
                  <a:lnTo>
                    <a:pt x="211" y="205"/>
                  </a:lnTo>
                  <a:lnTo>
                    <a:pt x="187" y="223"/>
                  </a:lnTo>
                  <a:lnTo>
                    <a:pt x="159" y="237"/>
                  </a:lnTo>
                  <a:lnTo>
                    <a:pt x="130" y="243"/>
                  </a:lnTo>
                  <a:lnTo>
                    <a:pt x="102" y="243"/>
                  </a:lnTo>
                  <a:lnTo>
                    <a:pt x="74" y="237"/>
                  </a:lnTo>
                  <a:lnTo>
                    <a:pt x="49" y="225"/>
                  </a:lnTo>
                  <a:lnTo>
                    <a:pt x="29" y="208"/>
                  </a:lnTo>
                  <a:lnTo>
                    <a:pt x="12" y="185"/>
                  </a:lnTo>
                  <a:lnTo>
                    <a:pt x="3" y="157"/>
                  </a:lnTo>
                  <a:lnTo>
                    <a:pt x="0" y="127"/>
                  </a:lnTo>
                  <a:lnTo>
                    <a:pt x="4" y="99"/>
                  </a:lnTo>
                  <a:lnTo>
                    <a:pt x="15" y="73"/>
                  </a:lnTo>
                  <a:lnTo>
                    <a:pt x="32" y="51"/>
                  </a:lnTo>
                  <a:lnTo>
                    <a:pt x="35" y="39"/>
                  </a:lnTo>
                  <a:lnTo>
                    <a:pt x="42" y="26"/>
                  </a:lnTo>
                  <a:lnTo>
                    <a:pt x="54" y="17"/>
                  </a:lnTo>
                  <a:lnTo>
                    <a:pt x="82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40E00E9-9595-4CC9-9604-4E2607BEC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4362450"/>
              <a:ext cx="222250" cy="30163"/>
            </a:xfrm>
            <a:custGeom>
              <a:avLst/>
              <a:gdLst>
                <a:gd name="T0" fmla="*/ 269 w 279"/>
                <a:gd name="T1" fmla="*/ 0 h 39"/>
                <a:gd name="T2" fmla="*/ 273 w 279"/>
                <a:gd name="T3" fmla="*/ 1 h 39"/>
                <a:gd name="T4" fmla="*/ 276 w 279"/>
                <a:gd name="T5" fmla="*/ 3 h 39"/>
                <a:gd name="T6" fmla="*/ 279 w 279"/>
                <a:gd name="T7" fmla="*/ 6 h 39"/>
                <a:gd name="T8" fmla="*/ 279 w 279"/>
                <a:gd name="T9" fmla="*/ 9 h 39"/>
                <a:gd name="T10" fmla="*/ 279 w 279"/>
                <a:gd name="T11" fmla="*/ 12 h 39"/>
                <a:gd name="T12" fmla="*/ 279 w 279"/>
                <a:gd name="T13" fmla="*/ 15 h 39"/>
                <a:gd name="T14" fmla="*/ 276 w 279"/>
                <a:gd name="T15" fmla="*/ 18 h 39"/>
                <a:gd name="T16" fmla="*/ 273 w 279"/>
                <a:gd name="T17" fmla="*/ 20 h 39"/>
                <a:gd name="T18" fmla="*/ 206 w 279"/>
                <a:gd name="T19" fmla="*/ 31 h 39"/>
                <a:gd name="T20" fmla="*/ 139 w 279"/>
                <a:gd name="T21" fmla="*/ 37 h 39"/>
                <a:gd name="T22" fmla="*/ 73 w 279"/>
                <a:gd name="T23" fmla="*/ 39 h 39"/>
                <a:gd name="T24" fmla="*/ 6 w 279"/>
                <a:gd name="T25" fmla="*/ 34 h 39"/>
                <a:gd name="T26" fmla="*/ 3 w 279"/>
                <a:gd name="T27" fmla="*/ 32 h 39"/>
                <a:gd name="T28" fmla="*/ 1 w 279"/>
                <a:gd name="T29" fmla="*/ 29 h 39"/>
                <a:gd name="T30" fmla="*/ 0 w 279"/>
                <a:gd name="T31" fmla="*/ 28 h 39"/>
                <a:gd name="T32" fmla="*/ 1 w 279"/>
                <a:gd name="T33" fmla="*/ 23 h 39"/>
                <a:gd name="T34" fmla="*/ 3 w 279"/>
                <a:gd name="T35" fmla="*/ 22 h 39"/>
                <a:gd name="T36" fmla="*/ 4 w 279"/>
                <a:gd name="T37" fmla="*/ 18 h 39"/>
                <a:gd name="T38" fmla="*/ 7 w 279"/>
                <a:gd name="T39" fmla="*/ 18 h 39"/>
                <a:gd name="T40" fmla="*/ 96 w 279"/>
                <a:gd name="T41" fmla="*/ 14 h 39"/>
                <a:gd name="T42" fmla="*/ 183 w 279"/>
                <a:gd name="T43" fmla="*/ 8 h 39"/>
                <a:gd name="T44" fmla="*/ 269 w 279"/>
                <a:gd name="T4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9" h="39">
                  <a:moveTo>
                    <a:pt x="269" y="0"/>
                  </a:moveTo>
                  <a:lnTo>
                    <a:pt x="273" y="1"/>
                  </a:lnTo>
                  <a:lnTo>
                    <a:pt x="276" y="3"/>
                  </a:lnTo>
                  <a:lnTo>
                    <a:pt x="279" y="6"/>
                  </a:lnTo>
                  <a:lnTo>
                    <a:pt x="279" y="9"/>
                  </a:lnTo>
                  <a:lnTo>
                    <a:pt x="279" y="12"/>
                  </a:lnTo>
                  <a:lnTo>
                    <a:pt x="279" y="15"/>
                  </a:lnTo>
                  <a:lnTo>
                    <a:pt x="276" y="18"/>
                  </a:lnTo>
                  <a:lnTo>
                    <a:pt x="273" y="20"/>
                  </a:lnTo>
                  <a:lnTo>
                    <a:pt x="206" y="31"/>
                  </a:lnTo>
                  <a:lnTo>
                    <a:pt x="139" y="37"/>
                  </a:lnTo>
                  <a:lnTo>
                    <a:pt x="73" y="39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6" y="14"/>
                  </a:lnTo>
                  <a:lnTo>
                    <a:pt x="183" y="8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288143-EBD7-4ABF-9A2B-E87AC49A2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5010"/>
            <a:ext cx="6195997" cy="4131953"/>
          </a:xfrm>
        </p:spPr>
        <p:txBody>
          <a:bodyPr/>
          <a:lstStyle/>
          <a:p>
            <a:r>
              <a:rPr lang="en-US" dirty="0"/>
              <a:t>ACGME requirements</a:t>
            </a:r>
          </a:p>
          <a:p>
            <a:pPr lvl="1"/>
            <a:r>
              <a:rPr lang="en-US" dirty="0"/>
              <a:t>Vote to approve report and aims</a:t>
            </a:r>
          </a:p>
          <a:p>
            <a:pPr lvl="1"/>
            <a:r>
              <a:rPr lang="en-US" dirty="0"/>
              <a:t>Follow-up on action items – document sufficiently in GMEC minutes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0D5ED0-4D1C-4868-BF0F-46EE0A93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to GMEC </a:t>
            </a:r>
            <a:br>
              <a:rPr lang="en-US" dirty="0"/>
            </a:br>
            <a:r>
              <a:rPr lang="en-US" dirty="0"/>
              <a:t>for Approval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EE118-3F26-42D7-97C6-826F834EE2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955F5-81B6-4BA1-8018-2D88C2C18D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EDF2FD5-74D5-4F69-AE14-6161FEC2BC7F}"/>
              </a:ext>
            </a:extLst>
          </p:cNvPr>
          <p:cNvSpPr/>
          <p:nvPr/>
        </p:nvSpPr>
        <p:spPr>
          <a:xfrm>
            <a:off x="5913881" y="3429000"/>
            <a:ext cx="2601469" cy="1978532"/>
          </a:xfrm>
          <a:prstGeom prst="cloudCallout">
            <a:avLst>
              <a:gd name="adj1" fmla="val -60756"/>
              <a:gd name="adj2" fmla="val 6852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84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does the ACGME confirm a Special Review took place? </a:t>
            </a:r>
          </a:p>
        </p:txBody>
      </p:sp>
    </p:spTree>
    <p:extLst>
      <p:ext uri="{BB962C8B-B14F-4D97-AF65-F5344CB8AC3E}">
        <p14:creationId xmlns:p14="http://schemas.microsoft.com/office/powerpoint/2010/main" val="1225769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D3AC93-D80F-4597-A0CA-31F188021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8058"/>
            <a:ext cx="5784476" cy="443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Think about all of people/groups interviewed during the special review</a:t>
            </a:r>
          </a:p>
          <a:p>
            <a:pPr lvl="1"/>
            <a:r>
              <a:rPr lang="en-US" dirty="0"/>
              <a:t>Residents/Fellows</a:t>
            </a:r>
          </a:p>
          <a:p>
            <a:pPr lvl="1"/>
            <a:r>
              <a:rPr lang="en-US" dirty="0"/>
              <a:t>Faculty</a:t>
            </a:r>
          </a:p>
          <a:p>
            <a:pPr lvl="1"/>
            <a:r>
              <a:rPr lang="en-US" dirty="0"/>
              <a:t>Administrative Staff</a:t>
            </a:r>
          </a:p>
          <a:p>
            <a:pPr lvl="1"/>
            <a:endParaRPr lang="en-US" dirty="0"/>
          </a:p>
          <a:p>
            <a:r>
              <a:rPr lang="en-US" dirty="0"/>
              <a:t>Ensure that they receive copies of the report</a:t>
            </a:r>
          </a:p>
          <a:p>
            <a:r>
              <a:rPr lang="en-US" dirty="0"/>
              <a:t>DIO should follow-up (in-person) regarding any major issues that came up during the review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737BA0-46ED-48BB-A447-1904F419B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the Loop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2FA88-18E2-4BBA-9D6F-116B450F7A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F0762-E98F-4463-84E6-980C203566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AC3FC6-1D1B-4D7D-BD36-7605A209AA5D}"/>
              </a:ext>
            </a:extLst>
          </p:cNvPr>
          <p:cNvGrpSpPr/>
          <p:nvPr/>
        </p:nvGrpSpPr>
        <p:grpSpPr>
          <a:xfrm>
            <a:off x="6413126" y="246466"/>
            <a:ext cx="2487071" cy="2543868"/>
            <a:chOff x="1568450" y="1685925"/>
            <a:chExt cx="3962400" cy="4052888"/>
          </a:xfrm>
          <a:solidFill>
            <a:schemeClr val="accent6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FD9FF32-AA33-4BD0-87EF-48328CEFF9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8450" y="1685925"/>
              <a:ext cx="3962400" cy="4052888"/>
            </a:xfrm>
            <a:custGeom>
              <a:avLst/>
              <a:gdLst>
                <a:gd name="T0" fmla="*/ 1620 w 4993"/>
                <a:gd name="T1" fmla="*/ 235 h 5106"/>
                <a:gd name="T2" fmla="*/ 1887 w 4993"/>
                <a:gd name="T3" fmla="*/ 356 h 5106"/>
                <a:gd name="T4" fmla="*/ 1109 w 4993"/>
                <a:gd name="T5" fmla="*/ 544 h 5106"/>
                <a:gd name="T6" fmla="*/ 1414 w 4993"/>
                <a:gd name="T7" fmla="*/ 555 h 5106"/>
                <a:gd name="T8" fmla="*/ 1152 w 4993"/>
                <a:gd name="T9" fmla="*/ 804 h 5106"/>
                <a:gd name="T10" fmla="*/ 1157 w 4993"/>
                <a:gd name="T11" fmla="*/ 823 h 5106"/>
                <a:gd name="T12" fmla="*/ 571 w 4993"/>
                <a:gd name="T13" fmla="*/ 1123 h 5106"/>
                <a:gd name="T14" fmla="*/ 788 w 4993"/>
                <a:gd name="T15" fmla="*/ 1167 h 5106"/>
                <a:gd name="T16" fmla="*/ 389 w 4993"/>
                <a:gd name="T17" fmla="*/ 1433 h 5106"/>
                <a:gd name="T18" fmla="*/ 699 w 4993"/>
                <a:gd name="T19" fmla="*/ 1412 h 5106"/>
                <a:gd name="T20" fmla="*/ 538 w 4993"/>
                <a:gd name="T21" fmla="*/ 1455 h 5106"/>
                <a:gd name="T22" fmla="*/ 398 w 4993"/>
                <a:gd name="T23" fmla="*/ 1780 h 5106"/>
                <a:gd name="T24" fmla="*/ 395 w 4993"/>
                <a:gd name="T25" fmla="*/ 1813 h 5106"/>
                <a:gd name="T26" fmla="*/ 402 w 4993"/>
                <a:gd name="T27" fmla="*/ 2095 h 5106"/>
                <a:gd name="T28" fmla="*/ 405 w 4993"/>
                <a:gd name="T29" fmla="*/ 2115 h 5106"/>
                <a:gd name="T30" fmla="*/ 216 w 4993"/>
                <a:gd name="T31" fmla="*/ 2448 h 5106"/>
                <a:gd name="T32" fmla="*/ 318 w 4993"/>
                <a:gd name="T33" fmla="*/ 2451 h 5106"/>
                <a:gd name="T34" fmla="*/ 124 w 4993"/>
                <a:gd name="T35" fmla="*/ 2622 h 5106"/>
                <a:gd name="T36" fmla="*/ 363 w 4993"/>
                <a:gd name="T37" fmla="*/ 2771 h 5106"/>
                <a:gd name="T38" fmla="*/ 208 w 4993"/>
                <a:gd name="T39" fmla="*/ 2799 h 5106"/>
                <a:gd name="T40" fmla="*/ 464 w 4993"/>
                <a:gd name="T41" fmla="*/ 3098 h 5106"/>
                <a:gd name="T42" fmla="*/ 464 w 4993"/>
                <a:gd name="T43" fmla="*/ 3118 h 5106"/>
                <a:gd name="T44" fmla="*/ 312 w 4993"/>
                <a:gd name="T45" fmla="*/ 3527 h 5106"/>
                <a:gd name="T46" fmla="*/ 726 w 4993"/>
                <a:gd name="T47" fmla="*/ 3662 h 5106"/>
                <a:gd name="T48" fmla="*/ 726 w 4993"/>
                <a:gd name="T49" fmla="*/ 3682 h 5106"/>
                <a:gd name="T50" fmla="*/ 529 w 4993"/>
                <a:gd name="T51" fmla="*/ 3934 h 5106"/>
                <a:gd name="T52" fmla="*/ 901 w 4993"/>
                <a:gd name="T53" fmla="*/ 3955 h 5106"/>
                <a:gd name="T54" fmla="*/ 541 w 4993"/>
                <a:gd name="T55" fmla="*/ 3951 h 5106"/>
                <a:gd name="T56" fmla="*/ 1186 w 4993"/>
                <a:gd name="T57" fmla="*/ 4220 h 5106"/>
                <a:gd name="T58" fmla="*/ 1189 w 4993"/>
                <a:gd name="T59" fmla="*/ 4240 h 5106"/>
                <a:gd name="T60" fmla="*/ 830 w 4993"/>
                <a:gd name="T61" fmla="*/ 4292 h 5106"/>
                <a:gd name="T62" fmla="*/ 1090 w 4993"/>
                <a:gd name="T63" fmla="*/ 4492 h 5106"/>
                <a:gd name="T64" fmla="*/ 1727 w 4993"/>
                <a:gd name="T65" fmla="*/ 4626 h 5106"/>
                <a:gd name="T66" fmla="*/ 1724 w 4993"/>
                <a:gd name="T67" fmla="*/ 4647 h 5106"/>
                <a:gd name="T68" fmla="*/ 1217 w 4993"/>
                <a:gd name="T69" fmla="*/ 4592 h 5106"/>
                <a:gd name="T70" fmla="*/ 2132 w 4993"/>
                <a:gd name="T71" fmla="*/ 4937 h 5106"/>
                <a:gd name="T72" fmla="*/ 2861 w 4993"/>
                <a:gd name="T73" fmla="*/ 5002 h 5106"/>
                <a:gd name="T74" fmla="*/ 3707 w 4993"/>
                <a:gd name="T75" fmla="*/ 4784 h 5106"/>
                <a:gd name="T76" fmla="*/ 4359 w 4993"/>
                <a:gd name="T77" fmla="*/ 4226 h 5106"/>
                <a:gd name="T78" fmla="*/ 4757 w 4993"/>
                <a:gd name="T79" fmla="*/ 3440 h 5106"/>
                <a:gd name="T80" fmla="*/ 4852 w 4993"/>
                <a:gd name="T81" fmla="*/ 2527 h 5106"/>
                <a:gd name="T82" fmla="*/ 4621 w 4993"/>
                <a:gd name="T83" fmla="*/ 1610 h 5106"/>
                <a:gd name="T84" fmla="*/ 4092 w 4993"/>
                <a:gd name="T85" fmla="*/ 829 h 5106"/>
                <a:gd name="T86" fmla="*/ 3329 w 4993"/>
                <a:gd name="T87" fmla="*/ 319 h 5106"/>
                <a:gd name="T88" fmla="*/ 2453 w 4993"/>
                <a:gd name="T89" fmla="*/ 128 h 5106"/>
                <a:gd name="T90" fmla="*/ 2965 w 4993"/>
                <a:gd name="T91" fmla="*/ 76 h 5106"/>
                <a:gd name="T92" fmla="*/ 3774 w 4993"/>
                <a:gd name="T93" fmla="*/ 393 h 5106"/>
                <a:gd name="T94" fmla="*/ 4478 w 4993"/>
                <a:gd name="T95" fmla="*/ 1086 h 5106"/>
                <a:gd name="T96" fmla="*/ 4903 w 4993"/>
                <a:gd name="T97" fmla="*/ 2017 h 5106"/>
                <a:gd name="T98" fmla="*/ 4976 w 4993"/>
                <a:gd name="T99" fmla="*/ 3037 h 5106"/>
                <a:gd name="T100" fmla="*/ 4687 w 4993"/>
                <a:gd name="T101" fmla="*/ 3965 h 5106"/>
                <a:gd name="T102" fmla="*/ 4096 w 4993"/>
                <a:gd name="T103" fmla="*/ 4669 h 5106"/>
                <a:gd name="T104" fmla="*/ 3284 w 4993"/>
                <a:gd name="T105" fmla="*/ 5061 h 5106"/>
                <a:gd name="T106" fmla="*/ 2321 w 4993"/>
                <a:gd name="T107" fmla="*/ 5098 h 5106"/>
                <a:gd name="T108" fmla="*/ 1357 w 4993"/>
                <a:gd name="T109" fmla="*/ 4830 h 5106"/>
                <a:gd name="T110" fmla="*/ 577 w 4993"/>
                <a:gd name="T111" fmla="*/ 4185 h 5106"/>
                <a:gd name="T112" fmla="*/ 102 w 4993"/>
                <a:gd name="T113" fmla="*/ 3299 h 5106"/>
                <a:gd name="T114" fmla="*/ 19 w 4993"/>
                <a:gd name="T115" fmla="*/ 2267 h 5106"/>
                <a:gd name="T116" fmla="*/ 332 w 4993"/>
                <a:gd name="T117" fmla="*/ 1295 h 5106"/>
                <a:gd name="T118" fmla="*/ 983 w 4993"/>
                <a:gd name="T119" fmla="*/ 489 h 5106"/>
                <a:gd name="T120" fmla="*/ 1726 w 4993"/>
                <a:gd name="T121" fmla="*/ 73 h 5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93" h="5106">
                  <a:moveTo>
                    <a:pt x="2326" y="124"/>
                  </a:moveTo>
                  <a:lnTo>
                    <a:pt x="2199" y="125"/>
                  </a:lnTo>
                  <a:lnTo>
                    <a:pt x="2076" y="131"/>
                  </a:lnTo>
                  <a:lnTo>
                    <a:pt x="1955" y="145"/>
                  </a:lnTo>
                  <a:lnTo>
                    <a:pt x="1842" y="166"/>
                  </a:lnTo>
                  <a:lnTo>
                    <a:pt x="1730" y="197"/>
                  </a:lnTo>
                  <a:lnTo>
                    <a:pt x="1620" y="235"/>
                  </a:lnTo>
                  <a:lnTo>
                    <a:pt x="1513" y="283"/>
                  </a:lnTo>
                  <a:lnTo>
                    <a:pt x="1408" y="339"/>
                  </a:lnTo>
                  <a:lnTo>
                    <a:pt x="1642" y="336"/>
                  </a:lnTo>
                  <a:lnTo>
                    <a:pt x="1875" y="339"/>
                  </a:lnTo>
                  <a:lnTo>
                    <a:pt x="1884" y="342"/>
                  </a:lnTo>
                  <a:lnTo>
                    <a:pt x="1889" y="348"/>
                  </a:lnTo>
                  <a:lnTo>
                    <a:pt x="1887" y="356"/>
                  </a:lnTo>
                  <a:lnTo>
                    <a:pt x="1884" y="364"/>
                  </a:lnTo>
                  <a:lnTo>
                    <a:pt x="1875" y="367"/>
                  </a:lnTo>
                  <a:lnTo>
                    <a:pt x="1619" y="370"/>
                  </a:lnTo>
                  <a:lnTo>
                    <a:pt x="1361" y="367"/>
                  </a:lnTo>
                  <a:lnTo>
                    <a:pt x="1275" y="423"/>
                  </a:lnTo>
                  <a:lnTo>
                    <a:pt x="1189" y="482"/>
                  </a:lnTo>
                  <a:lnTo>
                    <a:pt x="1109" y="544"/>
                  </a:lnTo>
                  <a:lnTo>
                    <a:pt x="1261" y="536"/>
                  </a:lnTo>
                  <a:lnTo>
                    <a:pt x="1414" y="530"/>
                  </a:lnTo>
                  <a:lnTo>
                    <a:pt x="1422" y="531"/>
                  </a:lnTo>
                  <a:lnTo>
                    <a:pt x="1425" y="537"/>
                  </a:lnTo>
                  <a:lnTo>
                    <a:pt x="1425" y="545"/>
                  </a:lnTo>
                  <a:lnTo>
                    <a:pt x="1422" y="551"/>
                  </a:lnTo>
                  <a:lnTo>
                    <a:pt x="1414" y="555"/>
                  </a:lnTo>
                  <a:lnTo>
                    <a:pt x="1244" y="565"/>
                  </a:lnTo>
                  <a:lnTo>
                    <a:pt x="1075" y="572"/>
                  </a:lnTo>
                  <a:lnTo>
                    <a:pt x="988" y="648"/>
                  </a:lnTo>
                  <a:lnTo>
                    <a:pt x="906" y="725"/>
                  </a:lnTo>
                  <a:lnTo>
                    <a:pt x="826" y="806"/>
                  </a:lnTo>
                  <a:lnTo>
                    <a:pt x="989" y="804"/>
                  </a:lnTo>
                  <a:lnTo>
                    <a:pt x="1152" y="804"/>
                  </a:lnTo>
                  <a:lnTo>
                    <a:pt x="1157" y="806"/>
                  </a:lnTo>
                  <a:lnTo>
                    <a:pt x="1158" y="807"/>
                  </a:lnTo>
                  <a:lnTo>
                    <a:pt x="1161" y="810"/>
                  </a:lnTo>
                  <a:lnTo>
                    <a:pt x="1161" y="815"/>
                  </a:lnTo>
                  <a:lnTo>
                    <a:pt x="1161" y="818"/>
                  </a:lnTo>
                  <a:lnTo>
                    <a:pt x="1158" y="821"/>
                  </a:lnTo>
                  <a:lnTo>
                    <a:pt x="1157" y="823"/>
                  </a:lnTo>
                  <a:lnTo>
                    <a:pt x="1152" y="824"/>
                  </a:lnTo>
                  <a:lnTo>
                    <a:pt x="981" y="826"/>
                  </a:lnTo>
                  <a:lnTo>
                    <a:pt x="811" y="823"/>
                  </a:lnTo>
                  <a:lnTo>
                    <a:pt x="743" y="899"/>
                  </a:lnTo>
                  <a:lnTo>
                    <a:pt x="682" y="971"/>
                  </a:lnTo>
                  <a:lnTo>
                    <a:pt x="625" y="1047"/>
                  </a:lnTo>
                  <a:lnTo>
                    <a:pt x="571" y="1123"/>
                  </a:lnTo>
                  <a:lnTo>
                    <a:pt x="643" y="1123"/>
                  </a:lnTo>
                  <a:lnTo>
                    <a:pt x="715" y="1128"/>
                  </a:lnTo>
                  <a:lnTo>
                    <a:pt x="786" y="1140"/>
                  </a:lnTo>
                  <a:lnTo>
                    <a:pt x="794" y="1145"/>
                  </a:lnTo>
                  <a:lnTo>
                    <a:pt x="797" y="1153"/>
                  </a:lnTo>
                  <a:lnTo>
                    <a:pt x="794" y="1160"/>
                  </a:lnTo>
                  <a:lnTo>
                    <a:pt x="788" y="1167"/>
                  </a:lnTo>
                  <a:lnTo>
                    <a:pt x="778" y="1167"/>
                  </a:lnTo>
                  <a:lnTo>
                    <a:pt x="702" y="1157"/>
                  </a:lnTo>
                  <a:lnTo>
                    <a:pt x="626" y="1153"/>
                  </a:lnTo>
                  <a:lnTo>
                    <a:pt x="550" y="1153"/>
                  </a:lnTo>
                  <a:lnTo>
                    <a:pt x="493" y="1244"/>
                  </a:lnTo>
                  <a:lnTo>
                    <a:pt x="439" y="1339"/>
                  </a:lnTo>
                  <a:lnTo>
                    <a:pt x="389" y="1433"/>
                  </a:lnTo>
                  <a:lnTo>
                    <a:pt x="490" y="1433"/>
                  </a:lnTo>
                  <a:lnTo>
                    <a:pt x="589" y="1422"/>
                  </a:lnTo>
                  <a:lnTo>
                    <a:pt x="688" y="1405"/>
                  </a:lnTo>
                  <a:lnTo>
                    <a:pt x="692" y="1405"/>
                  </a:lnTo>
                  <a:lnTo>
                    <a:pt x="696" y="1407"/>
                  </a:lnTo>
                  <a:lnTo>
                    <a:pt x="698" y="1408"/>
                  </a:lnTo>
                  <a:lnTo>
                    <a:pt x="699" y="1412"/>
                  </a:lnTo>
                  <a:lnTo>
                    <a:pt x="701" y="1415"/>
                  </a:lnTo>
                  <a:lnTo>
                    <a:pt x="701" y="1418"/>
                  </a:lnTo>
                  <a:lnTo>
                    <a:pt x="699" y="1421"/>
                  </a:lnTo>
                  <a:lnTo>
                    <a:pt x="698" y="1424"/>
                  </a:lnTo>
                  <a:lnTo>
                    <a:pt x="693" y="1425"/>
                  </a:lnTo>
                  <a:lnTo>
                    <a:pt x="616" y="1444"/>
                  </a:lnTo>
                  <a:lnTo>
                    <a:pt x="538" y="1455"/>
                  </a:lnTo>
                  <a:lnTo>
                    <a:pt x="459" y="1460"/>
                  </a:lnTo>
                  <a:lnTo>
                    <a:pt x="378" y="1456"/>
                  </a:lnTo>
                  <a:lnTo>
                    <a:pt x="330" y="1565"/>
                  </a:lnTo>
                  <a:lnTo>
                    <a:pt x="285" y="1677"/>
                  </a:lnTo>
                  <a:lnTo>
                    <a:pt x="247" y="1790"/>
                  </a:lnTo>
                  <a:lnTo>
                    <a:pt x="323" y="1782"/>
                  </a:lnTo>
                  <a:lnTo>
                    <a:pt x="398" y="1780"/>
                  </a:lnTo>
                  <a:lnTo>
                    <a:pt x="474" y="1783"/>
                  </a:lnTo>
                  <a:lnTo>
                    <a:pt x="484" y="1788"/>
                  </a:lnTo>
                  <a:lnTo>
                    <a:pt x="488" y="1796"/>
                  </a:lnTo>
                  <a:lnTo>
                    <a:pt x="488" y="1804"/>
                  </a:lnTo>
                  <a:lnTo>
                    <a:pt x="484" y="1811"/>
                  </a:lnTo>
                  <a:lnTo>
                    <a:pt x="474" y="1814"/>
                  </a:lnTo>
                  <a:lnTo>
                    <a:pt x="395" y="1813"/>
                  </a:lnTo>
                  <a:lnTo>
                    <a:pt x="316" y="1816"/>
                  </a:lnTo>
                  <a:lnTo>
                    <a:pt x="237" y="1821"/>
                  </a:lnTo>
                  <a:lnTo>
                    <a:pt x="198" y="1965"/>
                  </a:lnTo>
                  <a:lnTo>
                    <a:pt x="166" y="2109"/>
                  </a:lnTo>
                  <a:lnTo>
                    <a:pt x="282" y="2104"/>
                  </a:lnTo>
                  <a:lnTo>
                    <a:pt x="398" y="2095"/>
                  </a:lnTo>
                  <a:lnTo>
                    <a:pt x="402" y="2095"/>
                  </a:lnTo>
                  <a:lnTo>
                    <a:pt x="405" y="2096"/>
                  </a:lnTo>
                  <a:lnTo>
                    <a:pt x="408" y="2100"/>
                  </a:lnTo>
                  <a:lnTo>
                    <a:pt x="409" y="2103"/>
                  </a:lnTo>
                  <a:lnTo>
                    <a:pt x="409" y="2106"/>
                  </a:lnTo>
                  <a:lnTo>
                    <a:pt x="409" y="2110"/>
                  </a:lnTo>
                  <a:lnTo>
                    <a:pt x="408" y="2114"/>
                  </a:lnTo>
                  <a:lnTo>
                    <a:pt x="405" y="2115"/>
                  </a:lnTo>
                  <a:lnTo>
                    <a:pt x="402" y="2117"/>
                  </a:lnTo>
                  <a:lnTo>
                    <a:pt x="321" y="2129"/>
                  </a:lnTo>
                  <a:lnTo>
                    <a:pt x="242" y="2135"/>
                  </a:lnTo>
                  <a:lnTo>
                    <a:pt x="161" y="2137"/>
                  </a:lnTo>
                  <a:lnTo>
                    <a:pt x="140" y="2293"/>
                  </a:lnTo>
                  <a:lnTo>
                    <a:pt x="127" y="2451"/>
                  </a:lnTo>
                  <a:lnTo>
                    <a:pt x="216" y="2448"/>
                  </a:lnTo>
                  <a:lnTo>
                    <a:pt x="304" y="2436"/>
                  </a:lnTo>
                  <a:lnTo>
                    <a:pt x="307" y="2437"/>
                  </a:lnTo>
                  <a:lnTo>
                    <a:pt x="312" y="2437"/>
                  </a:lnTo>
                  <a:lnTo>
                    <a:pt x="315" y="2441"/>
                  </a:lnTo>
                  <a:lnTo>
                    <a:pt x="316" y="2444"/>
                  </a:lnTo>
                  <a:lnTo>
                    <a:pt x="318" y="2448"/>
                  </a:lnTo>
                  <a:lnTo>
                    <a:pt x="318" y="2451"/>
                  </a:lnTo>
                  <a:lnTo>
                    <a:pt x="316" y="2454"/>
                  </a:lnTo>
                  <a:lnTo>
                    <a:pt x="313" y="2458"/>
                  </a:lnTo>
                  <a:lnTo>
                    <a:pt x="310" y="2459"/>
                  </a:lnTo>
                  <a:lnTo>
                    <a:pt x="248" y="2468"/>
                  </a:lnTo>
                  <a:lnTo>
                    <a:pt x="188" y="2473"/>
                  </a:lnTo>
                  <a:lnTo>
                    <a:pt x="126" y="2472"/>
                  </a:lnTo>
                  <a:lnTo>
                    <a:pt x="124" y="2622"/>
                  </a:lnTo>
                  <a:lnTo>
                    <a:pt x="132" y="2771"/>
                  </a:lnTo>
                  <a:lnTo>
                    <a:pt x="242" y="2769"/>
                  </a:lnTo>
                  <a:lnTo>
                    <a:pt x="352" y="2761"/>
                  </a:lnTo>
                  <a:lnTo>
                    <a:pt x="357" y="2763"/>
                  </a:lnTo>
                  <a:lnTo>
                    <a:pt x="360" y="2764"/>
                  </a:lnTo>
                  <a:lnTo>
                    <a:pt x="363" y="2768"/>
                  </a:lnTo>
                  <a:lnTo>
                    <a:pt x="363" y="2771"/>
                  </a:lnTo>
                  <a:lnTo>
                    <a:pt x="364" y="2774"/>
                  </a:lnTo>
                  <a:lnTo>
                    <a:pt x="363" y="2777"/>
                  </a:lnTo>
                  <a:lnTo>
                    <a:pt x="361" y="2781"/>
                  </a:lnTo>
                  <a:lnTo>
                    <a:pt x="360" y="2783"/>
                  </a:lnTo>
                  <a:lnTo>
                    <a:pt x="355" y="2785"/>
                  </a:lnTo>
                  <a:lnTo>
                    <a:pt x="282" y="2795"/>
                  </a:lnTo>
                  <a:lnTo>
                    <a:pt x="208" y="2799"/>
                  </a:lnTo>
                  <a:lnTo>
                    <a:pt x="133" y="2797"/>
                  </a:lnTo>
                  <a:lnTo>
                    <a:pt x="152" y="2950"/>
                  </a:lnTo>
                  <a:lnTo>
                    <a:pt x="178" y="3102"/>
                  </a:lnTo>
                  <a:lnTo>
                    <a:pt x="273" y="3093"/>
                  </a:lnTo>
                  <a:lnTo>
                    <a:pt x="366" y="3090"/>
                  </a:lnTo>
                  <a:lnTo>
                    <a:pt x="459" y="3096"/>
                  </a:lnTo>
                  <a:lnTo>
                    <a:pt x="464" y="3098"/>
                  </a:lnTo>
                  <a:lnTo>
                    <a:pt x="467" y="3099"/>
                  </a:lnTo>
                  <a:lnTo>
                    <a:pt x="468" y="3102"/>
                  </a:lnTo>
                  <a:lnTo>
                    <a:pt x="470" y="3105"/>
                  </a:lnTo>
                  <a:lnTo>
                    <a:pt x="470" y="3110"/>
                  </a:lnTo>
                  <a:lnTo>
                    <a:pt x="468" y="3113"/>
                  </a:lnTo>
                  <a:lnTo>
                    <a:pt x="467" y="3115"/>
                  </a:lnTo>
                  <a:lnTo>
                    <a:pt x="464" y="3118"/>
                  </a:lnTo>
                  <a:lnTo>
                    <a:pt x="459" y="3118"/>
                  </a:lnTo>
                  <a:lnTo>
                    <a:pt x="367" y="3116"/>
                  </a:lnTo>
                  <a:lnTo>
                    <a:pt x="276" y="3119"/>
                  </a:lnTo>
                  <a:lnTo>
                    <a:pt x="183" y="3125"/>
                  </a:lnTo>
                  <a:lnTo>
                    <a:pt x="219" y="3262"/>
                  </a:lnTo>
                  <a:lnTo>
                    <a:pt x="260" y="3395"/>
                  </a:lnTo>
                  <a:lnTo>
                    <a:pt x="312" y="3527"/>
                  </a:lnTo>
                  <a:lnTo>
                    <a:pt x="369" y="3657"/>
                  </a:lnTo>
                  <a:lnTo>
                    <a:pt x="374" y="3663"/>
                  </a:lnTo>
                  <a:lnTo>
                    <a:pt x="377" y="3671"/>
                  </a:lnTo>
                  <a:lnTo>
                    <a:pt x="492" y="3662"/>
                  </a:lnTo>
                  <a:lnTo>
                    <a:pt x="606" y="3659"/>
                  </a:lnTo>
                  <a:lnTo>
                    <a:pt x="721" y="3662"/>
                  </a:lnTo>
                  <a:lnTo>
                    <a:pt x="726" y="3662"/>
                  </a:lnTo>
                  <a:lnTo>
                    <a:pt x="729" y="3665"/>
                  </a:lnTo>
                  <a:lnTo>
                    <a:pt x="730" y="3668"/>
                  </a:lnTo>
                  <a:lnTo>
                    <a:pt x="732" y="3671"/>
                  </a:lnTo>
                  <a:lnTo>
                    <a:pt x="732" y="3674"/>
                  </a:lnTo>
                  <a:lnTo>
                    <a:pt x="730" y="3677"/>
                  </a:lnTo>
                  <a:lnTo>
                    <a:pt x="729" y="3680"/>
                  </a:lnTo>
                  <a:lnTo>
                    <a:pt x="726" y="3682"/>
                  </a:lnTo>
                  <a:lnTo>
                    <a:pt x="721" y="3683"/>
                  </a:lnTo>
                  <a:lnTo>
                    <a:pt x="609" y="3690"/>
                  </a:lnTo>
                  <a:lnTo>
                    <a:pt x="498" y="3691"/>
                  </a:lnTo>
                  <a:lnTo>
                    <a:pt x="386" y="3688"/>
                  </a:lnTo>
                  <a:lnTo>
                    <a:pt x="431" y="3773"/>
                  </a:lnTo>
                  <a:lnTo>
                    <a:pt x="479" y="3855"/>
                  </a:lnTo>
                  <a:lnTo>
                    <a:pt x="529" y="3934"/>
                  </a:lnTo>
                  <a:lnTo>
                    <a:pt x="650" y="3930"/>
                  </a:lnTo>
                  <a:lnTo>
                    <a:pt x="771" y="3933"/>
                  </a:lnTo>
                  <a:lnTo>
                    <a:pt x="890" y="3944"/>
                  </a:lnTo>
                  <a:lnTo>
                    <a:pt x="895" y="3945"/>
                  </a:lnTo>
                  <a:lnTo>
                    <a:pt x="898" y="3947"/>
                  </a:lnTo>
                  <a:lnTo>
                    <a:pt x="899" y="3950"/>
                  </a:lnTo>
                  <a:lnTo>
                    <a:pt x="901" y="3955"/>
                  </a:lnTo>
                  <a:lnTo>
                    <a:pt x="901" y="3958"/>
                  </a:lnTo>
                  <a:lnTo>
                    <a:pt x="899" y="3961"/>
                  </a:lnTo>
                  <a:lnTo>
                    <a:pt x="898" y="3964"/>
                  </a:lnTo>
                  <a:lnTo>
                    <a:pt x="895" y="3965"/>
                  </a:lnTo>
                  <a:lnTo>
                    <a:pt x="890" y="3965"/>
                  </a:lnTo>
                  <a:lnTo>
                    <a:pt x="715" y="3955"/>
                  </a:lnTo>
                  <a:lnTo>
                    <a:pt x="541" y="3951"/>
                  </a:lnTo>
                  <a:lnTo>
                    <a:pt x="600" y="4034"/>
                  </a:lnTo>
                  <a:lnTo>
                    <a:pt x="662" y="4111"/>
                  </a:lnTo>
                  <a:lnTo>
                    <a:pt x="727" y="4185"/>
                  </a:lnTo>
                  <a:lnTo>
                    <a:pt x="842" y="4190"/>
                  </a:lnTo>
                  <a:lnTo>
                    <a:pt x="957" y="4196"/>
                  </a:lnTo>
                  <a:lnTo>
                    <a:pt x="1071" y="4206"/>
                  </a:lnTo>
                  <a:lnTo>
                    <a:pt x="1186" y="4220"/>
                  </a:lnTo>
                  <a:lnTo>
                    <a:pt x="1189" y="4221"/>
                  </a:lnTo>
                  <a:lnTo>
                    <a:pt x="1192" y="4224"/>
                  </a:lnTo>
                  <a:lnTo>
                    <a:pt x="1194" y="4227"/>
                  </a:lnTo>
                  <a:lnTo>
                    <a:pt x="1194" y="4230"/>
                  </a:lnTo>
                  <a:lnTo>
                    <a:pt x="1194" y="4234"/>
                  </a:lnTo>
                  <a:lnTo>
                    <a:pt x="1192" y="4238"/>
                  </a:lnTo>
                  <a:lnTo>
                    <a:pt x="1189" y="4240"/>
                  </a:lnTo>
                  <a:lnTo>
                    <a:pt x="1186" y="4243"/>
                  </a:lnTo>
                  <a:lnTo>
                    <a:pt x="1183" y="4243"/>
                  </a:lnTo>
                  <a:lnTo>
                    <a:pt x="1076" y="4241"/>
                  </a:lnTo>
                  <a:lnTo>
                    <a:pt x="968" y="4235"/>
                  </a:lnTo>
                  <a:lnTo>
                    <a:pt x="859" y="4226"/>
                  </a:lnTo>
                  <a:lnTo>
                    <a:pt x="752" y="4213"/>
                  </a:lnTo>
                  <a:lnTo>
                    <a:pt x="830" y="4292"/>
                  </a:lnTo>
                  <a:lnTo>
                    <a:pt x="910" y="4367"/>
                  </a:lnTo>
                  <a:lnTo>
                    <a:pt x="994" y="4437"/>
                  </a:lnTo>
                  <a:lnTo>
                    <a:pt x="1081" y="4502"/>
                  </a:lnTo>
                  <a:lnTo>
                    <a:pt x="1082" y="4499"/>
                  </a:lnTo>
                  <a:lnTo>
                    <a:pt x="1084" y="4495"/>
                  </a:lnTo>
                  <a:lnTo>
                    <a:pt x="1087" y="4494"/>
                  </a:lnTo>
                  <a:lnTo>
                    <a:pt x="1090" y="4492"/>
                  </a:lnTo>
                  <a:lnTo>
                    <a:pt x="1093" y="4492"/>
                  </a:lnTo>
                  <a:lnTo>
                    <a:pt x="1220" y="4516"/>
                  </a:lnTo>
                  <a:lnTo>
                    <a:pt x="1347" y="4537"/>
                  </a:lnTo>
                  <a:lnTo>
                    <a:pt x="1475" y="4562"/>
                  </a:lnTo>
                  <a:lnTo>
                    <a:pt x="1600" y="4590"/>
                  </a:lnTo>
                  <a:lnTo>
                    <a:pt x="1723" y="4624"/>
                  </a:lnTo>
                  <a:lnTo>
                    <a:pt x="1727" y="4626"/>
                  </a:lnTo>
                  <a:lnTo>
                    <a:pt x="1729" y="4629"/>
                  </a:lnTo>
                  <a:lnTo>
                    <a:pt x="1730" y="4632"/>
                  </a:lnTo>
                  <a:lnTo>
                    <a:pt x="1732" y="4636"/>
                  </a:lnTo>
                  <a:lnTo>
                    <a:pt x="1730" y="4640"/>
                  </a:lnTo>
                  <a:lnTo>
                    <a:pt x="1729" y="4644"/>
                  </a:lnTo>
                  <a:lnTo>
                    <a:pt x="1727" y="4646"/>
                  </a:lnTo>
                  <a:lnTo>
                    <a:pt x="1724" y="4647"/>
                  </a:lnTo>
                  <a:lnTo>
                    <a:pt x="1720" y="4649"/>
                  </a:lnTo>
                  <a:lnTo>
                    <a:pt x="1595" y="4630"/>
                  </a:lnTo>
                  <a:lnTo>
                    <a:pt x="1470" y="4605"/>
                  </a:lnTo>
                  <a:lnTo>
                    <a:pt x="1347" y="4578"/>
                  </a:lnTo>
                  <a:lnTo>
                    <a:pt x="1223" y="4547"/>
                  </a:lnTo>
                  <a:lnTo>
                    <a:pt x="1101" y="4516"/>
                  </a:lnTo>
                  <a:lnTo>
                    <a:pt x="1217" y="4592"/>
                  </a:lnTo>
                  <a:lnTo>
                    <a:pt x="1337" y="4661"/>
                  </a:lnTo>
                  <a:lnTo>
                    <a:pt x="1461" y="4723"/>
                  </a:lnTo>
                  <a:lnTo>
                    <a:pt x="1589" y="4779"/>
                  </a:lnTo>
                  <a:lnTo>
                    <a:pt x="1721" y="4829"/>
                  </a:lnTo>
                  <a:lnTo>
                    <a:pt x="1856" y="4870"/>
                  </a:lnTo>
                  <a:lnTo>
                    <a:pt x="1992" y="4908"/>
                  </a:lnTo>
                  <a:lnTo>
                    <a:pt x="2132" y="4937"/>
                  </a:lnTo>
                  <a:lnTo>
                    <a:pt x="2275" y="4962"/>
                  </a:lnTo>
                  <a:lnTo>
                    <a:pt x="2419" y="4980"/>
                  </a:lnTo>
                  <a:lnTo>
                    <a:pt x="2565" y="4994"/>
                  </a:lnTo>
                  <a:lnTo>
                    <a:pt x="2577" y="4988"/>
                  </a:lnTo>
                  <a:lnTo>
                    <a:pt x="2592" y="4987"/>
                  </a:lnTo>
                  <a:lnTo>
                    <a:pt x="2727" y="4999"/>
                  </a:lnTo>
                  <a:lnTo>
                    <a:pt x="2861" y="5002"/>
                  </a:lnTo>
                  <a:lnTo>
                    <a:pt x="2993" y="4996"/>
                  </a:lnTo>
                  <a:lnTo>
                    <a:pt x="3120" y="4982"/>
                  </a:lnTo>
                  <a:lnTo>
                    <a:pt x="3244" y="4957"/>
                  </a:lnTo>
                  <a:lnTo>
                    <a:pt x="3365" y="4926"/>
                  </a:lnTo>
                  <a:lnTo>
                    <a:pt x="3482" y="4886"/>
                  </a:lnTo>
                  <a:lnTo>
                    <a:pt x="3597" y="4839"/>
                  </a:lnTo>
                  <a:lnTo>
                    <a:pt x="3707" y="4784"/>
                  </a:lnTo>
                  <a:lnTo>
                    <a:pt x="3813" y="4723"/>
                  </a:lnTo>
                  <a:lnTo>
                    <a:pt x="3915" y="4655"/>
                  </a:lnTo>
                  <a:lnTo>
                    <a:pt x="4013" y="4581"/>
                  </a:lnTo>
                  <a:lnTo>
                    <a:pt x="4106" y="4500"/>
                  </a:lnTo>
                  <a:lnTo>
                    <a:pt x="4196" y="4413"/>
                  </a:lnTo>
                  <a:lnTo>
                    <a:pt x="4279" y="4322"/>
                  </a:lnTo>
                  <a:lnTo>
                    <a:pt x="4359" y="4226"/>
                  </a:lnTo>
                  <a:lnTo>
                    <a:pt x="4431" y="4125"/>
                  </a:lnTo>
                  <a:lnTo>
                    <a:pt x="4500" y="4020"/>
                  </a:lnTo>
                  <a:lnTo>
                    <a:pt x="4563" y="3911"/>
                  </a:lnTo>
                  <a:lnTo>
                    <a:pt x="4621" y="3798"/>
                  </a:lnTo>
                  <a:lnTo>
                    <a:pt x="4672" y="3682"/>
                  </a:lnTo>
                  <a:lnTo>
                    <a:pt x="4718" y="3563"/>
                  </a:lnTo>
                  <a:lnTo>
                    <a:pt x="4757" y="3440"/>
                  </a:lnTo>
                  <a:lnTo>
                    <a:pt x="4791" y="3316"/>
                  </a:lnTo>
                  <a:lnTo>
                    <a:pt x="4817" y="3189"/>
                  </a:lnTo>
                  <a:lnTo>
                    <a:pt x="4838" y="3062"/>
                  </a:lnTo>
                  <a:lnTo>
                    <a:pt x="4852" y="2932"/>
                  </a:lnTo>
                  <a:lnTo>
                    <a:pt x="4859" y="2797"/>
                  </a:lnTo>
                  <a:lnTo>
                    <a:pt x="4859" y="2662"/>
                  </a:lnTo>
                  <a:lnTo>
                    <a:pt x="4852" y="2527"/>
                  </a:lnTo>
                  <a:lnTo>
                    <a:pt x="4839" y="2392"/>
                  </a:lnTo>
                  <a:lnTo>
                    <a:pt x="4819" y="2258"/>
                  </a:lnTo>
                  <a:lnTo>
                    <a:pt x="4791" y="2124"/>
                  </a:lnTo>
                  <a:lnTo>
                    <a:pt x="4759" y="1993"/>
                  </a:lnTo>
                  <a:lnTo>
                    <a:pt x="4718" y="1862"/>
                  </a:lnTo>
                  <a:lnTo>
                    <a:pt x="4672" y="1735"/>
                  </a:lnTo>
                  <a:lnTo>
                    <a:pt x="4621" y="1610"/>
                  </a:lnTo>
                  <a:lnTo>
                    <a:pt x="4562" y="1487"/>
                  </a:lnTo>
                  <a:lnTo>
                    <a:pt x="4498" y="1367"/>
                  </a:lnTo>
                  <a:lnTo>
                    <a:pt x="4428" y="1250"/>
                  </a:lnTo>
                  <a:lnTo>
                    <a:pt x="4352" y="1139"/>
                  </a:lnTo>
                  <a:lnTo>
                    <a:pt x="4270" y="1030"/>
                  </a:lnTo>
                  <a:lnTo>
                    <a:pt x="4183" y="926"/>
                  </a:lnTo>
                  <a:lnTo>
                    <a:pt x="4092" y="829"/>
                  </a:lnTo>
                  <a:lnTo>
                    <a:pt x="3994" y="736"/>
                  </a:lnTo>
                  <a:lnTo>
                    <a:pt x="3890" y="648"/>
                  </a:lnTo>
                  <a:lnTo>
                    <a:pt x="3782" y="565"/>
                  </a:lnTo>
                  <a:lnTo>
                    <a:pt x="3669" y="491"/>
                  </a:lnTo>
                  <a:lnTo>
                    <a:pt x="3551" y="421"/>
                  </a:lnTo>
                  <a:lnTo>
                    <a:pt x="3442" y="367"/>
                  </a:lnTo>
                  <a:lnTo>
                    <a:pt x="3329" y="319"/>
                  </a:lnTo>
                  <a:lnTo>
                    <a:pt x="3211" y="276"/>
                  </a:lnTo>
                  <a:lnTo>
                    <a:pt x="3090" y="237"/>
                  </a:lnTo>
                  <a:lnTo>
                    <a:pt x="2965" y="204"/>
                  </a:lnTo>
                  <a:lnTo>
                    <a:pt x="2839" y="176"/>
                  </a:lnTo>
                  <a:lnTo>
                    <a:pt x="2710" y="155"/>
                  </a:lnTo>
                  <a:lnTo>
                    <a:pt x="2582" y="139"/>
                  </a:lnTo>
                  <a:lnTo>
                    <a:pt x="2453" y="128"/>
                  </a:lnTo>
                  <a:lnTo>
                    <a:pt x="2326" y="124"/>
                  </a:lnTo>
                  <a:close/>
                  <a:moveTo>
                    <a:pt x="2329" y="0"/>
                  </a:moveTo>
                  <a:lnTo>
                    <a:pt x="2459" y="6"/>
                  </a:lnTo>
                  <a:lnTo>
                    <a:pt x="2588" y="18"/>
                  </a:lnTo>
                  <a:lnTo>
                    <a:pt x="2715" y="32"/>
                  </a:lnTo>
                  <a:lnTo>
                    <a:pt x="2841" y="51"/>
                  </a:lnTo>
                  <a:lnTo>
                    <a:pt x="2965" y="76"/>
                  </a:lnTo>
                  <a:lnTo>
                    <a:pt x="3087" y="104"/>
                  </a:lnTo>
                  <a:lnTo>
                    <a:pt x="3206" y="136"/>
                  </a:lnTo>
                  <a:lnTo>
                    <a:pt x="3326" y="175"/>
                  </a:lnTo>
                  <a:lnTo>
                    <a:pt x="3441" y="220"/>
                  </a:lnTo>
                  <a:lnTo>
                    <a:pt x="3555" y="271"/>
                  </a:lnTo>
                  <a:lnTo>
                    <a:pt x="3665" y="330"/>
                  </a:lnTo>
                  <a:lnTo>
                    <a:pt x="3774" y="393"/>
                  </a:lnTo>
                  <a:lnTo>
                    <a:pt x="3881" y="466"/>
                  </a:lnTo>
                  <a:lnTo>
                    <a:pt x="3983" y="545"/>
                  </a:lnTo>
                  <a:lnTo>
                    <a:pt x="4095" y="643"/>
                  </a:lnTo>
                  <a:lnTo>
                    <a:pt x="4200" y="745"/>
                  </a:lnTo>
                  <a:lnTo>
                    <a:pt x="4300" y="854"/>
                  </a:lnTo>
                  <a:lnTo>
                    <a:pt x="4391" y="967"/>
                  </a:lnTo>
                  <a:lnTo>
                    <a:pt x="4478" y="1086"/>
                  </a:lnTo>
                  <a:lnTo>
                    <a:pt x="4559" y="1209"/>
                  </a:lnTo>
                  <a:lnTo>
                    <a:pt x="4633" y="1336"/>
                  </a:lnTo>
                  <a:lnTo>
                    <a:pt x="4700" y="1466"/>
                  </a:lnTo>
                  <a:lnTo>
                    <a:pt x="4762" y="1599"/>
                  </a:lnTo>
                  <a:lnTo>
                    <a:pt x="4814" y="1737"/>
                  </a:lnTo>
                  <a:lnTo>
                    <a:pt x="4862" y="1876"/>
                  </a:lnTo>
                  <a:lnTo>
                    <a:pt x="4903" y="2017"/>
                  </a:lnTo>
                  <a:lnTo>
                    <a:pt x="4935" y="2160"/>
                  </a:lnTo>
                  <a:lnTo>
                    <a:pt x="4960" y="2306"/>
                  </a:lnTo>
                  <a:lnTo>
                    <a:pt x="4979" y="2451"/>
                  </a:lnTo>
                  <a:lnTo>
                    <a:pt x="4990" y="2597"/>
                  </a:lnTo>
                  <a:lnTo>
                    <a:pt x="4993" y="2744"/>
                  </a:lnTo>
                  <a:lnTo>
                    <a:pt x="4988" y="2890"/>
                  </a:lnTo>
                  <a:lnTo>
                    <a:pt x="4976" y="3037"/>
                  </a:lnTo>
                  <a:lnTo>
                    <a:pt x="4955" y="3181"/>
                  </a:lnTo>
                  <a:lnTo>
                    <a:pt x="4928" y="3325"/>
                  </a:lnTo>
                  <a:lnTo>
                    <a:pt x="4892" y="3468"/>
                  </a:lnTo>
                  <a:lnTo>
                    <a:pt x="4850" y="3598"/>
                  </a:lnTo>
                  <a:lnTo>
                    <a:pt x="4802" y="3724"/>
                  </a:lnTo>
                  <a:lnTo>
                    <a:pt x="4748" y="3846"/>
                  </a:lnTo>
                  <a:lnTo>
                    <a:pt x="4687" y="3965"/>
                  </a:lnTo>
                  <a:lnTo>
                    <a:pt x="4619" y="4080"/>
                  </a:lnTo>
                  <a:lnTo>
                    <a:pt x="4546" y="4192"/>
                  </a:lnTo>
                  <a:lnTo>
                    <a:pt x="4467" y="4297"/>
                  </a:lnTo>
                  <a:lnTo>
                    <a:pt x="4382" y="4398"/>
                  </a:lnTo>
                  <a:lnTo>
                    <a:pt x="4292" y="4494"/>
                  </a:lnTo>
                  <a:lnTo>
                    <a:pt x="4197" y="4585"/>
                  </a:lnTo>
                  <a:lnTo>
                    <a:pt x="4096" y="4669"/>
                  </a:lnTo>
                  <a:lnTo>
                    <a:pt x="3993" y="4746"/>
                  </a:lnTo>
                  <a:lnTo>
                    <a:pt x="3884" y="4818"/>
                  </a:lnTo>
                  <a:lnTo>
                    <a:pt x="3771" y="4883"/>
                  </a:lnTo>
                  <a:lnTo>
                    <a:pt x="3655" y="4939"/>
                  </a:lnTo>
                  <a:lnTo>
                    <a:pt x="3534" y="4988"/>
                  </a:lnTo>
                  <a:lnTo>
                    <a:pt x="3411" y="5029"/>
                  </a:lnTo>
                  <a:lnTo>
                    <a:pt x="3284" y="5061"/>
                  </a:lnTo>
                  <a:lnTo>
                    <a:pt x="3155" y="5086"/>
                  </a:lnTo>
                  <a:lnTo>
                    <a:pt x="3022" y="5100"/>
                  </a:lnTo>
                  <a:lnTo>
                    <a:pt x="2889" y="5106"/>
                  </a:lnTo>
                  <a:lnTo>
                    <a:pt x="2752" y="5101"/>
                  </a:lnTo>
                  <a:lnTo>
                    <a:pt x="2614" y="5087"/>
                  </a:lnTo>
                  <a:lnTo>
                    <a:pt x="2467" y="5098"/>
                  </a:lnTo>
                  <a:lnTo>
                    <a:pt x="2321" y="5098"/>
                  </a:lnTo>
                  <a:lnTo>
                    <a:pt x="2175" y="5089"/>
                  </a:lnTo>
                  <a:lnTo>
                    <a:pt x="2033" y="5069"/>
                  </a:lnTo>
                  <a:lnTo>
                    <a:pt x="1892" y="5039"/>
                  </a:lnTo>
                  <a:lnTo>
                    <a:pt x="1754" y="4999"/>
                  </a:lnTo>
                  <a:lnTo>
                    <a:pt x="1619" y="4951"/>
                  </a:lnTo>
                  <a:lnTo>
                    <a:pt x="1485" y="4895"/>
                  </a:lnTo>
                  <a:lnTo>
                    <a:pt x="1357" y="4830"/>
                  </a:lnTo>
                  <a:lnTo>
                    <a:pt x="1231" y="4759"/>
                  </a:lnTo>
                  <a:lnTo>
                    <a:pt x="1109" y="4680"/>
                  </a:lnTo>
                  <a:lnTo>
                    <a:pt x="992" y="4593"/>
                  </a:lnTo>
                  <a:lnTo>
                    <a:pt x="881" y="4500"/>
                  </a:lnTo>
                  <a:lnTo>
                    <a:pt x="774" y="4401"/>
                  </a:lnTo>
                  <a:lnTo>
                    <a:pt x="673" y="4297"/>
                  </a:lnTo>
                  <a:lnTo>
                    <a:pt x="577" y="4185"/>
                  </a:lnTo>
                  <a:lnTo>
                    <a:pt x="488" y="4071"/>
                  </a:lnTo>
                  <a:lnTo>
                    <a:pt x="405" y="3951"/>
                  </a:lnTo>
                  <a:lnTo>
                    <a:pt x="329" y="3828"/>
                  </a:lnTo>
                  <a:lnTo>
                    <a:pt x="260" y="3700"/>
                  </a:lnTo>
                  <a:lnTo>
                    <a:pt x="200" y="3570"/>
                  </a:lnTo>
                  <a:lnTo>
                    <a:pt x="147" y="3435"/>
                  </a:lnTo>
                  <a:lnTo>
                    <a:pt x="102" y="3299"/>
                  </a:lnTo>
                  <a:lnTo>
                    <a:pt x="64" y="3152"/>
                  </a:lnTo>
                  <a:lnTo>
                    <a:pt x="34" y="3005"/>
                  </a:lnTo>
                  <a:lnTo>
                    <a:pt x="14" y="2857"/>
                  </a:lnTo>
                  <a:lnTo>
                    <a:pt x="3" y="2709"/>
                  </a:lnTo>
                  <a:lnTo>
                    <a:pt x="0" y="2561"/>
                  </a:lnTo>
                  <a:lnTo>
                    <a:pt x="5" y="2414"/>
                  </a:lnTo>
                  <a:lnTo>
                    <a:pt x="19" y="2267"/>
                  </a:lnTo>
                  <a:lnTo>
                    <a:pt x="40" y="2123"/>
                  </a:lnTo>
                  <a:lnTo>
                    <a:pt x="70" y="1979"/>
                  </a:lnTo>
                  <a:lnTo>
                    <a:pt x="107" y="1838"/>
                  </a:lnTo>
                  <a:lnTo>
                    <a:pt x="152" y="1698"/>
                  </a:lnTo>
                  <a:lnTo>
                    <a:pt x="205" y="1560"/>
                  </a:lnTo>
                  <a:lnTo>
                    <a:pt x="264" y="1427"/>
                  </a:lnTo>
                  <a:lnTo>
                    <a:pt x="332" y="1295"/>
                  </a:lnTo>
                  <a:lnTo>
                    <a:pt x="405" y="1168"/>
                  </a:lnTo>
                  <a:lnTo>
                    <a:pt x="485" y="1044"/>
                  </a:lnTo>
                  <a:lnTo>
                    <a:pt x="572" y="923"/>
                  </a:lnTo>
                  <a:lnTo>
                    <a:pt x="665" y="807"/>
                  </a:lnTo>
                  <a:lnTo>
                    <a:pt x="766" y="696"/>
                  </a:lnTo>
                  <a:lnTo>
                    <a:pt x="871" y="590"/>
                  </a:lnTo>
                  <a:lnTo>
                    <a:pt x="983" y="489"/>
                  </a:lnTo>
                  <a:lnTo>
                    <a:pt x="1085" y="406"/>
                  </a:lnTo>
                  <a:lnTo>
                    <a:pt x="1188" y="331"/>
                  </a:lnTo>
                  <a:lnTo>
                    <a:pt x="1292" y="263"/>
                  </a:lnTo>
                  <a:lnTo>
                    <a:pt x="1397" y="204"/>
                  </a:lnTo>
                  <a:lnTo>
                    <a:pt x="1506" y="153"/>
                  </a:lnTo>
                  <a:lnTo>
                    <a:pt x="1614" y="110"/>
                  </a:lnTo>
                  <a:lnTo>
                    <a:pt x="1726" y="73"/>
                  </a:lnTo>
                  <a:lnTo>
                    <a:pt x="1840" y="43"/>
                  </a:lnTo>
                  <a:lnTo>
                    <a:pt x="1957" y="21"/>
                  </a:lnTo>
                  <a:lnTo>
                    <a:pt x="2078" y="7"/>
                  </a:lnTo>
                  <a:lnTo>
                    <a:pt x="2200" y="0"/>
                  </a:lnTo>
                  <a:lnTo>
                    <a:pt x="2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BB4E6C5-993E-4249-AD01-E86B5A1362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3738" y="1982788"/>
              <a:ext cx="3176588" cy="3413125"/>
            </a:xfrm>
            <a:custGeom>
              <a:avLst/>
              <a:gdLst>
                <a:gd name="T0" fmla="*/ 1569 w 4002"/>
                <a:gd name="T1" fmla="*/ 130 h 4299"/>
                <a:gd name="T2" fmla="*/ 1149 w 4002"/>
                <a:gd name="T3" fmla="*/ 276 h 4299"/>
                <a:gd name="T4" fmla="*/ 789 w 4002"/>
                <a:gd name="T5" fmla="*/ 527 h 4299"/>
                <a:gd name="T6" fmla="*/ 497 w 4002"/>
                <a:gd name="T7" fmla="*/ 858 h 4299"/>
                <a:gd name="T8" fmla="*/ 279 w 4002"/>
                <a:gd name="T9" fmla="*/ 1250 h 4299"/>
                <a:gd name="T10" fmla="*/ 142 w 4002"/>
                <a:gd name="T11" fmla="*/ 1680 h 4299"/>
                <a:gd name="T12" fmla="*/ 96 w 4002"/>
                <a:gd name="T13" fmla="*/ 2123 h 4299"/>
                <a:gd name="T14" fmla="*/ 150 w 4002"/>
                <a:gd name="T15" fmla="*/ 2577 h 4299"/>
                <a:gd name="T16" fmla="*/ 321 w 4002"/>
                <a:gd name="T17" fmla="*/ 3048 h 4299"/>
                <a:gd name="T18" fmla="*/ 597 w 4002"/>
                <a:gd name="T19" fmla="*/ 3466 h 4299"/>
                <a:gd name="T20" fmla="*/ 964 w 4002"/>
                <a:gd name="T21" fmla="*/ 3806 h 4299"/>
                <a:gd name="T22" fmla="*/ 1383 w 4002"/>
                <a:gd name="T23" fmla="*/ 4032 h 4299"/>
                <a:gd name="T24" fmla="*/ 1832 w 4002"/>
                <a:gd name="T25" fmla="*/ 4158 h 4299"/>
                <a:gd name="T26" fmla="*/ 2312 w 4002"/>
                <a:gd name="T27" fmla="*/ 4209 h 4299"/>
                <a:gd name="T28" fmla="*/ 2602 w 4002"/>
                <a:gd name="T29" fmla="*/ 4086 h 4299"/>
                <a:gd name="T30" fmla="*/ 3076 w 4002"/>
                <a:gd name="T31" fmla="*/ 3795 h 4299"/>
                <a:gd name="T32" fmla="*/ 3462 w 4002"/>
                <a:gd name="T33" fmla="*/ 3408 h 4299"/>
                <a:gd name="T34" fmla="*/ 3673 w 4002"/>
                <a:gd name="T35" fmla="*/ 3064 h 4299"/>
                <a:gd name="T36" fmla="*/ 3572 w 4002"/>
                <a:gd name="T37" fmla="*/ 3000 h 4299"/>
                <a:gd name="T38" fmla="*/ 3443 w 4002"/>
                <a:gd name="T39" fmla="*/ 2881 h 4299"/>
                <a:gd name="T40" fmla="*/ 3468 w 4002"/>
                <a:gd name="T41" fmla="*/ 2833 h 4299"/>
                <a:gd name="T42" fmla="*/ 3583 w 4002"/>
                <a:gd name="T43" fmla="*/ 2899 h 4299"/>
                <a:gd name="T44" fmla="*/ 3704 w 4002"/>
                <a:gd name="T45" fmla="*/ 3008 h 4299"/>
                <a:gd name="T46" fmla="*/ 3839 w 4002"/>
                <a:gd name="T47" fmla="*/ 2636 h 4299"/>
                <a:gd name="T48" fmla="*/ 3895 w 4002"/>
                <a:gd name="T49" fmla="*/ 2095 h 4299"/>
                <a:gd name="T50" fmla="*/ 3808 w 4002"/>
                <a:gd name="T51" fmla="*/ 1568 h 4299"/>
                <a:gd name="T52" fmla="*/ 3605 w 4002"/>
                <a:gd name="T53" fmla="*/ 1100 h 4299"/>
                <a:gd name="T54" fmla="*/ 3299 w 4002"/>
                <a:gd name="T55" fmla="*/ 700 h 4299"/>
                <a:gd name="T56" fmla="*/ 2909 w 4002"/>
                <a:gd name="T57" fmla="*/ 387 h 4299"/>
                <a:gd name="T58" fmla="*/ 2448 w 4002"/>
                <a:gd name="T59" fmla="*/ 181 h 4299"/>
                <a:gd name="T60" fmla="*/ 1933 w 4002"/>
                <a:gd name="T61" fmla="*/ 101 h 4299"/>
                <a:gd name="T62" fmla="*/ 2263 w 4002"/>
                <a:gd name="T63" fmla="*/ 28 h 4299"/>
                <a:gd name="T64" fmla="*/ 2718 w 4002"/>
                <a:gd name="T65" fmla="*/ 162 h 4299"/>
                <a:gd name="T66" fmla="*/ 3140 w 4002"/>
                <a:gd name="T67" fmla="*/ 404 h 4299"/>
                <a:gd name="T68" fmla="*/ 3498 w 4002"/>
                <a:gd name="T69" fmla="*/ 744 h 4299"/>
                <a:gd name="T70" fmla="*/ 3764 w 4002"/>
                <a:gd name="T71" fmla="*/ 1154 h 4299"/>
                <a:gd name="T72" fmla="*/ 3935 w 4002"/>
                <a:gd name="T73" fmla="*/ 1616 h 4299"/>
                <a:gd name="T74" fmla="*/ 4002 w 4002"/>
                <a:gd name="T75" fmla="*/ 2103 h 4299"/>
                <a:gd name="T76" fmla="*/ 3957 w 4002"/>
                <a:gd name="T77" fmla="*/ 2592 h 4299"/>
                <a:gd name="T78" fmla="*/ 3777 w 4002"/>
                <a:gd name="T79" fmla="*/ 3102 h 4299"/>
                <a:gd name="T80" fmla="*/ 3479 w 4002"/>
                <a:gd name="T81" fmla="*/ 3552 h 4299"/>
                <a:gd name="T82" fmla="*/ 3085 w 4002"/>
                <a:gd name="T83" fmla="*/ 3922 h 4299"/>
                <a:gd name="T84" fmla="*/ 2619 w 4002"/>
                <a:gd name="T85" fmla="*/ 4192 h 4299"/>
                <a:gd name="T86" fmla="*/ 2338 w 4002"/>
                <a:gd name="T87" fmla="*/ 4285 h 4299"/>
                <a:gd name="T88" fmla="*/ 1925 w 4002"/>
                <a:gd name="T89" fmla="*/ 4289 h 4299"/>
                <a:gd name="T90" fmla="*/ 1398 w 4002"/>
                <a:gd name="T91" fmla="*/ 4158 h 4299"/>
                <a:gd name="T92" fmla="*/ 922 w 4002"/>
                <a:gd name="T93" fmla="*/ 3890 h 4299"/>
                <a:gd name="T94" fmla="*/ 521 w 4002"/>
                <a:gd name="T95" fmla="*/ 3514 h 4299"/>
                <a:gd name="T96" fmla="*/ 220 w 4002"/>
                <a:gd name="T97" fmla="*/ 3059 h 4299"/>
                <a:gd name="T98" fmla="*/ 43 w 4002"/>
                <a:gd name="T99" fmla="*/ 2544 h 4299"/>
                <a:gd name="T100" fmla="*/ 3 w 4002"/>
                <a:gd name="T101" fmla="*/ 2010 h 4299"/>
                <a:gd name="T102" fmla="*/ 93 w 4002"/>
                <a:gd name="T103" fmla="*/ 1484 h 4299"/>
                <a:gd name="T104" fmla="*/ 305 w 4002"/>
                <a:gd name="T105" fmla="*/ 995 h 4299"/>
                <a:gd name="T106" fmla="*/ 631 w 4002"/>
                <a:gd name="T107" fmla="*/ 564 h 4299"/>
                <a:gd name="T108" fmla="*/ 1026 w 4002"/>
                <a:gd name="T109" fmla="*/ 249 h 4299"/>
                <a:gd name="T110" fmla="*/ 1459 w 4002"/>
                <a:gd name="T111" fmla="*/ 65 h 4299"/>
                <a:gd name="T112" fmla="*/ 1916 w 4002"/>
                <a:gd name="T113" fmla="*/ 0 h 4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02" h="4299">
                  <a:moveTo>
                    <a:pt x="1933" y="101"/>
                  </a:moveTo>
                  <a:lnTo>
                    <a:pt x="1798" y="102"/>
                  </a:lnTo>
                  <a:lnTo>
                    <a:pt x="1682" y="111"/>
                  </a:lnTo>
                  <a:lnTo>
                    <a:pt x="1569" y="130"/>
                  </a:lnTo>
                  <a:lnTo>
                    <a:pt x="1459" y="155"/>
                  </a:lnTo>
                  <a:lnTo>
                    <a:pt x="1352" y="189"/>
                  </a:lnTo>
                  <a:lnTo>
                    <a:pt x="1248" y="229"/>
                  </a:lnTo>
                  <a:lnTo>
                    <a:pt x="1149" y="276"/>
                  </a:lnTo>
                  <a:lnTo>
                    <a:pt x="1054" y="330"/>
                  </a:lnTo>
                  <a:lnTo>
                    <a:pt x="961" y="390"/>
                  </a:lnTo>
                  <a:lnTo>
                    <a:pt x="873" y="455"/>
                  </a:lnTo>
                  <a:lnTo>
                    <a:pt x="789" y="527"/>
                  </a:lnTo>
                  <a:lnTo>
                    <a:pt x="710" y="603"/>
                  </a:lnTo>
                  <a:lnTo>
                    <a:pt x="634" y="683"/>
                  </a:lnTo>
                  <a:lnTo>
                    <a:pt x="564" y="770"/>
                  </a:lnTo>
                  <a:lnTo>
                    <a:pt x="497" y="858"/>
                  </a:lnTo>
                  <a:lnTo>
                    <a:pt x="435" y="951"/>
                  </a:lnTo>
                  <a:lnTo>
                    <a:pt x="378" y="1049"/>
                  </a:lnTo>
                  <a:lnTo>
                    <a:pt x="327" y="1148"/>
                  </a:lnTo>
                  <a:lnTo>
                    <a:pt x="279" y="1250"/>
                  </a:lnTo>
                  <a:lnTo>
                    <a:pt x="237" y="1356"/>
                  </a:lnTo>
                  <a:lnTo>
                    <a:pt x="200" y="1461"/>
                  </a:lnTo>
                  <a:lnTo>
                    <a:pt x="169" y="1570"/>
                  </a:lnTo>
                  <a:lnTo>
                    <a:pt x="142" y="1680"/>
                  </a:lnTo>
                  <a:lnTo>
                    <a:pt x="122" y="1790"/>
                  </a:lnTo>
                  <a:lnTo>
                    <a:pt x="108" y="1901"/>
                  </a:lnTo>
                  <a:lnTo>
                    <a:pt x="99" y="2013"/>
                  </a:lnTo>
                  <a:lnTo>
                    <a:pt x="96" y="2123"/>
                  </a:lnTo>
                  <a:lnTo>
                    <a:pt x="101" y="2234"/>
                  </a:lnTo>
                  <a:lnTo>
                    <a:pt x="110" y="2344"/>
                  </a:lnTo>
                  <a:lnTo>
                    <a:pt x="125" y="2453"/>
                  </a:lnTo>
                  <a:lnTo>
                    <a:pt x="150" y="2577"/>
                  </a:lnTo>
                  <a:lnTo>
                    <a:pt x="183" y="2698"/>
                  </a:lnTo>
                  <a:lnTo>
                    <a:pt x="221" y="2817"/>
                  </a:lnTo>
                  <a:lnTo>
                    <a:pt x="268" y="2933"/>
                  </a:lnTo>
                  <a:lnTo>
                    <a:pt x="321" y="3048"/>
                  </a:lnTo>
                  <a:lnTo>
                    <a:pt x="381" y="3158"/>
                  </a:lnTo>
                  <a:lnTo>
                    <a:pt x="446" y="3265"/>
                  </a:lnTo>
                  <a:lnTo>
                    <a:pt x="519" y="3367"/>
                  </a:lnTo>
                  <a:lnTo>
                    <a:pt x="597" y="3466"/>
                  </a:lnTo>
                  <a:lnTo>
                    <a:pt x="680" y="3559"/>
                  </a:lnTo>
                  <a:lnTo>
                    <a:pt x="770" y="3648"/>
                  </a:lnTo>
                  <a:lnTo>
                    <a:pt x="866" y="3730"/>
                  </a:lnTo>
                  <a:lnTo>
                    <a:pt x="964" y="3806"/>
                  </a:lnTo>
                  <a:lnTo>
                    <a:pt x="1066" y="3872"/>
                  </a:lnTo>
                  <a:lnTo>
                    <a:pt x="1170" y="3933"/>
                  </a:lnTo>
                  <a:lnTo>
                    <a:pt x="1276" y="3986"/>
                  </a:lnTo>
                  <a:lnTo>
                    <a:pt x="1383" y="4032"/>
                  </a:lnTo>
                  <a:lnTo>
                    <a:pt x="1493" y="4072"/>
                  </a:lnTo>
                  <a:lnTo>
                    <a:pt x="1605" y="4106"/>
                  </a:lnTo>
                  <a:lnTo>
                    <a:pt x="1718" y="4134"/>
                  </a:lnTo>
                  <a:lnTo>
                    <a:pt x="1832" y="4158"/>
                  </a:lnTo>
                  <a:lnTo>
                    <a:pt x="1950" y="4176"/>
                  </a:lnTo>
                  <a:lnTo>
                    <a:pt x="2070" y="4192"/>
                  </a:lnTo>
                  <a:lnTo>
                    <a:pt x="2189" y="4203"/>
                  </a:lnTo>
                  <a:lnTo>
                    <a:pt x="2312" y="4209"/>
                  </a:lnTo>
                  <a:lnTo>
                    <a:pt x="2322" y="4198"/>
                  </a:lnTo>
                  <a:lnTo>
                    <a:pt x="2338" y="4189"/>
                  </a:lnTo>
                  <a:lnTo>
                    <a:pt x="2471" y="4141"/>
                  </a:lnTo>
                  <a:lnTo>
                    <a:pt x="2602" y="4086"/>
                  </a:lnTo>
                  <a:lnTo>
                    <a:pt x="2727" y="4023"/>
                  </a:lnTo>
                  <a:lnTo>
                    <a:pt x="2848" y="3955"/>
                  </a:lnTo>
                  <a:lnTo>
                    <a:pt x="2964" y="3877"/>
                  </a:lnTo>
                  <a:lnTo>
                    <a:pt x="3076" y="3795"/>
                  </a:lnTo>
                  <a:lnTo>
                    <a:pt x="3181" y="3707"/>
                  </a:lnTo>
                  <a:lnTo>
                    <a:pt x="3281" y="3612"/>
                  </a:lnTo>
                  <a:lnTo>
                    <a:pt x="3375" y="3513"/>
                  </a:lnTo>
                  <a:lnTo>
                    <a:pt x="3462" y="3408"/>
                  </a:lnTo>
                  <a:lnTo>
                    <a:pt x="3541" y="3298"/>
                  </a:lnTo>
                  <a:lnTo>
                    <a:pt x="3614" y="3183"/>
                  </a:lnTo>
                  <a:lnTo>
                    <a:pt x="3679" y="3064"/>
                  </a:lnTo>
                  <a:lnTo>
                    <a:pt x="3673" y="3064"/>
                  </a:lnTo>
                  <a:lnTo>
                    <a:pt x="3667" y="3062"/>
                  </a:lnTo>
                  <a:lnTo>
                    <a:pt x="3659" y="3059"/>
                  </a:lnTo>
                  <a:lnTo>
                    <a:pt x="3614" y="3031"/>
                  </a:lnTo>
                  <a:lnTo>
                    <a:pt x="3572" y="3000"/>
                  </a:lnTo>
                  <a:lnTo>
                    <a:pt x="3532" y="2964"/>
                  </a:lnTo>
                  <a:lnTo>
                    <a:pt x="3492" y="2929"/>
                  </a:lnTo>
                  <a:lnTo>
                    <a:pt x="3453" y="2893"/>
                  </a:lnTo>
                  <a:lnTo>
                    <a:pt x="3443" y="2881"/>
                  </a:lnTo>
                  <a:lnTo>
                    <a:pt x="3442" y="2867"/>
                  </a:lnTo>
                  <a:lnTo>
                    <a:pt x="3447" y="2851"/>
                  </a:lnTo>
                  <a:lnTo>
                    <a:pt x="3456" y="2840"/>
                  </a:lnTo>
                  <a:lnTo>
                    <a:pt x="3468" y="2833"/>
                  </a:lnTo>
                  <a:lnTo>
                    <a:pt x="3482" y="2831"/>
                  </a:lnTo>
                  <a:lnTo>
                    <a:pt x="3496" y="2837"/>
                  </a:lnTo>
                  <a:lnTo>
                    <a:pt x="3540" y="2868"/>
                  </a:lnTo>
                  <a:lnTo>
                    <a:pt x="3583" y="2899"/>
                  </a:lnTo>
                  <a:lnTo>
                    <a:pt x="3625" y="2932"/>
                  </a:lnTo>
                  <a:lnTo>
                    <a:pt x="3665" y="2966"/>
                  </a:lnTo>
                  <a:lnTo>
                    <a:pt x="3702" y="3005"/>
                  </a:lnTo>
                  <a:lnTo>
                    <a:pt x="3704" y="3008"/>
                  </a:lnTo>
                  <a:lnTo>
                    <a:pt x="3705" y="3011"/>
                  </a:lnTo>
                  <a:lnTo>
                    <a:pt x="3758" y="2888"/>
                  </a:lnTo>
                  <a:lnTo>
                    <a:pt x="3802" y="2764"/>
                  </a:lnTo>
                  <a:lnTo>
                    <a:pt x="3839" y="2636"/>
                  </a:lnTo>
                  <a:lnTo>
                    <a:pt x="3865" y="2504"/>
                  </a:lnTo>
                  <a:lnTo>
                    <a:pt x="3885" y="2371"/>
                  </a:lnTo>
                  <a:lnTo>
                    <a:pt x="3895" y="2233"/>
                  </a:lnTo>
                  <a:lnTo>
                    <a:pt x="3895" y="2095"/>
                  </a:lnTo>
                  <a:lnTo>
                    <a:pt x="3885" y="1954"/>
                  </a:lnTo>
                  <a:lnTo>
                    <a:pt x="3867" y="1822"/>
                  </a:lnTo>
                  <a:lnTo>
                    <a:pt x="3842" y="1694"/>
                  </a:lnTo>
                  <a:lnTo>
                    <a:pt x="3808" y="1568"/>
                  </a:lnTo>
                  <a:lnTo>
                    <a:pt x="3767" y="1446"/>
                  </a:lnTo>
                  <a:lnTo>
                    <a:pt x="3721" y="1326"/>
                  </a:lnTo>
                  <a:lnTo>
                    <a:pt x="3665" y="1212"/>
                  </a:lnTo>
                  <a:lnTo>
                    <a:pt x="3605" y="1100"/>
                  </a:lnTo>
                  <a:lnTo>
                    <a:pt x="3538" y="993"/>
                  </a:lnTo>
                  <a:lnTo>
                    <a:pt x="3464" y="889"/>
                  </a:lnTo>
                  <a:lnTo>
                    <a:pt x="3385" y="792"/>
                  </a:lnTo>
                  <a:lnTo>
                    <a:pt x="3299" y="700"/>
                  </a:lnTo>
                  <a:lnTo>
                    <a:pt x="3209" y="613"/>
                  </a:lnTo>
                  <a:lnTo>
                    <a:pt x="3113" y="531"/>
                  </a:lnTo>
                  <a:lnTo>
                    <a:pt x="3014" y="457"/>
                  </a:lnTo>
                  <a:lnTo>
                    <a:pt x="2909" y="387"/>
                  </a:lnTo>
                  <a:lnTo>
                    <a:pt x="2798" y="325"/>
                  </a:lnTo>
                  <a:lnTo>
                    <a:pt x="2685" y="269"/>
                  </a:lnTo>
                  <a:lnTo>
                    <a:pt x="2569" y="221"/>
                  </a:lnTo>
                  <a:lnTo>
                    <a:pt x="2448" y="181"/>
                  </a:lnTo>
                  <a:lnTo>
                    <a:pt x="2324" y="149"/>
                  </a:lnTo>
                  <a:lnTo>
                    <a:pt x="2197" y="124"/>
                  </a:lnTo>
                  <a:lnTo>
                    <a:pt x="2067" y="108"/>
                  </a:lnTo>
                  <a:lnTo>
                    <a:pt x="1933" y="101"/>
                  </a:lnTo>
                  <a:close/>
                  <a:moveTo>
                    <a:pt x="1916" y="0"/>
                  </a:moveTo>
                  <a:lnTo>
                    <a:pt x="2032" y="1"/>
                  </a:lnTo>
                  <a:lnTo>
                    <a:pt x="2149" y="11"/>
                  </a:lnTo>
                  <a:lnTo>
                    <a:pt x="2263" y="28"/>
                  </a:lnTo>
                  <a:lnTo>
                    <a:pt x="2380" y="51"/>
                  </a:lnTo>
                  <a:lnTo>
                    <a:pt x="2493" y="80"/>
                  </a:lnTo>
                  <a:lnTo>
                    <a:pt x="2606" y="118"/>
                  </a:lnTo>
                  <a:lnTo>
                    <a:pt x="2718" y="162"/>
                  </a:lnTo>
                  <a:lnTo>
                    <a:pt x="2826" y="212"/>
                  </a:lnTo>
                  <a:lnTo>
                    <a:pt x="2933" y="269"/>
                  </a:lnTo>
                  <a:lnTo>
                    <a:pt x="3039" y="335"/>
                  </a:lnTo>
                  <a:lnTo>
                    <a:pt x="3140" y="404"/>
                  </a:lnTo>
                  <a:lnTo>
                    <a:pt x="3237" y="480"/>
                  </a:lnTo>
                  <a:lnTo>
                    <a:pt x="3329" y="562"/>
                  </a:lnTo>
                  <a:lnTo>
                    <a:pt x="3416" y="651"/>
                  </a:lnTo>
                  <a:lnTo>
                    <a:pt x="3498" y="744"/>
                  </a:lnTo>
                  <a:lnTo>
                    <a:pt x="3572" y="840"/>
                  </a:lnTo>
                  <a:lnTo>
                    <a:pt x="3642" y="940"/>
                  </a:lnTo>
                  <a:lnTo>
                    <a:pt x="3707" y="1046"/>
                  </a:lnTo>
                  <a:lnTo>
                    <a:pt x="3764" y="1154"/>
                  </a:lnTo>
                  <a:lnTo>
                    <a:pt x="3817" y="1266"/>
                  </a:lnTo>
                  <a:lnTo>
                    <a:pt x="3862" y="1381"/>
                  </a:lnTo>
                  <a:lnTo>
                    <a:pt x="3902" y="1497"/>
                  </a:lnTo>
                  <a:lnTo>
                    <a:pt x="3935" y="1616"/>
                  </a:lnTo>
                  <a:lnTo>
                    <a:pt x="3961" y="1735"/>
                  </a:lnTo>
                  <a:lnTo>
                    <a:pt x="3981" y="1858"/>
                  </a:lnTo>
                  <a:lnTo>
                    <a:pt x="3995" y="1980"/>
                  </a:lnTo>
                  <a:lnTo>
                    <a:pt x="4002" y="2103"/>
                  </a:lnTo>
                  <a:lnTo>
                    <a:pt x="4002" y="2225"/>
                  </a:lnTo>
                  <a:lnTo>
                    <a:pt x="3994" y="2349"/>
                  </a:lnTo>
                  <a:lnTo>
                    <a:pt x="3978" y="2470"/>
                  </a:lnTo>
                  <a:lnTo>
                    <a:pt x="3957" y="2592"/>
                  </a:lnTo>
                  <a:lnTo>
                    <a:pt x="3924" y="2724"/>
                  </a:lnTo>
                  <a:lnTo>
                    <a:pt x="3882" y="2853"/>
                  </a:lnTo>
                  <a:lnTo>
                    <a:pt x="3833" y="2980"/>
                  </a:lnTo>
                  <a:lnTo>
                    <a:pt x="3777" y="3102"/>
                  </a:lnTo>
                  <a:lnTo>
                    <a:pt x="3712" y="3222"/>
                  </a:lnTo>
                  <a:lnTo>
                    <a:pt x="3640" y="3336"/>
                  </a:lnTo>
                  <a:lnTo>
                    <a:pt x="3563" y="3446"/>
                  </a:lnTo>
                  <a:lnTo>
                    <a:pt x="3479" y="3552"/>
                  </a:lnTo>
                  <a:lnTo>
                    <a:pt x="3389" y="3652"/>
                  </a:lnTo>
                  <a:lnTo>
                    <a:pt x="3293" y="3748"/>
                  </a:lnTo>
                  <a:lnTo>
                    <a:pt x="3191" y="3838"/>
                  </a:lnTo>
                  <a:lnTo>
                    <a:pt x="3085" y="3922"/>
                  </a:lnTo>
                  <a:lnTo>
                    <a:pt x="2975" y="4000"/>
                  </a:lnTo>
                  <a:lnTo>
                    <a:pt x="2859" y="4071"/>
                  </a:lnTo>
                  <a:lnTo>
                    <a:pt x="2741" y="4134"/>
                  </a:lnTo>
                  <a:lnTo>
                    <a:pt x="2619" y="4192"/>
                  </a:lnTo>
                  <a:lnTo>
                    <a:pt x="2493" y="4241"/>
                  </a:lnTo>
                  <a:lnTo>
                    <a:pt x="2364" y="4285"/>
                  </a:lnTo>
                  <a:lnTo>
                    <a:pt x="2350" y="4286"/>
                  </a:lnTo>
                  <a:lnTo>
                    <a:pt x="2338" y="4285"/>
                  </a:lnTo>
                  <a:lnTo>
                    <a:pt x="2338" y="4285"/>
                  </a:lnTo>
                  <a:lnTo>
                    <a:pt x="2200" y="4297"/>
                  </a:lnTo>
                  <a:lnTo>
                    <a:pt x="2062" y="4299"/>
                  </a:lnTo>
                  <a:lnTo>
                    <a:pt x="1925" y="4289"/>
                  </a:lnTo>
                  <a:lnTo>
                    <a:pt x="1791" y="4271"/>
                  </a:lnTo>
                  <a:lnTo>
                    <a:pt x="1657" y="4241"/>
                  </a:lnTo>
                  <a:lnTo>
                    <a:pt x="1527" y="4204"/>
                  </a:lnTo>
                  <a:lnTo>
                    <a:pt x="1398" y="4158"/>
                  </a:lnTo>
                  <a:lnTo>
                    <a:pt x="1274" y="4102"/>
                  </a:lnTo>
                  <a:lnTo>
                    <a:pt x="1152" y="4038"/>
                  </a:lnTo>
                  <a:lnTo>
                    <a:pt x="1035" y="3967"/>
                  </a:lnTo>
                  <a:lnTo>
                    <a:pt x="922" y="3890"/>
                  </a:lnTo>
                  <a:lnTo>
                    <a:pt x="814" y="3804"/>
                  </a:lnTo>
                  <a:lnTo>
                    <a:pt x="710" y="3714"/>
                  </a:lnTo>
                  <a:lnTo>
                    <a:pt x="612" y="3617"/>
                  </a:lnTo>
                  <a:lnTo>
                    <a:pt x="521" y="3514"/>
                  </a:lnTo>
                  <a:lnTo>
                    <a:pt x="434" y="3408"/>
                  </a:lnTo>
                  <a:lnTo>
                    <a:pt x="355" y="3294"/>
                  </a:lnTo>
                  <a:lnTo>
                    <a:pt x="283" y="3178"/>
                  </a:lnTo>
                  <a:lnTo>
                    <a:pt x="220" y="3059"/>
                  </a:lnTo>
                  <a:lnTo>
                    <a:pt x="163" y="2935"/>
                  </a:lnTo>
                  <a:lnTo>
                    <a:pt x="114" y="2809"/>
                  </a:lnTo>
                  <a:lnTo>
                    <a:pt x="74" y="2678"/>
                  </a:lnTo>
                  <a:lnTo>
                    <a:pt x="43" y="2544"/>
                  </a:lnTo>
                  <a:lnTo>
                    <a:pt x="20" y="2411"/>
                  </a:lnTo>
                  <a:lnTo>
                    <a:pt x="6" y="2278"/>
                  </a:lnTo>
                  <a:lnTo>
                    <a:pt x="0" y="2143"/>
                  </a:lnTo>
                  <a:lnTo>
                    <a:pt x="3" y="2010"/>
                  </a:lnTo>
                  <a:lnTo>
                    <a:pt x="14" y="1876"/>
                  </a:lnTo>
                  <a:lnTo>
                    <a:pt x="32" y="1745"/>
                  </a:lnTo>
                  <a:lnTo>
                    <a:pt x="59" y="1615"/>
                  </a:lnTo>
                  <a:lnTo>
                    <a:pt x="93" y="1484"/>
                  </a:lnTo>
                  <a:lnTo>
                    <a:pt x="135" y="1359"/>
                  </a:lnTo>
                  <a:lnTo>
                    <a:pt x="184" y="1233"/>
                  </a:lnTo>
                  <a:lnTo>
                    <a:pt x="242" y="1112"/>
                  </a:lnTo>
                  <a:lnTo>
                    <a:pt x="305" y="995"/>
                  </a:lnTo>
                  <a:lnTo>
                    <a:pt x="376" y="880"/>
                  </a:lnTo>
                  <a:lnTo>
                    <a:pt x="454" y="770"/>
                  </a:lnTo>
                  <a:lnTo>
                    <a:pt x="539" y="665"/>
                  </a:lnTo>
                  <a:lnTo>
                    <a:pt x="631" y="564"/>
                  </a:lnTo>
                  <a:lnTo>
                    <a:pt x="730" y="469"/>
                  </a:lnTo>
                  <a:lnTo>
                    <a:pt x="825" y="387"/>
                  </a:lnTo>
                  <a:lnTo>
                    <a:pt x="924" y="314"/>
                  </a:lnTo>
                  <a:lnTo>
                    <a:pt x="1026" y="249"/>
                  </a:lnTo>
                  <a:lnTo>
                    <a:pt x="1130" y="192"/>
                  </a:lnTo>
                  <a:lnTo>
                    <a:pt x="1237" y="142"/>
                  </a:lnTo>
                  <a:lnTo>
                    <a:pt x="1347" y="99"/>
                  </a:lnTo>
                  <a:lnTo>
                    <a:pt x="1459" y="65"/>
                  </a:lnTo>
                  <a:lnTo>
                    <a:pt x="1570" y="37"/>
                  </a:lnTo>
                  <a:lnTo>
                    <a:pt x="1685" y="17"/>
                  </a:lnTo>
                  <a:lnTo>
                    <a:pt x="1800" y="4"/>
                  </a:lnTo>
                  <a:lnTo>
                    <a:pt x="19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E6C66F7-2C00-4F6D-AAA5-838A901BD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2076450"/>
              <a:ext cx="104775" cy="315913"/>
            </a:xfrm>
            <a:custGeom>
              <a:avLst/>
              <a:gdLst>
                <a:gd name="T0" fmla="*/ 65 w 132"/>
                <a:gd name="T1" fmla="*/ 0 h 400"/>
                <a:gd name="T2" fmla="*/ 84 w 132"/>
                <a:gd name="T3" fmla="*/ 3 h 400"/>
                <a:gd name="T4" fmla="*/ 101 w 132"/>
                <a:gd name="T5" fmla="*/ 12 h 400"/>
                <a:gd name="T6" fmla="*/ 113 w 132"/>
                <a:gd name="T7" fmla="*/ 26 h 400"/>
                <a:gd name="T8" fmla="*/ 126 w 132"/>
                <a:gd name="T9" fmla="*/ 59 h 400"/>
                <a:gd name="T10" fmla="*/ 132 w 132"/>
                <a:gd name="T11" fmla="*/ 93 h 400"/>
                <a:gd name="T12" fmla="*/ 131 w 132"/>
                <a:gd name="T13" fmla="*/ 127 h 400"/>
                <a:gd name="T14" fmla="*/ 127 w 132"/>
                <a:gd name="T15" fmla="*/ 161 h 400"/>
                <a:gd name="T16" fmla="*/ 124 w 132"/>
                <a:gd name="T17" fmla="*/ 195 h 400"/>
                <a:gd name="T18" fmla="*/ 117 w 132"/>
                <a:gd name="T19" fmla="*/ 284 h 400"/>
                <a:gd name="T20" fmla="*/ 106 w 132"/>
                <a:gd name="T21" fmla="*/ 370 h 400"/>
                <a:gd name="T22" fmla="*/ 100 w 132"/>
                <a:gd name="T23" fmla="*/ 386 h 400"/>
                <a:gd name="T24" fmla="*/ 89 w 132"/>
                <a:gd name="T25" fmla="*/ 395 h 400"/>
                <a:gd name="T26" fmla="*/ 73 w 132"/>
                <a:gd name="T27" fmla="*/ 400 h 400"/>
                <a:gd name="T28" fmla="*/ 58 w 132"/>
                <a:gd name="T29" fmla="*/ 400 h 400"/>
                <a:gd name="T30" fmla="*/ 44 w 132"/>
                <a:gd name="T31" fmla="*/ 395 h 400"/>
                <a:gd name="T32" fmla="*/ 33 w 132"/>
                <a:gd name="T33" fmla="*/ 386 h 400"/>
                <a:gd name="T34" fmla="*/ 27 w 132"/>
                <a:gd name="T35" fmla="*/ 370 h 400"/>
                <a:gd name="T36" fmla="*/ 16 w 132"/>
                <a:gd name="T37" fmla="*/ 284 h 400"/>
                <a:gd name="T38" fmla="*/ 8 w 132"/>
                <a:gd name="T39" fmla="*/ 195 h 400"/>
                <a:gd name="T40" fmla="*/ 5 w 132"/>
                <a:gd name="T41" fmla="*/ 161 h 400"/>
                <a:gd name="T42" fmla="*/ 0 w 132"/>
                <a:gd name="T43" fmla="*/ 127 h 400"/>
                <a:gd name="T44" fmla="*/ 0 w 132"/>
                <a:gd name="T45" fmla="*/ 93 h 400"/>
                <a:gd name="T46" fmla="*/ 5 w 132"/>
                <a:gd name="T47" fmla="*/ 59 h 400"/>
                <a:gd name="T48" fmla="*/ 19 w 132"/>
                <a:gd name="T49" fmla="*/ 26 h 400"/>
                <a:gd name="T50" fmla="*/ 31 w 132"/>
                <a:gd name="T51" fmla="*/ 12 h 400"/>
                <a:gd name="T52" fmla="*/ 47 w 132"/>
                <a:gd name="T53" fmla="*/ 3 h 400"/>
                <a:gd name="T54" fmla="*/ 65 w 132"/>
                <a:gd name="T5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2" h="400">
                  <a:moveTo>
                    <a:pt x="65" y="0"/>
                  </a:moveTo>
                  <a:lnTo>
                    <a:pt x="84" y="3"/>
                  </a:lnTo>
                  <a:lnTo>
                    <a:pt x="101" y="12"/>
                  </a:lnTo>
                  <a:lnTo>
                    <a:pt x="113" y="26"/>
                  </a:lnTo>
                  <a:lnTo>
                    <a:pt x="126" y="59"/>
                  </a:lnTo>
                  <a:lnTo>
                    <a:pt x="132" y="93"/>
                  </a:lnTo>
                  <a:lnTo>
                    <a:pt x="131" y="127"/>
                  </a:lnTo>
                  <a:lnTo>
                    <a:pt x="127" y="161"/>
                  </a:lnTo>
                  <a:lnTo>
                    <a:pt x="124" y="195"/>
                  </a:lnTo>
                  <a:lnTo>
                    <a:pt x="117" y="284"/>
                  </a:lnTo>
                  <a:lnTo>
                    <a:pt x="106" y="370"/>
                  </a:lnTo>
                  <a:lnTo>
                    <a:pt x="100" y="386"/>
                  </a:lnTo>
                  <a:lnTo>
                    <a:pt x="89" y="395"/>
                  </a:lnTo>
                  <a:lnTo>
                    <a:pt x="73" y="400"/>
                  </a:lnTo>
                  <a:lnTo>
                    <a:pt x="58" y="400"/>
                  </a:lnTo>
                  <a:lnTo>
                    <a:pt x="44" y="395"/>
                  </a:lnTo>
                  <a:lnTo>
                    <a:pt x="33" y="386"/>
                  </a:lnTo>
                  <a:lnTo>
                    <a:pt x="27" y="370"/>
                  </a:lnTo>
                  <a:lnTo>
                    <a:pt x="16" y="284"/>
                  </a:lnTo>
                  <a:lnTo>
                    <a:pt x="8" y="195"/>
                  </a:lnTo>
                  <a:lnTo>
                    <a:pt x="5" y="161"/>
                  </a:lnTo>
                  <a:lnTo>
                    <a:pt x="0" y="127"/>
                  </a:lnTo>
                  <a:lnTo>
                    <a:pt x="0" y="93"/>
                  </a:lnTo>
                  <a:lnTo>
                    <a:pt x="5" y="59"/>
                  </a:lnTo>
                  <a:lnTo>
                    <a:pt x="19" y="26"/>
                  </a:lnTo>
                  <a:lnTo>
                    <a:pt x="31" y="12"/>
                  </a:lnTo>
                  <a:lnTo>
                    <a:pt x="47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F515039-5AF2-4119-837E-480698DDF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4929188"/>
              <a:ext cx="127000" cy="323850"/>
            </a:xfrm>
            <a:custGeom>
              <a:avLst/>
              <a:gdLst>
                <a:gd name="T0" fmla="*/ 52 w 161"/>
                <a:gd name="T1" fmla="*/ 0 h 408"/>
                <a:gd name="T2" fmla="*/ 68 w 161"/>
                <a:gd name="T3" fmla="*/ 0 h 408"/>
                <a:gd name="T4" fmla="*/ 83 w 161"/>
                <a:gd name="T5" fmla="*/ 5 h 408"/>
                <a:gd name="T6" fmla="*/ 96 w 161"/>
                <a:gd name="T7" fmla="*/ 16 h 408"/>
                <a:gd name="T8" fmla="*/ 103 w 161"/>
                <a:gd name="T9" fmla="*/ 31 h 408"/>
                <a:gd name="T10" fmla="*/ 124 w 161"/>
                <a:gd name="T11" fmla="*/ 123 h 408"/>
                <a:gd name="T12" fmla="*/ 142 w 161"/>
                <a:gd name="T13" fmla="*/ 214 h 408"/>
                <a:gd name="T14" fmla="*/ 148 w 161"/>
                <a:gd name="T15" fmla="*/ 244 h 408"/>
                <a:gd name="T16" fmla="*/ 155 w 161"/>
                <a:gd name="T17" fmla="*/ 271 h 408"/>
                <a:gd name="T18" fmla="*/ 159 w 161"/>
                <a:gd name="T19" fmla="*/ 298 h 408"/>
                <a:gd name="T20" fmla="*/ 161 w 161"/>
                <a:gd name="T21" fmla="*/ 324 h 408"/>
                <a:gd name="T22" fmla="*/ 158 w 161"/>
                <a:gd name="T23" fmla="*/ 351 h 408"/>
                <a:gd name="T24" fmla="*/ 147 w 161"/>
                <a:gd name="T25" fmla="*/ 380 h 408"/>
                <a:gd name="T26" fmla="*/ 136 w 161"/>
                <a:gd name="T27" fmla="*/ 395 h 408"/>
                <a:gd name="T28" fmla="*/ 121 w 161"/>
                <a:gd name="T29" fmla="*/ 403 h 408"/>
                <a:gd name="T30" fmla="*/ 103 w 161"/>
                <a:gd name="T31" fmla="*/ 408 h 408"/>
                <a:gd name="T32" fmla="*/ 86 w 161"/>
                <a:gd name="T33" fmla="*/ 406 h 408"/>
                <a:gd name="T34" fmla="*/ 69 w 161"/>
                <a:gd name="T35" fmla="*/ 400 h 408"/>
                <a:gd name="T36" fmla="*/ 54 w 161"/>
                <a:gd name="T37" fmla="*/ 391 h 408"/>
                <a:gd name="T38" fmla="*/ 35 w 161"/>
                <a:gd name="T39" fmla="*/ 372 h 408"/>
                <a:gd name="T40" fmla="*/ 23 w 161"/>
                <a:gd name="T41" fmla="*/ 351 h 408"/>
                <a:gd name="T42" fmla="*/ 14 w 161"/>
                <a:gd name="T43" fmla="*/ 326 h 408"/>
                <a:gd name="T44" fmla="*/ 9 w 161"/>
                <a:gd name="T45" fmla="*/ 301 h 408"/>
                <a:gd name="T46" fmla="*/ 6 w 161"/>
                <a:gd name="T47" fmla="*/ 275 h 408"/>
                <a:gd name="T48" fmla="*/ 3 w 161"/>
                <a:gd name="T49" fmla="*/ 247 h 408"/>
                <a:gd name="T50" fmla="*/ 1 w 161"/>
                <a:gd name="T51" fmla="*/ 222 h 408"/>
                <a:gd name="T52" fmla="*/ 0 w 161"/>
                <a:gd name="T53" fmla="*/ 157 h 408"/>
                <a:gd name="T54" fmla="*/ 4 w 161"/>
                <a:gd name="T55" fmla="*/ 95 h 408"/>
                <a:gd name="T56" fmla="*/ 17 w 161"/>
                <a:gd name="T57" fmla="*/ 31 h 408"/>
                <a:gd name="T58" fmla="*/ 24 w 161"/>
                <a:gd name="T59" fmla="*/ 16 h 408"/>
                <a:gd name="T60" fmla="*/ 37 w 161"/>
                <a:gd name="T61" fmla="*/ 5 h 408"/>
                <a:gd name="T62" fmla="*/ 52 w 161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408">
                  <a:moveTo>
                    <a:pt x="52" y="0"/>
                  </a:moveTo>
                  <a:lnTo>
                    <a:pt x="68" y="0"/>
                  </a:lnTo>
                  <a:lnTo>
                    <a:pt x="83" y="5"/>
                  </a:lnTo>
                  <a:lnTo>
                    <a:pt x="96" y="16"/>
                  </a:lnTo>
                  <a:lnTo>
                    <a:pt x="103" y="31"/>
                  </a:lnTo>
                  <a:lnTo>
                    <a:pt x="124" y="123"/>
                  </a:lnTo>
                  <a:lnTo>
                    <a:pt x="142" y="214"/>
                  </a:lnTo>
                  <a:lnTo>
                    <a:pt x="148" y="244"/>
                  </a:lnTo>
                  <a:lnTo>
                    <a:pt x="155" y="271"/>
                  </a:lnTo>
                  <a:lnTo>
                    <a:pt x="159" y="298"/>
                  </a:lnTo>
                  <a:lnTo>
                    <a:pt x="161" y="324"/>
                  </a:lnTo>
                  <a:lnTo>
                    <a:pt x="158" y="351"/>
                  </a:lnTo>
                  <a:lnTo>
                    <a:pt x="147" y="380"/>
                  </a:lnTo>
                  <a:lnTo>
                    <a:pt x="136" y="395"/>
                  </a:lnTo>
                  <a:lnTo>
                    <a:pt x="121" y="403"/>
                  </a:lnTo>
                  <a:lnTo>
                    <a:pt x="103" y="408"/>
                  </a:lnTo>
                  <a:lnTo>
                    <a:pt x="86" y="406"/>
                  </a:lnTo>
                  <a:lnTo>
                    <a:pt x="69" y="400"/>
                  </a:lnTo>
                  <a:lnTo>
                    <a:pt x="54" y="391"/>
                  </a:lnTo>
                  <a:lnTo>
                    <a:pt x="35" y="372"/>
                  </a:lnTo>
                  <a:lnTo>
                    <a:pt x="23" y="351"/>
                  </a:lnTo>
                  <a:lnTo>
                    <a:pt x="14" y="326"/>
                  </a:lnTo>
                  <a:lnTo>
                    <a:pt x="9" y="301"/>
                  </a:lnTo>
                  <a:lnTo>
                    <a:pt x="6" y="275"/>
                  </a:lnTo>
                  <a:lnTo>
                    <a:pt x="3" y="247"/>
                  </a:lnTo>
                  <a:lnTo>
                    <a:pt x="1" y="222"/>
                  </a:lnTo>
                  <a:lnTo>
                    <a:pt x="0" y="157"/>
                  </a:lnTo>
                  <a:lnTo>
                    <a:pt x="4" y="95"/>
                  </a:lnTo>
                  <a:lnTo>
                    <a:pt x="17" y="31"/>
                  </a:lnTo>
                  <a:lnTo>
                    <a:pt x="24" y="16"/>
                  </a:lnTo>
                  <a:lnTo>
                    <a:pt x="37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89463F6-480C-4460-898F-C17C1354F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3605213"/>
              <a:ext cx="319088" cy="127000"/>
            </a:xfrm>
            <a:custGeom>
              <a:avLst/>
              <a:gdLst>
                <a:gd name="T0" fmla="*/ 310 w 403"/>
                <a:gd name="T1" fmla="*/ 0 h 159"/>
                <a:gd name="T2" fmla="*/ 336 w 403"/>
                <a:gd name="T3" fmla="*/ 1 h 159"/>
                <a:gd name="T4" fmla="*/ 361 w 403"/>
                <a:gd name="T5" fmla="*/ 11 h 159"/>
                <a:gd name="T6" fmla="*/ 386 w 403"/>
                <a:gd name="T7" fmla="*/ 28 h 159"/>
                <a:gd name="T8" fmla="*/ 395 w 403"/>
                <a:gd name="T9" fmla="*/ 40 h 159"/>
                <a:gd name="T10" fmla="*/ 400 w 403"/>
                <a:gd name="T11" fmla="*/ 54 h 159"/>
                <a:gd name="T12" fmla="*/ 403 w 403"/>
                <a:gd name="T13" fmla="*/ 70 h 159"/>
                <a:gd name="T14" fmla="*/ 401 w 403"/>
                <a:gd name="T15" fmla="*/ 85 h 159"/>
                <a:gd name="T16" fmla="*/ 395 w 403"/>
                <a:gd name="T17" fmla="*/ 97 h 159"/>
                <a:gd name="T18" fmla="*/ 376 w 403"/>
                <a:gd name="T19" fmla="*/ 118 h 159"/>
                <a:gd name="T20" fmla="*/ 356 w 403"/>
                <a:gd name="T21" fmla="*/ 133 h 159"/>
                <a:gd name="T22" fmla="*/ 334 w 403"/>
                <a:gd name="T23" fmla="*/ 142 h 159"/>
                <a:gd name="T24" fmla="*/ 311 w 403"/>
                <a:gd name="T25" fmla="*/ 147 h 159"/>
                <a:gd name="T26" fmla="*/ 286 w 403"/>
                <a:gd name="T27" fmla="*/ 150 h 159"/>
                <a:gd name="T28" fmla="*/ 260 w 403"/>
                <a:gd name="T29" fmla="*/ 152 h 159"/>
                <a:gd name="T30" fmla="*/ 232 w 403"/>
                <a:gd name="T31" fmla="*/ 153 h 159"/>
                <a:gd name="T32" fmla="*/ 169 w 403"/>
                <a:gd name="T33" fmla="*/ 156 h 159"/>
                <a:gd name="T34" fmla="*/ 103 w 403"/>
                <a:gd name="T35" fmla="*/ 159 h 159"/>
                <a:gd name="T36" fmla="*/ 38 w 403"/>
                <a:gd name="T37" fmla="*/ 155 h 159"/>
                <a:gd name="T38" fmla="*/ 21 w 403"/>
                <a:gd name="T39" fmla="*/ 149 h 159"/>
                <a:gd name="T40" fmla="*/ 10 w 403"/>
                <a:gd name="T41" fmla="*/ 139 h 159"/>
                <a:gd name="T42" fmla="*/ 3 w 403"/>
                <a:gd name="T43" fmla="*/ 127 h 159"/>
                <a:gd name="T44" fmla="*/ 0 w 403"/>
                <a:gd name="T45" fmla="*/ 111 h 159"/>
                <a:gd name="T46" fmla="*/ 1 w 403"/>
                <a:gd name="T47" fmla="*/ 96 h 159"/>
                <a:gd name="T48" fmla="*/ 6 w 403"/>
                <a:gd name="T49" fmla="*/ 80 h 159"/>
                <a:gd name="T50" fmla="*/ 13 w 403"/>
                <a:gd name="T51" fmla="*/ 66 h 159"/>
                <a:gd name="T52" fmla="*/ 26 w 403"/>
                <a:gd name="T53" fmla="*/ 56 h 159"/>
                <a:gd name="T54" fmla="*/ 38 w 403"/>
                <a:gd name="T55" fmla="*/ 48 h 159"/>
                <a:gd name="T56" fmla="*/ 83 w 403"/>
                <a:gd name="T57" fmla="*/ 34 h 159"/>
                <a:gd name="T58" fmla="*/ 131 w 403"/>
                <a:gd name="T59" fmla="*/ 25 h 159"/>
                <a:gd name="T60" fmla="*/ 178 w 403"/>
                <a:gd name="T61" fmla="*/ 17 h 159"/>
                <a:gd name="T62" fmla="*/ 224 w 403"/>
                <a:gd name="T63" fmla="*/ 11 h 159"/>
                <a:gd name="T64" fmla="*/ 254 w 403"/>
                <a:gd name="T65" fmla="*/ 6 h 159"/>
                <a:gd name="T66" fmla="*/ 282 w 403"/>
                <a:gd name="T67" fmla="*/ 1 h 159"/>
                <a:gd name="T68" fmla="*/ 310 w 403"/>
                <a:gd name="T6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3" h="159">
                  <a:moveTo>
                    <a:pt x="310" y="0"/>
                  </a:moveTo>
                  <a:lnTo>
                    <a:pt x="336" y="1"/>
                  </a:lnTo>
                  <a:lnTo>
                    <a:pt x="361" y="11"/>
                  </a:lnTo>
                  <a:lnTo>
                    <a:pt x="386" y="28"/>
                  </a:lnTo>
                  <a:lnTo>
                    <a:pt x="395" y="40"/>
                  </a:lnTo>
                  <a:lnTo>
                    <a:pt x="400" y="54"/>
                  </a:lnTo>
                  <a:lnTo>
                    <a:pt x="403" y="70"/>
                  </a:lnTo>
                  <a:lnTo>
                    <a:pt x="401" y="85"/>
                  </a:lnTo>
                  <a:lnTo>
                    <a:pt x="395" y="97"/>
                  </a:lnTo>
                  <a:lnTo>
                    <a:pt x="376" y="118"/>
                  </a:lnTo>
                  <a:lnTo>
                    <a:pt x="356" y="133"/>
                  </a:lnTo>
                  <a:lnTo>
                    <a:pt x="334" y="142"/>
                  </a:lnTo>
                  <a:lnTo>
                    <a:pt x="311" y="147"/>
                  </a:lnTo>
                  <a:lnTo>
                    <a:pt x="286" y="150"/>
                  </a:lnTo>
                  <a:lnTo>
                    <a:pt x="260" y="152"/>
                  </a:lnTo>
                  <a:lnTo>
                    <a:pt x="232" y="153"/>
                  </a:lnTo>
                  <a:lnTo>
                    <a:pt x="169" y="156"/>
                  </a:lnTo>
                  <a:lnTo>
                    <a:pt x="103" y="159"/>
                  </a:lnTo>
                  <a:lnTo>
                    <a:pt x="38" y="155"/>
                  </a:lnTo>
                  <a:lnTo>
                    <a:pt x="21" y="149"/>
                  </a:lnTo>
                  <a:lnTo>
                    <a:pt x="10" y="139"/>
                  </a:lnTo>
                  <a:lnTo>
                    <a:pt x="3" y="127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6" y="80"/>
                  </a:lnTo>
                  <a:lnTo>
                    <a:pt x="13" y="66"/>
                  </a:lnTo>
                  <a:lnTo>
                    <a:pt x="26" y="56"/>
                  </a:lnTo>
                  <a:lnTo>
                    <a:pt x="38" y="48"/>
                  </a:lnTo>
                  <a:lnTo>
                    <a:pt x="83" y="34"/>
                  </a:lnTo>
                  <a:lnTo>
                    <a:pt x="131" y="25"/>
                  </a:lnTo>
                  <a:lnTo>
                    <a:pt x="178" y="17"/>
                  </a:lnTo>
                  <a:lnTo>
                    <a:pt x="224" y="11"/>
                  </a:lnTo>
                  <a:lnTo>
                    <a:pt x="254" y="6"/>
                  </a:lnTo>
                  <a:lnTo>
                    <a:pt x="282" y="1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207013-559D-4B9E-A289-FC598F024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579813"/>
              <a:ext cx="273050" cy="139700"/>
            </a:xfrm>
            <a:custGeom>
              <a:avLst/>
              <a:gdLst>
                <a:gd name="T0" fmla="*/ 212 w 344"/>
                <a:gd name="T1" fmla="*/ 0 h 177"/>
                <a:gd name="T2" fmla="*/ 249 w 344"/>
                <a:gd name="T3" fmla="*/ 2 h 177"/>
                <a:gd name="T4" fmla="*/ 283 w 344"/>
                <a:gd name="T5" fmla="*/ 10 h 177"/>
                <a:gd name="T6" fmla="*/ 305 w 344"/>
                <a:gd name="T7" fmla="*/ 19 h 177"/>
                <a:gd name="T8" fmla="*/ 322 w 344"/>
                <a:gd name="T9" fmla="*/ 33 h 177"/>
                <a:gd name="T10" fmla="*/ 335 w 344"/>
                <a:gd name="T11" fmla="*/ 50 h 177"/>
                <a:gd name="T12" fmla="*/ 341 w 344"/>
                <a:gd name="T13" fmla="*/ 70 h 177"/>
                <a:gd name="T14" fmla="*/ 344 w 344"/>
                <a:gd name="T15" fmla="*/ 92 h 177"/>
                <a:gd name="T16" fmla="*/ 342 w 344"/>
                <a:gd name="T17" fmla="*/ 112 h 177"/>
                <a:gd name="T18" fmla="*/ 335 w 344"/>
                <a:gd name="T19" fmla="*/ 132 h 177"/>
                <a:gd name="T20" fmla="*/ 324 w 344"/>
                <a:gd name="T21" fmla="*/ 149 h 177"/>
                <a:gd name="T22" fmla="*/ 307 w 344"/>
                <a:gd name="T23" fmla="*/ 161 h 177"/>
                <a:gd name="T24" fmla="*/ 283 w 344"/>
                <a:gd name="T25" fmla="*/ 171 h 177"/>
                <a:gd name="T26" fmla="*/ 243 w 344"/>
                <a:gd name="T27" fmla="*/ 177 h 177"/>
                <a:gd name="T28" fmla="*/ 203 w 344"/>
                <a:gd name="T29" fmla="*/ 177 h 177"/>
                <a:gd name="T30" fmla="*/ 161 w 344"/>
                <a:gd name="T31" fmla="*/ 174 h 177"/>
                <a:gd name="T32" fmla="*/ 103 w 344"/>
                <a:gd name="T33" fmla="*/ 172 h 177"/>
                <a:gd name="T34" fmla="*/ 45 w 344"/>
                <a:gd name="T35" fmla="*/ 165 h 177"/>
                <a:gd name="T36" fmla="*/ 28 w 344"/>
                <a:gd name="T37" fmla="*/ 158 h 177"/>
                <a:gd name="T38" fmla="*/ 14 w 344"/>
                <a:gd name="T39" fmla="*/ 146 h 177"/>
                <a:gd name="T40" fmla="*/ 4 w 344"/>
                <a:gd name="T41" fmla="*/ 130 h 177"/>
                <a:gd name="T42" fmla="*/ 0 w 344"/>
                <a:gd name="T43" fmla="*/ 113 h 177"/>
                <a:gd name="T44" fmla="*/ 1 w 344"/>
                <a:gd name="T45" fmla="*/ 95 h 177"/>
                <a:gd name="T46" fmla="*/ 6 w 344"/>
                <a:gd name="T47" fmla="*/ 76 h 177"/>
                <a:gd name="T48" fmla="*/ 15 w 344"/>
                <a:gd name="T49" fmla="*/ 61 h 177"/>
                <a:gd name="T50" fmla="*/ 31 w 344"/>
                <a:gd name="T51" fmla="*/ 50 h 177"/>
                <a:gd name="T52" fmla="*/ 62 w 344"/>
                <a:gd name="T53" fmla="*/ 34 h 177"/>
                <a:gd name="T54" fmla="*/ 97 w 344"/>
                <a:gd name="T55" fmla="*/ 20 h 177"/>
                <a:gd name="T56" fmla="*/ 134 w 344"/>
                <a:gd name="T57" fmla="*/ 11 h 177"/>
                <a:gd name="T58" fmla="*/ 173 w 344"/>
                <a:gd name="T59" fmla="*/ 3 h 177"/>
                <a:gd name="T60" fmla="*/ 212 w 344"/>
                <a:gd name="T6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177">
                  <a:moveTo>
                    <a:pt x="212" y="0"/>
                  </a:moveTo>
                  <a:lnTo>
                    <a:pt x="249" y="2"/>
                  </a:lnTo>
                  <a:lnTo>
                    <a:pt x="283" y="10"/>
                  </a:lnTo>
                  <a:lnTo>
                    <a:pt x="305" y="19"/>
                  </a:lnTo>
                  <a:lnTo>
                    <a:pt x="322" y="33"/>
                  </a:lnTo>
                  <a:lnTo>
                    <a:pt x="335" y="50"/>
                  </a:lnTo>
                  <a:lnTo>
                    <a:pt x="341" y="70"/>
                  </a:lnTo>
                  <a:lnTo>
                    <a:pt x="344" y="92"/>
                  </a:lnTo>
                  <a:lnTo>
                    <a:pt x="342" y="112"/>
                  </a:lnTo>
                  <a:lnTo>
                    <a:pt x="335" y="132"/>
                  </a:lnTo>
                  <a:lnTo>
                    <a:pt x="324" y="149"/>
                  </a:lnTo>
                  <a:lnTo>
                    <a:pt x="307" y="161"/>
                  </a:lnTo>
                  <a:lnTo>
                    <a:pt x="283" y="171"/>
                  </a:lnTo>
                  <a:lnTo>
                    <a:pt x="243" y="177"/>
                  </a:lnTo>
                  <a:lnTo>
                    <a:pt x="203" y="177"/>
                  </a:lnTo>
                  <a:lnTo>
                    <a:pt x="161" y="174"/>
                  </a:lnTo>
                  <a:lnTo>
                    <a:pt x="103" y="172"/>
                  </a:lnTo>
                  <a:lnTo>
                    <a:pt x="45" y="165"/>
                  </a:lnTo>
                  <a:lnTo>
                    <a:pt x="28" y="158"/>
                  </a:lnTo>
                  <a:lnTo>
                    <a:pt x="14" y="146"/>
                  </a:lnTo>
                  <a:lnTo>
                    <a:pt x="4" y="130"/>
                  </a:lnTo>
                  <a:lnTo>
                    <a:pt x="0" y="113"/>
                  </a:lnTo>
                  <a:lnTo>
                    <a:pt x="1" y="95"/>
                  </a:lnTo>
                  <a:lnTo>
                    <a:pt x="6" y="76"/>
                  </a:lnTo>
                  <a:lnTo>
                    <a:pt x="15" y="61"/>
                  </a:lnTo>
                  <a:lnTo>
                    <a:pt x="31" y="50"/>
                  </a:lnTo>
                  <a:lnTo>
                    <a:pt x="62" y="34"/>
                  </a:lnTo>
                  <a:lnTo>
                    <a:pt x="97" y="20"/>
                  </a:lnTo>
                  <a:lnTo>
                    <a:pt x="134" y="11"/>
                  </a:lnTo>
                  <a:lnTo>
                    <a:pt x="173" y="3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566B25D-63FB-4ADC-934D-B09DB77C4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2960688"/>
              <a:ext cx="203200" cy="131763"/>
            </a:xfrm>
            <a:custGeom>
              <a:avLst/>
              <a:gdLst>
                <a:gd name="T0" fmla="*/ 39 w 258"/>
                <a:gd name="T1" fmla="*/ 0 h 168"/>
                <a:gd name="T2" fmla="*/ 53 w 258"/>
                <a:gd name="T3" fmla="*/ 5 h 168"/>
                <a:gd name="T4" fmla="*/ 110 w 258"/>
                <a:gd name="T5" fmla="*/ 33 h 168"/>
                <a:gd name="T6" fmla="*/ 168 w 258"/>
                <a:gd name="T7" fmla="*/ 58 h 168"/>
                <a:gd name="T8" fmla="*/ 227 w 258"/>
                <a:gd name="T9" fmla="*/ 79 h 168"/>
                <a:gd name="T10" fmla="*/ 242 w 258"/>
                <a:gd name="T11" fmla="*/ 87 h 168"/>
                <a:gd name="T12" fmla="*/ 253 w 258"/>
                <a:gd name="T13" fmla="*/ 99 h 168"/>
                <a:gd name="T14" fmla="*/ 258 w 258"/>
                <a:gd name="T15" fmla="*/ 113 h 168"/>
                <a:gd name="T16" fmla="*/ 258 w 258"/>
                <a:gd name="T17" fmla="*/ 129 h 168"/>
                <a:gd name="T18" fmla="*/ 253 w 258"/>
                <a:gd name="T19" fmla="*/ 143 h 168"/>
                <a:gd name="T20" fmla="*/ 245 w 258"/>
                <a:gd name="T21" fmla="*/ 155 h 168"/>
                <a:gd name="T22" fmla="*/ 234 w 258"/>
                <a:gd name="T23" fmla="*/ 165 h 168"/>
                <a:gd name="T24" fmla="*/ 220 w 258"/>
                <a:gd name="T25" fmla="*/ 168 h 168"/>
                <a:gd name="T26" fmla="*/ 203 w 258"/>
                <a:gd name="T27" fmla="*/ 165 h 168"/>
                <a:gd name="T28" fmla="*/ 138 w 258"/>
                <a:gd name="T29" fmla="*/ 138 h 168"/>
                <a:gd name="T30" fmla="*/ 76 w 258"/>
                <a:gd name="T31" fmla="*/ 106 h 168"/>
                <a:gd name="T32" fmla="*/ 17 w 258"/>
                <a:gd name="T33" fmla="*/ 68 h 168"/>
                <a:gd name="T34" fmla="*/ 5 w 258"/>
                <a:gd name="T35" fmla="*/ 58 h 168"/>
                <a:gd name="T36" fmla="*/ 0 w 258"/>
                <a:gd name="T37" fmla="*/ 45 h 168"/>
                <a:gd name="T38" fmla="*/ 0 w 258"/>
                <a:gd name="T39" fmla="*/ 31 h 168"/>
                <a:gd name="T40" fmla="*/ 5 w 258"/>
                <a:gd name="T41" fmla="*/ 19 h 168"/>
                <a:gd name="T42" fmla="*/ 13 w 258"/>
                <a:gd name="T43" fmla="*/ 10 h 168"/>
                <a:gd name="T44" fmla="*/ 25 w 258"/>
                <a:gd name="T45" fmla="*/ 2 h 168"/>
                <a:gd name="T46" fmla="*/ 39 w 258"/>
                <a:gd name="T4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168">
                  <a:moveTo>
                    <a:pt x="39" y="0"/>
                  </a:moveTo>
                  <a:lnTo>
                    <a:pt x="53" y="5"/>
                  </a:lnTo>
                  <a:lnTo>
                    <a:pt x="110" y="33"/>
                  </a:lnTo>
                  <a:lnTo>
                    <a:pt x="168" y="58"/>
                  </a:lnTo>
                  <a:lnTo>
                    <a:pt x="227" y="79"/>
                  </a:lnTo>
                  <a:lnTo>
                    <a:pt x="242" y="87"/>
                  </a:lnTo>
                  <a:lnTo>
                    <a:pt x="253" y="99"/>
                  </a:lnTo>
                  <a:lnTo>
                    <a:pt x="258" y="113"/>
                  </a:lnTo>
                  <a:lnTo>
                    <a:pt x="258" y="129"/>
                  </a:lnTo>
                  <a:lnTo>
                    <a:pt x="253" y="143"/>
                  </a:lnTo>
                  <a:lnTo>
                    <a:pt x="245" y="155"/>
                  </a:lnTo>
                  <a:lnTo>
                    <a:pt x="234" y="165"/>
                  </a:lnTo>
                  <a:lnTo>
                    <a:pt x="220" y="168"/>
                  </a:lnTo>
                  <a:lnTo>
                    <a:pt x="203" y="165"/>
                  </a:lnTo>
                  <a:lnTo>
                    <a:pt x="138" y="138"/>
                  </a:lnTo>
                  <a:lnTo>
                    <a:pt x="76" y="106"/>
                  </a:lnTo>
                  <a:lnTo>
                    <a:pt x="17" y="68"/>
                  </a:lnTo>
                  <a:lnTo>
                    <a:pt x="5" y="58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5" y="19"/>
                  </a:lnTo>
                  <a:lnTo>
                    <a:pt x="13" y="10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DE56A73-3CBB-44B8-89EC-53320E46F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0" y="2509838"/>
              <a:ext cx="165100" cy="142875"/>
            </a:xfrm>
            <a:custGeom>
              <a:avLst/>
              <a:gdLst>
                <a:gd name="T0" fmla="*/ 41 w 210"/>
                <a:gd name="T1" fmla="*/ 0 h 180"/>
                <a:gd name="T2" fmla="*/ 56 w 210"/>
                <a:gd name="T3" fmla="*/ 5 h 180"/>
                <a:gd name="T4" fmla="*/ 129 w 210"/>
                <a:gd name="T5" fmla="*/ 47 h 180"/>
                <a:gd name="T6" fmla="*/ 154 w 210"/>
                <a:gd name="T7" fmla="*/ 62 h 180"/>
                <a:gd name="T8" fmla="*/ 177 w 210"/>
                <a:gd name="T9" fmla="*/ 78 h 180"/>
                <a:gd name="T10" fmla="*/ 197 w 210"/>
                <a:gd name="T11" fmla="*/ 99 h 180"/>
                <a:gd name="T12" fmla="*/ 207 w 210"/>
                <a:gd name="T13" fmla="*/ 116 h 180"/>
                <a:gd name="T14" fmla="*/ 210 w 210"/>
                <a:gd name="T15" fmla="*/ 136 h 180"/>
                <a:gd name="T16" fmla="*/ 204 w 210"/>
                <a:gd name="T17" fmla="*/ 157 h 180"/>
                <a:gd name="T18" fmla="*/ 194 w 210"/>
                <a:gd name="T19" fmla="*/ 167 h 180"/>
                <a:gd name="T20" fmla="*/ 180 w 210"/>
                <a:gd name="T21" fmla="*/ 177 h 180"/>
                <a:gd name="T22" fmla="*/ 166 w 210"/>
                <a:gd name="T23" fmla="*/ 180 h 180"/>
                <a:gd name="T24" fmla="*/ 151 w 210"/>
                <a:gd name="T25" fmla="*/ 178 h 180"/>
                <a:gd name="T26" fmla="*/ 118 w 210"/>
                <a:gd name="T27" fmla="*/ 161 h 180"/>
                <a:gd name="T28" fmla="*/ 89 w 210"/>
                <a:gd name="T29" fmla="*/ 140 h 180"/>
                <a:gd name="T30" fmla="*/ 62 w 210"/>
                <a:gd name="T31" fmla="*/ 116 h 180"/>
                <a:gd name="T32" fmla="*/ 36 w 210"/>
                <a:gd name="T33" fmla="*/ 90 h 180"/>
                <a:gd name="T34" fmla="*/ 11 w 210"/>
                <a:gd name="T35" fmla="*/ 62 h 180"/>
                <a:gd name="T36" fmla="*/ 2 w 210"/>
                <a:gd name="T37" fmla="*/ 48 h 180"/>
                <a:gd name="T38" fmla="*/ 0 w 210"/>
                <a:gd name="T39" fmla="*/ 34 h 180"/>
                <a:gd name="T40" fmla="*/ 5 w 210"/>
                <a:gd name="T41" fmla="*/ 20 h 180"/>
                <a:gd name="T42" fmla="*/ 13 w 210"/>
                <a:gd name="T43" fmla="*/ 9 h 180"/>
                <a:gd name="T44" fmla="*/ 25 w 210"/>
                <a:gd name="T45" fmla="*/ 2 h 180"/>
                <a:gd name="T46" fmla="*/ 41 w 210"/>
                <a:gd name="T4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80">
                  <a:moveTo>
                    <a:pt x="41" y="0"/>
                  </a:moveTo>
                  <a:lnTo>
                    <a:pt x="56" y="5"/>
                  </a:lnTo>
                  <a:lnTo>
                    <a:pt x="129" y="47"/>
                  </a:lnTo>
                  <a:lnTo>
                    <a:pt x="154" y="62"/>
                  </a:lnTo>
                  <a:lnTo>
                    <a:pt x="177" y="78"/>
                  </a:lnTo>
                  <a:lnTo>
                    <a:pt x="197" y="99"/>
                  </a:lnTo>
                  <a:lnTo>
                    <a:pt x="207" y="116"/>
                  </a:lnTo>
                  <a:lnTo>
                    <a:pt x="210" y="136"/>
                  </a:lnTo>
                  <a:lnTo>
                    <a:pt x="204" y="157"/>
                  </a:lnTo>
                  <a:lnTo>
                    <a:pt x="194" y="167"/>
                  </a:lnTo>
                  <a:lnTo>
                    <a:pt x="180" y="177"/>
                  </a:lnTo>
                  <a:lnTo>
                    <a:pt x="166" y="180"/>
                  </a:lnTo>
                  <a:lnTo>
                    <a:pt x="151" y="178"/>
                  </a:lnTo>
                  <a:lnTo>
                    <a:pt x="118" y="161"/>
                  </a:lnTo>
                  <a:lnTo>
                    <a:pt x="89" y="140"/>
                  </a:lnTo>
                  <a:lnTo>
                    <a:pt x="62" y="116"/>
                  </a:lnTo>
                  <a:lnTo>
                    <a:pt x="36" y="90"/>
                  </a:lnTo>
                  <a:lnTo>
                    <a:pt x="11" y="62"/>
                  </a:lnTo>
                  <a:lnTo>
                    <a:pt x="2" y="48"/>
                  </a:lnTo>
                  <a:lnTo>
                    <a:pt x="0" y="34"/>
                  </a:lnTo>
                  <a:lnTo>
                    <a:pt x="5" y="20"/>
                  </a:lnTo>
                  <a:lnTo>
                    <a:pt x="13" y="9"/>
                  </a:lnTo>
                  <a:lnTo>
                    <a:pt x="25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7CC4E53-5926-4C59-8973-338A06F1E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4391025"/>
              <a:ext cx="155575" cy="160338"/>
            </a:xfrm>
            <a:custGeom>
              <a:avLst/>
              <a:gdLst>
                <a:gd name="T0" fmla="*/ 157 w 196"/>
                <a:gd name="T1" fmla="*/ 0 h 203"/>
                <a:gd name="T2" fmla="*/ 172 w 196"/>
                <a:gd name="T3" fmla="*/ 6 h 203"/>
                <a:gd name="T4" fmla="*/ 186 w 196"/>
                <a:gd name="T5" fmla="*/ 17 h 203"/>
                <a:gd name="T6" fmla="*/ 194 w 196"/>
                <a:gd name="T7" fmla="*/ 31 h 203"/>
                <a:gd name="T8" fmla="*/ 196 w 196"/>
                <a:gd name="T9" fmla="*/ 48 h 203"/>
                <a:gd name="T10" fmla="*/ 190 w 196"/>
                <a:gd name="T11" fmla="*/ 65 h 203"/>
                <a:gd name="T12" fmla="*/ 176 w 196"/>
                <a:gd name="T13" fmla="*/ 83 h 203"/>
                <a:gd name="T14" fmla="*/ 159 w 196"/>
                <a:gd name="T15" fmla="*/ 97 h 203"/>
                <a:gd name="T16" fmla="*/ 141 w 196"/>
                <a:gd name="T17" fmla="*/ 113 h 203"/>
                <a:gd name="T18" fmla="*/ 123 w 196"/>
                <a:gd name="T19" fmla="*/ 127 h 203"/>
                <a:gd name="T20" fmla="*/ 92 w 196"/>
                <a:gd name="T21" fmla="*/ 158 h 203"/>
                <a:gd name="T22" fmla="*/ 62 w 196"/>
                <a:gd name="T23" fmla="*/ 190 h 203"/>
                <a:gd name="T24" fmla="*/ 48 w 196"/>
                <a:gd name="T25" fmla="*/ 201 h 203"/>
                <a:gd name="T26" fmla="*/ 34 w 196"/>
                <a:gd name="T27" fmla="*/ 203 h 203"/>
                <a:gd name="T28" fmla="*/ 22 w 196"/>
                <a:gd name="T29" fmla="*/ 198 h 203"/>
                <a:gd name="T30" fmla="*/ 11 w 196"/>
                <a:gd name="T31" fmla="*/ 189 h 203"/>
                <a:gd name="T32" fmla="*/ 3 w 196"/>
                <a:gd name="T33" fmla="*/ 176 h 203"/>
                <a:gd name="T34" fmla="*/ 0 w 196"/>
                <a:gd name="T35" fmla="*/ 161 h 203"/>
                <a:gd name="T36" fmla="*/ 3 w 196"/>
                <a:gd name="T37" fmla="*/ 145 h 203"/>
                <a:gd name="T38" fmla="*/ 17 w 196"/>
                <a:gd name="T39" fmla="*/ 117 h 203"/>
                <a:gd name="T40" fmla="*/ 36 w 196"/>
                <a:gd name="T41" fmla="*/ 88 h 203"/>
                <a:gd name="T42" fmla="*/ 58 w 196"/>
                <a:gd name="T43" fmla="*/ 58 h 203"/>
                <a:gd name="T44" fmla="*/ 83 w 196"/>
                <a:gd name="T45" fmla="*/ 32 h 203"/>
                <a:gd name="T46" fmla="*/ 110 w 196"/>
                <a:gd name="T47" fmla="*/ 12 h 203"/>
                <a:gd name="T48" fmla="*/ 140 w 196"/>
                <a:gd name="T49" fmla="*/ 0 h 203"/>
                <a:gd name="T50" fmla="*/ 157 w 196"/>
                <a:gd name="T5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203">
                  <a:moveTo>
                    <a:pt x="157" y="0"/>
                  </a:moveTo>
                  <a:lnTo>
                    <a:pt x="172" y="6"/>
                  </a:lnTo>
                  <a:lnTo>
                    <a:pt x="186" y="17"/>
                  </a:lnTo>
                  <a:lnTo>
                    <a:pt x="194" y="31"/>
                  </a:lnTo>
                  <a:lnTo>
                    <a:pt x="196" y="48"/>
                  </a:lnTo>
                  <a:lnTo>
                    <a:pt x="190" y="65"/>
                  </a:lnTo>
                  <a:lnTo>
                    <a:pt x="176" y="83"/>
                  </a:lnTo>
                  <a:lnTo>
                    <a:pt x="159" y="97"/>
                  </a:lnTo>
                  <a:lnTo>
                    <a:pt x="141" y="113"/>
                  </a:lnTo>
                  <a:lnTo>
                    <a:pt x="123" y="127"/>
                  </a:lnTo>
                  <a:lnTo>
                    <a:pt x="92" y="158"/>
                  </a:lnTo>
                  <a:lnTo>
                    <a:pt x="62" y="190"/>
                  </a:lnTo>
                  <a:lnTo>
                    <a:pt x="48" y="201"/>
                  </a:lnTo>
                  <a:lnTo>
                    <a:pt x="34" y="203"/>
                  </a:lnTo>
                  <a:lnTo>
                    <a:pt x="22" y="198"/>
                  </a:lnTo>
                  <a:lnTo>
                    <a:pt x="11" y="189"/>
                  </a:lnTo>
                  <a:lnTo>
                    <a:pt x="3" y="176"/>
                  </a:lnTo>
                  <a:lnTo>
                    <a:pt x="0" y="161"/>
                  </a:lnTo>
                  <a:lnTo>
                    <a:pt x="3" y="145"/>
                  </a:lnTo>
                  <a:lnTo>
                    <a:pt x="17" y="117"/>
                  </a:lnTo>
                  <a:lnTo>
                    <a:pt x="36" y="88"/>
                  </a:lnTo>
                  <a:lnTo>
                    <a:pt x="58" y="58"/>
                  </a:lnTo>
                  <a:lnTo>
                    <a:pt x="83" y="32"/>
                  </a:lnTo>
                  <a:lnTo>
                    <a:pt x="110" y="12"/>
                  </a:lnTo>
                  <a:lnTo>
                    <a:pt x="140" y="0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A70C911-BEA4-4C7F-AC79-1446086F4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4799013"/>
              <a:ext cx="138113" cy="165100"/>
            </a:xfrm>
            <a:custGeom>
              <a:avLst/>
              <a:gdLst>
                <a:gd name="T0" fmla="*/ 130 w 173"/>
                <a:gd name="T1" fmla="*/ 0 h 208"/>
                <a:gd name="T2" fmla="*/ 147 w 173"/>
                <a:gd name="T3" fmla="*/ 5 h 208"/>
                <a:gd name="T4" fmla="*/ 159 w 173"/>
                <a:gd name="T5" fmla="*/ 14 h 208"/>
                <a:gd name="T6" fmla="*/ 169 w 173"/>
                <a:gd name="T7" fmla="*/ 29 h 208"/>
                <a:gd name="T8" fmla="*/ 173 w 173"/>
                <a:gd name="T9" fmla="*/ 45 h 208"/>
                <a:gd name="T10" fmla="*/ 173 w 173"/>
                <a:gd name="T11" fmla="*/ 64 h 208"/>
                <a:gd name="T12" fmla="*/ 165 w 173"/>
                <a:gd name="T13" fmla="*/ 84 h 208"/>
                <a:gd name="T14" fmla="*/ 155 w 173"/>
                <a:gd name="T15" fmla="*/ 101 h 208"/>
                <a:gd name="T16" fmla="*/ 142 w 173"/>
                <a:gd name="T17" fmla="*/ 118 h 208"/>
                <a:gd name="T18" fmla="*/ 128 w 173"/>
                <a:gd name="T19" fmla="*/ 133 h 208"/>
                <a:gd name="T20" fmla="*/ 103 w 173"/>
                <a:gd name="T21" fmla="*/ 163 h 208"/>
                <a:gd name="T22" fmla="*/ 82 w 173"/>
                <a:gd name="T23" fmla="*/ 192 h 208"/>
                <a:gd name="T24" fmla="*/ 69 w 173"/>
                <a:gd name="T25" fmla="*/ 203 h 208"/>
                <a:gd name="T26" fmla="*/ 54 w 173"/>
                <a:gd name="T27" fmla="*/ 208 h 208"/>
                <a:gd name="T28" fmla="*/ 38 w 173"/>
                <a:gd name="T29" fmla="*/ 206 h 208"/>
                <a:gd name="T30" fmla="*/ 24 w 173"/>
                <a:gd name="T31" fmla="*/ 200 h 208"/>
                <a:gd name="T32" fmla="*/ 12 w 173"/>
                <a:gd name="T33" fmla="*/ 191 h 208"/>
                <a:gd name="T34" fmla="*/ 3 w 173"/>
                <a:gd name="T35" fmla="*/ 177 h 208"/>
                <a:gd name="T36" fmla="*/ 0 w 173"/>
                <a:gd name="T37" fmla="*/ 163 h 208"/>
                <a:gd name="T38" fmla="*/ 1 w 173"/>
                <a:gd name="T39" fmla="*/ 146 h 208"/>
                <a:gd name="T40" fmla="*/ 10 w 173"/>
                <a:gd name="T41" fmla="*/ 122 h 208"/>
                <a:gd name="T42" fmla="*/ 21 w 173"/>
                <a:gd name="T43" fmla="*/ 98 h 208"/>
                <a:gd name="T44" fmla="*/ 35 w 173"/>
                <a:gd name="T45" fmla="*/ 73 h 208"/>
                <a:gd name="T46" fmla="*/ 51 w 173"/>
                <a:gd name="T47" fmla="*/ 50 h 208"/>
                <a:gd name="T48" fmla="*/ 68 w 173"/>
                <a:gd name="T49" fmla="*/ 29 h 208"/>
                <a:gd name="T50" fmla="*/ 88 w 173"/>
                <a:gd name="T51" fmla="*/ 12 h 208"/>
                <a:gd name="T52" fmla="*/ 111 w 173"/>
                <a:gd name="T53" fmla="*/ 2 h 208"/>
                <a:gd name="T54" fmla="*/ 130 w 173"/>
                <a:gd name="T5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3" h="208">
                  <a:moveTo>
                    <a:pt x="130" y="0"/>
                  </a:moveTo>
                  <a:lnTo>
                    <a:pt x="147" y="5"/>
                  </a:lnTo>
                  <a:lnTo>
                    <a:pt x="159" y="14"/>
                  </a:lnTo>
                  <a:lnTo>
                    <a:pt x="169" y="29"/>
                  </a:lnTo>
                  <a:lnTo>
                    <a:pt x="173" y="45"/>
                  </a:lnTo>
                  <a:lnTo>
                    <a:pt x="173" y="64"/>
                  </a:lnTo>
                  <a:lnTo>
                    <a:pt x="165" y="84"/>
                  </a:lnTo>
                  <a:lnTo>
                    <a:pt x="155" y="101"/>
                  </a:lnTo>
                  <a:lnTo>
                    <a:pt x="142" y="118"/>
                  </a:lnTo>
                  <a:lnTo>
                    <a:pt x="128" y="133"/>
                  </a:lnTo>
                  <a:lnTo>
                    <a:pt x="103" y="163"/>
                  </a:lnTo>
                  <a:lnTo>
                    <a:pt x="82" y="192"/>
                  </a:lnTo>
                  <a:lnTo>
                    <a:pt x="69" y="203"/>
                  </a:lnTo>
                  <a:lnTo>
                    <a:pt x="54" y="208"/>
                  </a:lnTo>
                  <a:lnTo>
                    <a:pt x="38" y="206"/>
                  </a:lnTo>
                  <a:lnTo>
                    <a:pt x="24" y="200"/>
                  </a:lnTo>
                  <a:lnTo>
                    <a:pt x="12" y="191"/>
                  </a:lnTo>
                  <a:lnTo>
                    <a:pt x="3" y="177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10" y="122"/>
                  </a:lnTo>
                  <a:lnTo>
                    <a:pt x="21" y="98"/>
                  </a:lnTo>
                  <a:lnTo>
                    <a:pt x="35" y="73"/>
                  </a:lnTo>
                  <a:lnTo>
                    <a:pt x="51" y="50"/>
                  </a:lnTo>
                  <a:lnTo>
                    <a:pt x="68" y="29"/>
                  </a:lnTo>
                  <a:lnTo>
                    <a:pt x="88" y="12"/>
                  </a:lnTo>
                  <a:lnTo>
                    <a:pt x="111" y="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89CA182-DF18-445B-9124-4B04A09F8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0" y="2401888"/>
              <a:ext cx="184150" cy="192088"/>
            </a:xfrm>
            <a:custGeom>
              <a:avLst/>
              <a:gdLst>
                <a:gd name="T0" fmla="*/ 181 w 231"/>
                <a:gd name="T1" fmla="*/ 0 h 241"/>
                <a:gd name="T2" fmla="*/ 198 w 231"/>
                <a:gd name="T3" fmla="*/ 1 h 241"/>
                <a:gd name="T4" fmla="*/ 214 w 231"/>
                <a:gd name="T5" fmla="*/ 9 h 241"/>
                <a:gd name="T6" fmla="*/ 224 w 231"/>
                <a:gd name="T7" fmla="*/ 23 h 241"/>
                <a:gd name="T8" fmla="*/ 231 w 231"/>
                <a:gd name="T9" fmla="*/ 40 h 241"/>
                <a:gd name="T10" fmla="*/ 231 w 231"/>
                <a:gd name="T11" fmla="*/ 59 h 241"/>
                <a:gd name="T12" fmla="*/ 220 w 231"/>
                <a:gd name="T13" fmla="*/ 90 h 241"/>
                <a:gd name="T14" fmla="*/ 204 w 231"/>
                <a:gd name="T15" fmla="*/ 121 h 241"/>
                <a:gd name="T16" fmla="*/ 182 w 231"/>
                <a:gd name="T17" fmla="*/ 147 h 241"/>
                <a:gd name="T18" fmla="*/ 159 w 231"/>
                <a:gd name="T19" fmla="*/ 172 h 241"/>
                <a:gd name="T20" fmla="*/ 131 w 231"/>
                <a:gd name="T21" fmla="*/ 193 h 241"/>
                <a:gd name="T22" fmla="*/ 105 w 231"/>
                <a:gd name="T23" fmla="*/ 214 h 241"/>
                <a:gd name="T24" fmla="*/ 77 w 231"/>
                <a:gd name="T25" fmla="*/ 234 h 241"/>
                <a:gd name="T26" fmla="*/ 60 w 231"/>
                <a:gd name="T27" fmla="*/ 240 h 241"/>
                <a:gd name="T28" fmla="*/ 45 w 231"/>
                <a:gd name="T29" fmla="*/ 241 h 241"/>
                <a:gd name="T30" fmla="*/ 29 w 231"/>
                <a:gd name="T31" fmla="*/ 235 h 241"/>
                <a:gd name="T32" fmla="*/ 17 w 231"/>
                <a:gd name="T33" fmla="*/ 226 h 241"/>
                <a:gd name="T34" fmla="*/ 6 w 231"/>
                <a:gd name="T35" fmla="*/ 214 h 241"/>
                <a:gd name="T36" fmla="*/ 0 w 231"/>
                <a:gd name="T37" fmla="*/ 198 h 241"/>
                <a:gd name="T38" fmla="*/ 0 w 231"/>
                <a:gd name="T39" fmla="*/ 183 h 241"/>
                <a:gd name="T40" fmla="*/ 3 w 231"/>
                <a:gd name="T41" fmla="*/ 167 h 241"/>
                <a:gd name="T42" fmla="*/ 13 w 231"/>
                <a:gd name="T43" fmla="*/ 152 h 241"/>
                <a:gd name="T44" fmla="*/ 43 w 231"/>
                <a:gd name="T45" fmla="*/ 122 h 241"/>
                <a:gd name="T46" fmla="*/ 71 w 231"/>
                <a:gd name="T47" fmla="*/ 91 h 241"/>
                <a:gd name="T48" fmla="*/ 99 w 231"/>
                <a:gd name="T49" fmla="*/ 60 h 241"/>
                <a:gd name="T50" fmla="*/ 128 w 231"/>
                <a:gd name="T51" fmla="*/ 31 h 241"/>
                <a:gd name="T52" fmla="*/ 162 w 231"/>
                <a:gd name="T53" fmla="*/ 6 h 241"/>
                <a:gd name="T54" fmla="*/ 181 w 231"/>
                <a:gd name="T5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1" h="241">
                  <a:moveTo>
                    <a:pt x="181" y="0"/>
                  </a:moveTo>
                  <a:lnTo>
                    <a:pt x="198" y="1"/>
                  </a:lnTo>
                  <a:lnTo>
                    <a:pt x="214" y="9"/>
                  </a:lnTo>
                  <a:lnTo>
                    <a:pt x="224" y="23"/>
                  </a:lnTo>
                  <a:lnTo>
                    <a:pt x="231" y="40"/>
                  </a:lnTo>
                  <a:lnTo>
                    <a:pt x="231" y="59"/>
                  </a:lnTo>
                  <a:lnTo>
                    <a:pt x="220" y="90"/>
                  </a:lnTo>
                  <a:lnTo>
                    <a:pt x="204" y="121"/>
                  </a:lnTo>
                  <a:lnTo>
                    <a:pt x="182" y="147"/>
                  </a:lnTo>
                  <a:lnTo>
                    <a:pt x="159" y="172"/>
                  </a:lnTo>
                  <a:lnTo>
                    <a:pt x="131" y="193"/>
                  </a:lnTo>
                  <a:lnTo>
                    <a:pt x="105" y="214"/>
                  </a:lnTo>
                  <a:lnTo>
                    <a:pt x="77" y="234"/>
                  </a:lnTo>
                  <a:lnTo>
                    <a:pt x="60" y="240"/>
                  </a:lnTo>
                  <a:lnTo>
                    <a:pt x="45" y="241"/>
                  </a:lnTo>
                  <a:lnTo>
                    <a:pt x="29" y="235"/>
                  </a:lnTo>
                  <a:lnTo>
                    <a:pt x="17" y="226"/>
                  </a:lnTo>
                  <a:lnTo>
                    <a:pt x="6" y="214"/>
                  </a:lnTo>
                  <a:lnTo>
                    <a:pt x="0" y="198"/>
                  </a:lnTo>
                  <a:lnTo>
                    <a:pt x="0" y="183"/>
                  </a:lnTo>
                  <a:lnTo>
                    <a:pt x="3" y="167"/>
                  </a:lnTo>
                  <a:lnTo>
                    <a:pt x="13" y="152"/>
                  </a:lnTo>
                  <a:lnTo>
                    <a:pt x="43" y="122"/>
                  </a:lnTo>
                  <a:lnTo>
                    <a:pt x="71" y="91"/>
                  </a:lnTo>
                  <a:lnTo>
                    <a:pt x="99" y="60"/>
                  </a:lnTo>
                  <a:lnTo>
                    <a:pt x="128" y="31"/>
                  </a:lnTo>
                  <a:lnTo>
                    <a:pt x="162" y="6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7C9AFD-C90D-4A66-91A5-8C81C612E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3" y="2808288"/>
              <a:ext cx="160338" cy="161925"/>
            </a:xfrm>
            <a:custGeom>
              <a:avLst/>
              <a:gdLst>
                <a:gd name="T0" fmla="*/ 150 w 201"/>
                <a:gd name="T1" fmla="*/ 0 h 205"/>
                <a:gd name="T2" fmla="*/ 164 w 201"/>
                <a:gd name="T3" fmla="*/ 0 h 205"/>
                <a:gd name="T4" fmla="*/ 178 w 201"/>
                <a:gd name="T5" fmla="*/ 5 h 205"/>
                <a:gd name="T6" fmla="*/ 190 w 201"/>
                <a:gd name="T7" fmla="*/ 12 h 205"/>
                <a:gd name="T8" fmla="*/ 198 w 201"/>
                <a:gd name="T9" fmla="*/ 22 h 205"/>
                <a:gd name="T10" fmla="*/ 201 w 201"/>
                <a:gd name="T11" fmla="*/ 36 h 205"/>
                <a:gd name="T12" fmla="*/ 198 w 201"/>
                <a:gd name="T13" fmla="*/ 51 h 205"/>
                <a:gd name="T14" fmla="*/ 184 w 201"/>
                <a:gd name="T15" fmla="*/ 79 h 205"/>
                <a:gd name="T16" fmla="*/ 166 w 201"/>
                <a:gd name="T17" fmla="*/ 104 h 205"/>
                <a:gd name="T18" fmla="*/ 142 w 201"/>
                <a:gd name="T19" fmla="*/ 127 h 205"/>
                <a:gd name="T20" fmla="*/ 74 w 201"/>
                <a:gd name="T21" fmla="*/ 192 h 205"/>
                <a:gd name="T22" fmla="*/ 57 w 201"/>
                <a:gd name="T23" fmla="*/ 203 h 205"/>
                <a:gd name="T24" fmla="*/ 42 w 201"/>
                <a:gd name="T25" fmla="*/ 205 h 205"/>
                <a:gd name="T26" fmla="*/ 26 w 201"/>
                <a:gd name="T27" fmla="*/ 202 h 205"/>
                <a:gd name="T28" fmla="*/ 14 w 201"/>
                <a:gd name="T29" fmla="*/ 192 h 205"/>
                <a:gd name="T30" fmla="*/ 4 w 201"/>
                <a:gd name="T31" fmla="*/ 178 h 205"/>
                <a:gd name="T32" fmla="*/ 0 w 201"/>
                <a:gd name="T33" fmla="*/ 163 h 205"/>
                <a:gd name="T34" fmla="*/ 1 w 201"/>
                <a:gd name="T35" fmla="*/ 146 h 205"/>
                <a:gd name="T36" fmla="*/ 11 w 201"/>
                <a:gd name="T37" fmla="*/ 129 h 205"/>
                <a:gd name="T38" fmla="*/ 34 w 201"/>
                <a:gd name="T39" fmla="*/ 102 h 205"/>
                <a:gd name="T40" fmla="*/ 56 w 201"/>
                <a:gd name="T41" fmla="*/ 73 h 205"/>
                <a:gd name="T42" fmla="*/ 80 w 201"/>
                <a:gd name="T43" fmla="*/ 45 h 205"/>
                <a:gd name="T44" fmla="*/ 107 w 201"/>
                <a:gd name="T45" fmla="*/ 22 h 205"/>
                <a:gd name="T46" fmla="*/ 136 w 201"/>
                <a:gd name="T47" fmla="*/ 3 h 205"/>
                <a:gd name="T48" fmla="*/ 150 w 201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1" h="205">
                  <a:moveTo>
                    <a:pt x="150" y="0"/>
                  </a:moveTo>
                  <a:lnTo>
                    <a:pt x="164" y="0"/>
                  </a:lnTo>
                  <a:lnTo>
                    <a:pt x="178" y="5"/>
                  </a:lnTo>
                  <a:lnTo>
                    <a:pt x="190" y="12"/>
                  </a:lnTo>
                  <a:lnTo>
                    <a:pt x="198" y="22"/>
                  </a:lnTo>
                  <a:lnTo>
                    <a:pt x="201" y="36"/>
                  </a:lnTo>
                  <a:lnTo>
                    <a:pt x="198" y="51"/>
                  </a:lnTo>
                  <a:lnTo>
                    <a:pt x="184" y="79"/>
                  </a:lnTo>
                  <a:lnTo>
                    <a:pt x="166" y="104"/>
                  </a:lnTo>
                  <a:lnTo>
                    <a:pt x="142" y="127"/>
                  </a:lnTo>
                  <a:lnTo>
                    <a:pt x="74" y="192"/>
                  </a:lnTo>
                  <a:lnTo>
                    <a:pt x="57" y="203"/>
                  </a:lnTo>
                  <a:lnTo>
                    <a:pt x="42" y="205"/>
                  </a:lnTo>
                  <a:lnTo>
                    <a:pt x="26" y="202"/>
                  </a:lnTo>
                  <a:lnTo>
                    <a:pt x="14" y="192"/>
                  </a:lnTo>
                  <a:lnTo>
                    <a:pt x="4" y="178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11" y="129"/>
                  </a:lnTo>
                  <a:lnTo>
                    <a:pt x="34" y="102"/>
                  </a:lnTo>
                  <a:lnTo>
                    <a:pt x="56" y="73"/>
                  </a:lnTo>
                  <a:lnTo>
                    <a:pt x="80" y="45"/>
                  </a:lnTo>
                  <a:lnTo>
                    <a:pt x="107" y="22"/>
                  </a:lnTo>
                  <a:lnTo>
                    <a:pt x="136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FAD74B0-BFC3-4636-AA20-44678BCF6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4700588"/>
              <a:ext cx="144463" cy="155575"/>
            </a:xfrm>
            <a:custGeom>
              <a:avLst/>
              <a:gdLst>
                <a:gd name="T0" fmla="*/ 37 w 183"/>
                <a:gd name="T1" fmla="*/ 0 h 195"/>
                <a:gd name="T2" fmla="*/ 53 w 183"/>
                <a:gd name="T3" fmla="*/ 5 h 195"/>
                <a:gd name="T4" fmla="*/ 90 w 183"/>
                <a:gd name="T5" fmla="*/ 30 h 195"/>
                <a:gd name="T6" fmla="*/ 122 w 183"/>
                <a:gd name="T7" fmla="*/ 60 h 195"/>
                <a:gd name="T8" fmla="*/ 152 w 183"/>
                <a:gd name="T9" fmla="*/ 95 h 195"/>
                <a:gd name="T10" fmla="*/ 178 w 183"/>
                <a:gd name="T11" fmla="*/ 130 h 195"/>
                <a:gd name="T12" fmla="*/ 183 w 183"/>
                <a:gd name="T13" fmla="*/ 146 h 195"/>
                <a:gd name="T14" fmla="*/ 181 w 183"/>
                <a:gd name="T15" fmla="*/ 161 h 195"/>
                <a:gd name="T16" fmla="*/ 175 w 183"/>
                <a:gd name="T17" fmla="*/ 175 h 195"/>
                <a:gd name="T18" fmla="*/ 164 w 183"/>
                <a:gd name="T19" fmla="*/ 188 h 195"/>
                <a:gd name="T20" fmla="*/ 150 w 183"/>
                <a:gd name="T21" fmla="*/ 194 h 195"/>
                <a:gd name="T22" fmla="*/ 135 w 183"/>
                <a:gd name="T23" fmla="*/ 195 h 195"/>
                <a:gd name="T24" fmla="*/ 121 w 183"/>
                <a:gd name="T25" fmla="*/ 188 h 195"/>
                <a:gd name="T26" fmla="*/ 96 w 183"/>
                <a:gd name="T27" fmla="*/ 169 h 195"/>
                <a:gd name="T28" fmla="*/ 74 w 183"/>
                <a:gd name="T29" fmla="*/ 149 h 195"/>
                <a:gd name="T30" fmla="*/ 56 w 183"/>
                <a:gd name="T31" fmla="*/ 127 h 195"/>
                <a:gd name="T32" fmla="*/ 37 w 183"/>
                <a:gd name="T33" fmla="*/ 104 h 195"/>
                <a:gd name="T34" fmla="*/ 19 w 183"/>
                <a:gd name="T35" fmla="*/ 81 h 195"/>
                <a:gd name="T36" fmla="*/ 3 w 183"/>
                <a:gd name="T37" fmla="*/ 54 h 195"/>
                <a:gd name="T38" fmla="*/ 0 w 183"/>
                <a:gd name="T39" fmla="*/ 39 h 195"/>
                <a:gd name="T40" fmla="*/ 3 w 183"/>
                <a:gd name="T41" fmla="*/ 23 h 195"/>
                <a:gd name="T42" fmla="*/ 11 w 183"/>
                <a:gd name="T43" fmla="*/ 11 h 195"/>
                <a:gd name="T44" fmla="*/ 22 w 183"/>
                <a:gd name="T45" fmla="*/ 3 h 195"/>
                <a:gd name="T46" fmla="*/ 37 w 183"/>
                <a:gd name="T4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" h="195">
                  <a:moveTo>
                    <a:pt x="37" y="0"/>
                  </a:moveTo>
                  <a:lnTo>
                    <a:pt x="53" y="5"/>
                  </a:lnTo>
                  <a:lnTo>
                    <a:pt x="90" y="30"/>
                  </a:lnTo>
                  <a:lnTo>
                    <a:pt x="122" y="60"/>
                  </a:lnTo>
                  <a:lnTo>
                    <a:pt x="152" y="95"/>
                  </a:lnTo>
                  <a:lnTo>
                    <a:pt x="178" y="130"/>
                  </a:lnTo>
                  <a:lnTo>
                    <a:pt x="183" y="146"/>
                  </a:lnTo>
                  <a:lnTo>
                    <a:pt x="181" y="161"/>
                  </a:lnTo>
                  <a:lnTo>
                    <a:pt x="175" y="175"/>
                  </a:lnTo>
                  <a:lnTo>
                    <a:pt x="164" y="188"/>
                  </a:lnTo>
                  <a:lnTo>
                    <a:pt x="150" y="194"/>
                  </a:lnTo>
                  <a:lnTo>
                    <a:pt x="135" y="195"/>
                  </a:lnTo>
                  <a:lnTo>
                    <a:pt x="121" y="188"/>
                  </a:lnTo>
                  <a:lnTo>
                    <a:pt x="96" y="169"/>
                  </a:lnTo>
                  <a:lnTo>
                    <a:pt x="74" y="149"/>
                  </a:lnTo>
                  <a:lnTo>
                    <a:pt x="56" y="127"/>
                  </a:lnTo>
                  <a:lnTo>
                    <a:pt x="37" y="104"/>
                  </a:lnTo>
                  <a:lnTo>
                    <a:pt x="19" y="81"/>
                  </a:lnTo>
                  <a:lnTo>
                    <a:pt x="3" y="54"/>
                  </a:lnTo>
                  <a:lnTo>
                    <a:pt x="0" y="39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E8C299-08AB-44CA-807F-DF3431E429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5475" y="2397125"/>
              <a:ext cx="606425" cy="2312988"/>
            </a:xfrm>
            <a:custGeom>
              <a:avLst/>
              <a:gdLst>
                <a:gd name="T0" fmla="*/ 215 w 764"/>
                <a:gd name="T1" fmla="*/ 2268 h 2915"/>
                <a:gd name="T2" fmla="*/ 324 w 764"/>
                <a:gd name="T3" fmla="*/ 2168 h 2915"/>
                <a:gd name="T4" fmla="*/ 293 w 764"/>
                <a:gd name="T5" fmla="*/ 2026 h 2915"/>
                <a:gd name="T6" fmla="*/ 451 w 764"/>
                <a:gd name="T7" fmla="*/ 1504 h 2915"/>
                <a:gd name="T8" fmla="*/ 384 w 764"/>
                <a:gd name="T9" fmla="*/ 1525 h 2915"/>
                <a:gd name="T10" fmla="*/ 299 w 764"/>
                <a:gd name="T11" fmla="*/ 1572 h 2915"/>
                <a:gd name="T12" fmla="*/ 240 w 764"/>
                <a:gd name="T13" fmla="*/ 1646 h 2915"/>
                <a:gd name="T14" fmla="*/ 231 w 764"/>
                <a:gd name="T15" fmla="*/ 1755 h 2915"/>
                <a:gd name="T16" fmla="*/ 288 w 764"/>
                <a:gd name="T17" fmla="*/ 1860 h 2915"/>
                <a:gd name="T18" fmla="*/ 390 w 764"/>
                <a:gd name="T19" fmla="*/ 1921 h 2915"/>
                <a:gd name="T20" fmla="*/ 513 w 764"/>
                <a:gd name="T21" fmla="*/ 1904 h 2915"/>
                <a:gd name="T22" fmla="*/ 601 w 764"/>
                <a:gd name="T23" fmla="*/ 1815 h 2915"/>
                <a:gd name="T24" fmla="*/ 621 w 764"/>
                <a:gd name="T25" fmla="*/ 1693 h 2915"/>
                <a:gd name="T26" fmla="*/ 572 w 764"/>
                <a:gd name="T27" fmla="*/ 1594 h 2915"/>
                <a:gd name="T28" fmla="*/ 485 w 764"/>
                <a:gd name="T29" fmla="*/ 1522 h 2915"/>
                <a:gd name="T30" fmla="*/ 381 w 764"/>
                <a:gd name="T31" fmla="*/ 476 h 2915"/>
                <a:gd name="T32" fmla="*/ 339 w 764"/>
                <a:gd name="T33" fmla="*/ 1051 h 2915"/>
                <a:gd name="T34" fmla="*/ 348 w 764"/>
                <a:gd name="T35" fmla="*/ 1415 h 2915"/>
                <a:gd name="T36" fmla="*/ 455 w 764"/>
                <a:gd name="T37" fmla="*/ 1414 h 2915"/>
                <a:gd name="T38" fmla="*/ 511 w 764"/>
                <a:gd name="T39" fmla="*/ 1422 h 2915"/>
                <a:gd name="T40" fmla="*/ 510 w 764"/>
                <a:gd name="T41" fmla="*/ 969 h 2915"/>
                <a:gd name="T42" fmla="*/ 398 w 764"/>
                <a:gd name="T43" fmla="*/ 286 h 2915"/>
                <a:gd name="T44" fmla="*/ 412 w 764"/>
                <a:gd name="T45" fmla="*/ 5 h 2915"/>
                <a:gd name="T46" fmla="*/ 486 w 764"/>
                <a:gd name="T47" fmla="*/ 269 h 2915"/>
                <a:gd name="T48" fmla="*/ 607 w 764"/>
                <a:gd name="T49" fmla="*/ 997 h 2915"/>
                <a:gd name="T50" fmla="*/ 686 w 764"/>
                <a:gd name="T51" fmla="*/ 1519 h 2915"/>
                <a:gd name="T52" fmla="*/ 753 w 764"/>
                <a:gd name="T53" fmla="*/ 1646 h 2915"/>
                <a:gd name="T54" fmla="*/ 756 w 764"/>
                <a:gd name="T55" fmla="*/ 1793 h 2915"/>
                <a:gd name="T56" fmla="*/ 688 w 764"/>
                <a:gd name="T57" fmla="*/ 1928 h 2915"/>
                <a:gd name="T58" fmla="*/ 567 w 764"/>
                <a:gd name="T59" fmla="*/ 2023 h 2915"/>
                <a:gd name="T60" fmla="*/ 513 w 764"/>
                <a:gd name="T61" fmla="*/ 2069 h 2915"/>
                <a:gd name="T62" fmla="*/ 240 w 764"/>
                <a:gd name="T63" fmla="*/ 2548 h 2915"/>
                <a:gd name="T64" fmla="*/ 82 w 764"/>
                <a:gd name="T65" fmla="*/ 2898 h 2915"/>
                <a:gd name="T66" fmla="*/ 40 w 764"/>
                <a:gd name="T67" fmla="*/ 2915 h 2915"/>
                <a:gd name="T68" fmla="*/ 4 w 764"/>
                <a:gd name="T69" fmla="*/ 2892 h 2915"/>
                <a:gd name="T70" fmla="*/ 24 w 764"/>
                <a:gd name="T71" fmla="*/ 2728 h 2915"/>
                <a:gd name="T72" fmla="*/ 93 w 764"/>
                <a:gd name="T73" fmla="*/ 2334 h 2915"/>
                <a:gd name="T74" fmla="*/ 187 w 764"/>
                <a:gd name="T75" fmla="*/ 1947 h 2915"/>
                <a:gd name="T76" fmla="*/ 111 w 764"/>
                <a:gd name="T77" fmla="*/ 1811 h 2915"/>
                <a:gd name="T78" fmla="*/ 108 w 764"/>
                <a:gd name="T79" fmla="*/ 1659 h 2915"/>
                <a:gd name="T80" fmla="*/ 172 w 764"/>
                <a:gd name="T81" fmla="*/ 1532 h 2915"/>
                <a:gd name="T82" fmla="*/ 240 w 764"/>
                <a:gd name="T83" fmla="*/ 1462 h 2915"/>
                <a:gd name="T84" fmla="*/ 266 w 764"/>
                <a:gd name="T85" fmla="*/ 1053 h 2915"/>
                <a:gd name="T86" fmla="*/ 328 w 764"/>
                <a:gd name="T87" fmla="*/ 445 h 2915"/>
                <a:gd name="T88" fmla="*/ 352 w 764"/>
                <a:gd name="T89" fmla="*/ 24 h 2915"/>
                <a:gd name="T90" fmla="*/ 386 w 764"/>
                <a:gd name="T91" fmla="*/ 0 h 2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4" h="2915">
                  <a:moveTo>
                    <a:pt x="246" y="1998"/>
                  </a:moveTo>
                  <a:lnTo>
                    <a:pt x="234" y="2133"/>
                  </a:lnTo>
                  <a:lnTo>
                    <a:pt x="215" y="2268"/>
                  </a:lnTo>
                  <a:lnTo>
                    <a:pt x="192" y="2403"/>
                  </a:lnTo>
                  <a:lnTo>
                    <a:pt x="255" y="2285"/>
                  </a:lnTo>
                  <a:lnTo>
                    <a:pt x="324" y="2168"/>
                  </a:lnTo>
                  <a:lnTo>
                    <a:pt x="398" y="2055"/>
                  </a:lnTo>
                  <a:lnTo>
                    <a:pt x="344" y="2045"/>
                  </a:lnTo>
                  <a:lnTo>
                    <a:pt x="293" y="2026"/>
                  </a:lnTo>
                  <a:lnTo>
                    <a:pt x="246" y="1998"/>
                  </a:lnTo>
                  <a:close/>
                  <a:moveTo>
                    <a:pt x="452" y="1504"/>
                  </a:moveTo>
                  <a:lnTo>
                    <a:pt x="451" y="1504"/>
                  </a:lnTo>
                  <a:lnTo>
                    <a:pt x="449" y="1505"/>
                  </a:lnTo>
                  <a:lnTo>
                    <a:pt x="417" y="1515"/>
                  </a:lnTo>
                  <a:lnTo>
                    <a:pt x="384" y="1525"/>
                  </a:lnTo>
                  <a:lnTo>
                    <a:pt x="355" y="1538"/>
                  </a:lnTo>
                  <a:lnTo>
                    <a:pt x="325" y="1553"/>
                  </a:lnTo>
                  <a:lnTo>
                    <a:pt x="299" y="1572"/>
                  </a:lnTo>
                  <a:lnTo>
                    <a:pt x="276" y="1594"/>
                  </a:lnTo>
                  <a:lnTo>
                    <a:pt x="255" y="1618"/>
                  </a:lnTo>
                  <a:lnTo>
                    <a:pt x="240" y="1646"/>
                  </a:lnTo>
                  <a:lnTo>
                    <a:pt x="231" y="1679"/>
                  </a:lnTo>
                  <a:lnTo>
                    <a:pt x="228" y="1714"/>
                  </a:lnTo>
                  <a:lnTo>
                    <a:pt x="231" y="1755"/>
                  </a:lnTo>
                  <a:lnTo>
                    <a:pt x="243" y="1792"/>
                  </a:lnTo>
                  <a:lnTo>
                    <a:pt x="262" y="1828"/>
                  </a:lnTo>
                  <a:lnTo>
                    <a:pt x="288" y="1860"/>
                  </a:lnTo>
                  <a:lnTo>
                    <a:pt x="317" y="1886"/>
                  </a:lnTo>
                  <a:lnTo>
                    <a:pt x="353" y="1907"/>
                  </a:lnTo>
                  <a:lnTo>
                    <a:pt x="390" y="1921"/>
                  </a:lnTo>
                  <a:lnTo>
                    <a:pt x="431" y="1924"/>
                  </a:lnTo>
                  <a:lnTo>
                    <a:pt x="472" y="1919"/>
                  </a:lnTo>
                  <a:lnTo>
                    <a:pt x="513" y="1904"/>
                  </a:lnTo>
                  <a:lnTo>
                    <a:pt x="547" y="1880"/>
                  </a:lnTo>
                  <a:lnTo>
                    <a:pt x="578" y="1851"/>
                  </a:lnTo>
                  <a:lnTo>
                    <a:pt x="601" y="1815"/>
                  </a:lnTo>
                  <a:lnTo>
                    <a:pt x="618" y="1776"/>
                  </a:lnTo>
                  <a:lnTo>
                    <a:pt x="624" y="1735"/>
                  </a:lnTo>
                  <a:lnTo>
                    <a:pt x="621" y="1693"/>
                  </a:lnTo>
                  <a:lnTo>
                    <a:pt x="610" y="1656"/>
                  </a:lnTo>
                  <a:lnTo>
                    <a:pt x="593" y="1623"/>
                  </a:lnTo>
                  <a:lnTo>
                    <a:pt x="572" y="1594"/>
                  </a:lnTo>
                  <a:lnTo>
                    <a:pt x="545" y="1567"/>
                  </a:lnTo>
                  <a:lnTo>
                    <a:pt x="516" y="1544"/>
                  </a:lnTo>
                  <a:lnTo>
                    <a:pt x="485" y="1522"/>
                  </a:lnTo>
                  <a:lnTo>
                    <a:pt x="452" y="1504"/>
                  </a:lnTo>
                  <a:close/>
                  <a:moveTo>
                    <a:pt x="398" y="286"/>
                  </a:moveTo>
                  <a:lnTo>
                    <a:pt x="381" y="476"/>
                  </a:lnTo>
                  <a:lnTo>
                    <a:pt x="366" y="667"/>
                  </a:lnTo>
                  <a:lnTo>
                    <a:pt x="353" y="859"/>
                  </a:lnTo>
                  <a:lnTo>
                    <a:pt x="339" y="1051"/>
                  </a:lnTo>
                  <a:lnTo>
                    <a:pt x="324" y="1242"/>
                  </a:lnTo>
                  <a:lnTo>
                    <a:pt x="302" y="1431"/>
                  </a:lnTo>
                  <a:lnTo>
                    <a:pt x="348" y="1415"/>
                  </a:lnTo>
                  <a:lnTo>
                    <a:pt x="398" y="1409"/>
                  </a:lnTo>
                  <a:lnTo>
                    <a:pt x="449" y="1412"/>
                  </a:lnTo>
                  <a:lnTo>
                    <a:pt x="455" y="1414"/>
                  </a:lnTo>
                  <a:lnTo>
                    <a:pt x="462" y="1417"/>
                  </a:lnTo>
                  <a:lnTo>
                    <a:pt x="466" y="1420"/>
                  </a:lnTo>
                  <a:lnTo>
                    <a:pt x="511" y="1422"/>
                  </a:lnTo>
                  <a:lnTo>
                    <a:pt x="553" y="1431"/>
                  </a:lnTo>
                  <a:lnTo>
                    <a:pt x="535" y="1200"/>
                  </a:lnTo>
                  <a:lnTo>
                    <a:pt x="510" y="969"/>
                  </a:lnTo>
                  <a:lnTo>
                    <a:pt x="479" y="741"/>
                  </a:lnTo>
                  <a:lnTo>
                    <a:pt x="441" y="513"/>
                  </a:lnTo>
                  <a:lnTo>
                    <a:pt x="398" y="286"/>
                  </a:lnTo>
                  <a:close/>
                  <a:moveTo>
                    <a:pt x="386" y="0"/>
                  </a:moveTo>
                  <a:lnTo>
                    <a:pt x="400" y="0"/>
                  </a:lnTo>
                  <a:lnTo>
                    <a:pt x="412" y="5"/>
                  </a:lnTo>
                  <a:lnTo>
                    <a:pt x="423" y="14"/>
                  </a:lnTo>
                  <a:lnTo>
                    <a:pt x="431" y="28"/>
                  </a:lnTo>
                  <a:lnTo>
                    <a:pt x="486" y="269"/>
                  </a:lnTo>
                  <a:lnTo>
                    <a:pt x="535" y="510"/>
                  </a:lnTo>
                  <a:lnTo>
                    <a:pt x="575" y="752"/>
                  </a:lnTo>
                  <a:lnTo>
                    <a:pt x="607" y="997"/>
                  </a:lnTo>
                  <a:lnTo>
                    <a:pt x="634" y="1240"/>
                  </a:lnTo>
                  <a:lnTo>
                    <a:pt x="654" y="1487"/>
                  </a:lnTo>
                  <a:lnTo>
                    <a:pt x="686" y="1519"/>
                  </a:lnTo>
                  <a:lnTo>
                    <a:pt x="714" y="1558"/>
                  </a:lnTo>
                  <a:lnTo>
                    <a:pt x="736" y="1600"/>
                  </a:lnTo>
                  <a:lnTo>
                    <a:pt x="753" y="1646"/>
                  </a:lnTo>
                  <a:lnTo>
                    <a:pt x="762" y="1693"/>
                  </a:lnTo>
                  <a:lnTo>
                    <a:pt x="764" y="1742"/>
                  </a:lnTo>
                  <a:lnTo>
                    <a:pt x="756" y="1793"/>
                  </a:lnTo>
                  <a:lnTo>
                    <a:pt x="741" y="1842"/>
                  </a:lnTo>
                  <a:lnTo>
                    <a:pt x="717" y="1888"/>
                  </a:lnTo>
                  <a:lnTo>
                    <a:pt x="688" y="1928"/>
                  </a:lnTo>
                  <a:lnTo>
                    <a:pt x="652" y="1965"/>
                  </a:lnTo>
                  <a:lnTo>
                    <a:pt x="612" y="1998"/>
                  </a:lnTo>
                  <a:lnTo>
                    <a:pt x="567" y="2023"/>
                  </a:lnTo>
                  <a:lnTo>
                    <a:pt x="519" y="2041"/>
                  </a:lnTo>
                  <a:lnTo>
                    <a:pt x="519" y="2055"/>
                  </a:lnTo>
                  <a:lnTo>
                    <a:pt x="513" y="2069"/>
                  </a:lnTo>
                  <a:lnTo>
                    <a:pt x="417" y="2226"/>
                  </a:lnTo>
                  <a:lnTo>
                    <a:pt x="325" y="2385"/>
                  </a:lnTo>
                  <a:lnTo>
                    <a:pt x="240" y="2548"/>
                  </a:lnTo>
                  <a:lnTo>
                    <a:pt x="161" y="2714"/>
                  </a:lnTo>
                  <a:lnTo>
                    <a:pt x="91" y="2883"/>
                  </a:lnTo>
                  <a:lnTo>
                    <a:pt x="82" y="2898"/>
                  </a:lnTo>
                  <a:lnTo>
                    <a:pt x="69" y="2909"/>
                  </a:lnTo>
                  <a:lnTo>
                    <a:pt x="55" y="2914"/>
                  </a:lnTo>
                  <a:lnTo>
                    <a:pt x="40" y="2915"/>
                  </a:lnTo>
                  <a:lnTo>
                    <a:pt x="26" y="2911"/>
                  </a:lnTo>
                  <a:lnTo>
                    <a:pt x="14" y="2903"/>
                  </a:lnTo>
                  <a:lnTo>
                    <a:pt x="4" y="2892"/>
                  </a:lnTo>
                  <a:lnTo>
                    <a:pt x="0" y="2877"/>
                  </a:lnTo>
                  <a:lnTo>
                    <a:pt x="1" y="2858"/>
                  </a:lnTo>
                  <a:lnTo>
                    <a:pt x="24" y="2728"/>
                  </a:lnTo>
                  <a:lnTo>
                    <a:pt x="46" y="2598"/>
                  </a:lnTo>
                  <a:lnTo>
                    <a:pt x="68" y="2466"/>
                  </a:lnTo>
                  <a:lnTo>
                    <a:pt x="93" y="2334"/>
                  </a:lnTo>
                  <a:lnTo>
                    <a:pt x="119" y="2203"/>
                  </a:lnTo>
                  <a:lnTo>
                    <a:pt x="150" y="2074"/>
                  </a:lnTo>
                  <a:lnTo>
                    <a:pt x="187" y="1947"/>
                  </a:lnTo>
                  <a:lnTo>
                    <a:pt x="155" y="1907"/>
                  </a:lnTo>
                  <a:lnTo>
                    <a:pt x="128" y="1860"/>
                  </a:lnTo>
                  <a:lnTo>
                    <a:pt x="111" y="1811"/>
                  </a:lnTo>
                  <a:lnTo>
                    <a:pt x="100" y="1759"/>
                  </a:lnTo>
                  <a:lnTo>
                    <a:pt x="100" y="1707"/>
                  </a:lnTo>
                  <a:lnTo>
                    <a:pt x="108" y="1659"/>
                  </a:lnTo>
                  <a:lnTo>
                    <a:pt x="122" y="1614"/>
                  </a:lnTo>
                  <a:lnTo>
                    <a:pt x="144" y="1572"/>
                  </a:lnTo>
                  <a:lnTo>
                    <a:pt x="172" y="1532"/>
                  </a:lnTo>
                  <a:lnTo>
                    <a:pt x="204" y="1496"/>
                  </a:lnTo>
                  <a:lnTo>
                    <a:pt x="241" y="1465"/>
                  </a:lnTo>
                  <a:lnTo>
                    <a:pt x="240" y="1462"/>
                  </a:lnTo>
                  <a:lnTo>
                    <a:pt x="240" y="1457"/>
                  </a:lnTo>
                  <a:lnTo>
                    <a:pt x="249" y="1256"/>
                  </a:lnTo>
                  <a:lnTo>
                    <a:pt x="266" y="1053"/>
                  </a:lnTo>
                  <a:lnTo>
                    <a:pt x="286" y="850"/>
                  </a:lnTo>
                  <a:lnTo>
                    <a:pt x="308" y="647"/>
                  </a:lnTo>
                  <a:lnTo>
                    <a:pt x="328" y="445"/>
                  </a:lnTo>
                  <a:lnTo>
                    <a:pt x="342" y="242"/>
                  </a:lnTo>
                  <a:lnTo>
                    <a:pt x="348" y="39"/>
                  </a:lnTo>
                  <a:lnTo>
                    <a:pt x="352" y="24"/>
                  </a:lnTo>
                  <a:lnTo>
                    <a:pt x="359" y="13"/>
                  </a:lnTo>
                  <a:lnTo>
                    <a:pt x="372" y="4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5F39BB3-3023-487C-AA6D-8EA376B970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50" y="3662363"/>
              <a:ext cx="196850" cy="193675"/>
            </a:xfrm>
            <a:custGeom>
              <a:avLst/>
              <a:gdLst>
                <a:gd name="T0" fmla="*/ 111 w 246"/>
                <a:gd name="T1" fmla="*/ 93 h 243"/>
                <a:gd name="T2" fmla="*/ 100 w 246"/>
                <a:gd name="T3" fmla="*/ 95 h 243"/>
                <a:gd name="T4" fmla="*/ 97 w 246"/>
                <a:gd name="T5" fmla="*/ 96 h 243"/>
                <a:gd name="T6" fmla="*/ 94 w 246"/>
                <a:gd name="T7" fmla="*/ 96 h 243"/>
                <a:gd name="T8" fmla="*/ 93 w 246"/>
                <a:gd name="T9" fmla="*/ 115 h 243"/>
                <a:gd name="T10" fmla="*/ 94 w 246"/>
                <a:gd name="T11" fmla="*/ 132 h 243"/>
                <a:gd name="T12" fmla="*/ 100 w 246"/>
                <a:gd name="T13" fmla="*/ 143 h 243"/>
                <a:gd name="T14" fmla="*/ 110 w 246"/>
                <a:gd name="T15" fmla="*/ 147 h 243"/>
                <a:gd name="T16" fmla="*/ 124 w 246"/>
                <a:gd name="T17" fmla="*/ 144 h 243"/>
                <a:gd name="T18" fmla="*/ 131 w 246"/>
                <a:gd name="T19" fmla="*/ 141 h 243"/>
                <a:gd name="T20" fmla="*/ 138 w 246"/>
                <a:gd name="T21" fmla="*/ 136 h 243"/>
                <a:gd name="T22" fmla="*/ 142 w 246"/>
                <a:gd name="T23" fmla="*/ 132 h 243"/>
                <a:gd name="T24" fmla="*/ 145 w 246"/>
                <a:gd name="T25" fmla="*/ 126 h 243"/>
                <a:gd name="T26" fmla="*/ 147 w 246"/>
                <a:gd name="T27" fmla="*/ 121 h 243"/>
                <a:gd name="T28" fmla="*/ 145 w 246"/>
                <a:gd name="T29" fmla="*/ 116 h 243"/>
                <a:gd name="T30" fmla="*/ 144 w 246"/>
                <a:gd name="T31" fmla="*/ 112 h 243"/>
                <a:gd name="T32" fmla="*/ 136 w 246"/>
                <a:gd name="T33" fmla="*/ 102 h 243"/>
                <a:gd name="T34" fmla="*/ 124 w 246"/>
                <a:gd name="T35" fmla="*/ 95 h 243"/>
                <a:gd name="T36" fmla="*/ 111 w 246"/>
                <a:gd name="T37" fmla="*/ 93 h 243"/>
                <a:gd name="T38" fmla="*/ 110 w 246"/>
                <a:gd name="T39" fmla="*/ 0 h 243"/>
                <a:gd name="T40" fmla="*/ 139 w 246"/>
                <a:gd name="T41" fmla="*/ 3 h 243"/>
                <a:gd name="T42" fmla="*/ 167 w 246"/>
                <a:gd name="T43" fmla="*/ 11 h 243"/>
                <a:gd name="T44" fmla="*/ 192 w 246"/>
                <a:gd name="T45" fmla="*/ 25 h 243"/>
                <a:gd name="T46" fmla="*/ 214 w 246"/>
                <a:gd name="T47" fmla="*/ 44 h 243"/>
                <a:gd name="T48" fmla="*/ 232 w 246"/>
                <a:gd name="T49" fmla="*/ 67 h 243"/>
                <a:gd name="T50" fmla="*/ 243 w 246"/>
                <a:gd name="T51" fmla="*/ 96 h 243"/>
                <a:gd name="T52" fmla="*/ 246 w 246"/>
                <a:gd name="T53" fmla="*/ 126 h 243"/>
                <a:gd name="T54" fmla="*/ 242 w 246"/>
                <a:gd name="T55" fmla="*/ 154 h 243"/>
                <a:gd name="T56" fmla="*/ 229 w 246"/>
                <a:gd name="T57" fmla="*/ 180 h 243"/>
                <a:gd name="T58" fmla="*/ 211 w 246"/>
                <a:gd name="T59" fmla="*/ 205 h 243"/>
                <a:gd name="T60" fmla="*/ 187 w 246"/>
                <a:gd name="T61" fmla="*/ 223 h 243"/>
                <a:gd name="T62" fmla="*/ 159 w 246"/>
                <a:gd name="T63" fmla="*/ 237 h 243"/>
                <a:gd name="T64" fmla="*/ 130 w 246"/>
                <a:gd name="T65" fmla="*/ 243 h 243"/>
                <a:gd name="T66" fmla="*/ 102 w 246"/>
                <a:gd name="T67" fmla="*/ 243 h 243"/>
                <a:gd name="T68" fmla="*/ 74 w 246"/>
                <a:gd name="T69" fmla="*/ 237 h 243"/>
                <a:gd name="T70" fmla="*/ 49 w 246"/>
                <a:gd name="T71" fmla="*/ 225 h 243"/>
                <a:gd name="T72" fmla="*/ 29 w 246"/>
                <a:gd name="T73" fmla="*/ 208 h 243"/>
                <a:gd name="T74" fmla="*/ 12 w 246"/>
                <a:gd name="T75" fmla="*/ 185 h 243"/>
                <a:gd name="T76" fmla="*/ 3 w 246"/>
                <a:gd name="T77" fmla="*/ 157 h 243"/>
                <a:gd name="T78" fmla="*/ 0 w 246"/>
                <a:gd name="T79" fmla="*/ 127 h 243"/>
                <a:gd name="T80" fmla="*/ 4 w 246"/>
                <a:gd name="T81" fmla="*/ 99 h 243"/>
                <a:gd name="T82" fmla="*/ 15 w 246"/>
                <a:gd name="T83" fmla="*/ 73 h 243"/>
                <a:gd name="T84" fmla="*/ 32 w 246"/>
                <a:gd name="T85" fmla="*/ 51 h 243"/>
                <a:gd name="T86" fmla="*/ 35 w 246"/>
                <a:gd name="T87" fmla="*/ 39 h 243"/>
                <a:gd name="T88" fmla="*/ 42 w 246"/>
                <a:gd name="T89" fmla="*/ 26 h 243"/>
                <a:gd name="T90" fmla="*/ 54 w 246"/>
                <a:gd name="T91" fmla="*/ 17 h 243"/>
                <a:gd name="T92" fmla="*/ 82 w 246"/>
                <a:gd name="T93" fmla="*/ 5 h 243"/>
                <a:gd name="T94" fmla="*/ 110 w 246"/>
                <a:gd name="T9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243">
                  <a:moveTo>
                    <a:pt x="111" y="93"/>
                  </a:moveTo>
                  <a:lnTo>
                    <a:pt x="100" y="95"/>
                  </a:lnTo>
                  <a:lnTo>
                    <a:pt x="97" y="96"/>
                  </a:lnTo>
                  <a:lnTo>
                    <a:pt x="94" y="96"/>
                  </a:lnTo>
                  <a:lnTo>
                    <a:pt x="93" y="115"/>
                  </a:lnTo>
                  <a:lnTo>
                    <a:pt x="94" y="132"/>
                  </a:lnTo>
                  <a:lnTo>
                    <a:pt x="100" y="143"/>
                  </a:lnTo>
                  <a:lnTo>
                    <a:pt x="110" y="147"/>
                  </a:lnTo>
                  <a:lnTo>
                    <a:pt x="124" y="144"/>
                  </a:lnTo>
                  <a:lnTo>
                    <a:pt x="131" y="141"/>
                  </a:lnTo>
                  <a:lnTo>
                    <a:pt x="138" y="136"/>
                  </a:lnTo>
                  <a:lnTo>
                    <a:pt x="142" y="132"/>
                  </a:lnTo>
                  <a:lnTo>
                    <a:pt x="145" y="126"/>
                  </a:lnTo>
                  <a:lnTo>
                    <a:pt x="147" y="121"/>
                  </a:lnTo>
                  <a:lnTo>
                    <a:pt x="145" y="116"/>
                  </a:lnTo>
                  <a:lnTo>
                    <a:pt x="144" y="112"/>
                  </a:lnTo>
                  <a:lnTo>
                    <a:pt x="136" y="102"/>
                  </a:lnTo>
                  <a:lnTo>
                    <a:pt x="124" y="95"/>
                  </a:lnTo>
                  <a:lnTo>
                    <a:pt x="111" y="93"/>
                  </a:lnTo>
                  <a:close/>
                  <a:moveTo>
                    <a:pt x="110" y="0"/>
                  </a:moveTo>
                  <a:lnTo>
                    <a:pt x="139" y="3"/>
                  </a:lnTo>
                  <a:lnTo>
                    <a:pt x="167" y="11"/>
                  </a:lnTo>
                  <a:lnTo>
                    <a:pt x="192" y="25"/>
                  </a:lnTo>
                  <a:lnTo>
                    <a:pt x="214" y="44"/>
                  </a:lnTo>
                  <a:lnTo>
                    <a:pt x="232" y="67"/>
                  </a:lnTo>
                  <a:lnTo>
                    <a:pt x="243" y="96"/>
                  </a:lnTo>
                  <a:lnTo>
                    <a:pt x="246" y="126"/>
                  </a:lnTo>
                  <a:lnTo>
                    <a:pt x="242" y="154"/>
                  </a:lnTo>
                  <a:lnTo>
                    <a:pt x="229" y="180"/>
                  </a:lnTo>
                  <a:lnTo>
                    <a:pt x="211" y="205"/>
                  </a:lnTo>
                  <a:lnTo>
                    <a:pt x="187" y="223"/>
                  </a:lnTo>
                  <a:lnTo>
                    <a:pt x="159" y="237"/>
                  </a:lnTo>
                  <a:lnTo>
                    <a:pt x="130" y="243"/>
                  </a:lnTo>
                  <a:lnTo>
                    <a:pt x="102" y="243"/>
                  </a:lnTo>
                  <a:lnTo>
                    <a:pt x="74" y="237"/>
                  </a:lnTo>
                  <a:lnTo>
                    <a:pt x="49" y="225"/>
                  </a:lnTo>
                  <a:lnTo>
                    <a:pt x="29" y="208"/>
                  </a:lnTo>
                  <a:lnTo>
                    <a:pt x="12" y="185"/>
                  </a:lnTo>
                  <a:lnTo>
                    <a:pt x="3" y="157"/>
                  </a:lnTo>
                  <a:lnTo>
                    <a:pt x="0" y="127"/>
                  </a:lnTo>
                  <a:lnTo>
                    <a:pt x="4" y="99"/>
                  </a:lnTo>
                  <a:lnTo>
                    <a:pt x="15" y="73"/>
                  </a:lnTo>
                  <a:lnTo>
                    <a:pt x="32" y="51"/>
                  </a:lnTo>
                  <a:lnTo>
                    <a:pt x="35" y="39"/>
                  </a:lnTo>
                  <a:lnTo>
                    <a:pt x="42" y="26"/>
                  </a:lnTo>
                  <a:lnTo>
                    <a:pt x="54" y="17"/>
                  </a:lnTo>
                  <a:lnTo>
                    <a:pt x="82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687123A-80C4-4715-88D5-62054FB28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4362450"/>
              <a:ext cx="222250" cy="30163"/>
            </a:xfrm>
            <a:custGeom>
              <a:avLst/>
              <a:gdLst>
                <a:gd name="T0" fmla="*/ 269 w 279"/>
                <a:gd name="T1" fmla="*/ 0 h 39"/>
                <a:gd name="T2" fmla="*/ 273 w 279"/>
                <a:gd name="T3" fmla="*/ 1 h 39"/>
                <a:gd name="T4" fmla="*/ 276 w 279"/>
                <a:gd name="T5" fmla="*/ 3 h 39"/>
                <a:gd name="T6" fmla="*/ 279 w 279"/>
                <a:gd name="T7" fmla="*/ 6 h 39"/>
                <a:gd name="T8" fmla="*/ 279 w 279"/>
                <a:gd name="T9" fmla="*/ 9 h 39"/>
                <a:gd name="T10" fmla="*/ 279 w 279"/>
                <a:gd name="T11" fmla="*/ 12 h 39"/>
                <a:gd name="T12" fmla="*/ 279 w 279"/>
                <a:gd name="T13" fmla="*/ 15 h 39"/>
                <a:gd name="T14" fmla="*/ 276 w 279"/>
                <a:gd name="T15" fmla="*/ 18 h 39"/>
                <a:gd name="T16" fmla="*/ 273 w 279"/>
                <a:gd name="T17" fmla="*/ 20 h 39"/>
                <a:gd name="T18" fmla="*/ 206 w 279"/>
                <a:gd name="T19" fmla="*/ 31 h 39"/>
                <a:gd name="T20" fmla="*/ 139 w 279"/>
                <a:gd name="T21" fmla="*/ 37 h 39"/>
                <a:gd name="T22" fmla="*/ 73 w 279"/>
                <a:gd name="T23" fmla="*/ 39 h 39"/>
                <a:gd name="T24" fmla="*/ 6 w 279"/>
                <a:gd name="T25" fmla="*/ 34 h 39"/>
                <a:gd name="T26" fmla="*/ 3 w 279"/>
                <a:gd name="T27" fmla="*/ 32 h 39"/>
                <a:gd name="T28" fmla="*/ 1 w 279"/>
                <a:gd name="T29" fmla="*/ 29 h 39"/>
                <a:gd name="T30" fmla="*/ 0 w 279"/>
                <a:gd name="T31" fmla="*/ 28 h 39"/>
                <a:gd name="T32" fmla="*/ 1 w 279"/>
                <a:gd name="T33" fmla="*/ 23 h 39"/>
                <a:gd name="T34" fmla="*/ 3 w 279"/>
                <a:gd name="T35" fmla="*/ 22 h 39"/>
                <a:gd name="T36" fmla="*/ 4 w 279"/>
                <a:gd name="T37" fmla="*/ 18 h 39"/>
                <a:gd name="T38" fmla="*/ 7 w 279"/>
                <a:gd name="T39" fmla="*/ 18 h 39"/>
                <a:gd name="T40" fmla="*/ 96 w 279"/>
                <a:gd name="T41" fmla="*/ 14 h 39"/>
                <a:gd name="T42" fmla="*/ 183 w 279"/>
                <a:gd name="T43" fmla="*/ 8 h 39"/>
                <a:gd name="T44" fmla="*/ 269 w 279"/>
                <a:gd name="T4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9" h="39">
                  <a:moveTo>
                    <a:pt x="269" y="0"/>
                  </a:moveTo>
                  <a:lnTo>
                    <a:pt x="273" y="1"/>
                  </a:lnTo>
                  <a:lnTo>
                    <a:pt x="276" y="3"/>
                  </a:lnTo>
                  <a:lnTo>
                    <a:pt x="279" y="6"/>
                  </a:lnTo>
                  <a:lnTo>
                    <a:pt x="279" y="9"/>
                  </a:lnTo>
                  <a:lnTo>
                    <a:pt x="279" y="12"/>
                  </a:lnTo>
                  <a:lnTo>
                    <a:pt x="279" y="15"/>
                  </a:lnTo>
                  <a:lnTo>
                    <a:pt x="276" y="18"/>
                  </a:lnTo>
                  <a:lnTo>
                    <a:pt x="273" y="20"/>
                  </a:lnTo>
                  <a:lnTo>
                    <a:pt x="206" y="31"/>
                  </a:lnTo>
                  <a:lnTo>
                    <a:pt x="139" y="37"/>
                  </a:lnTo>
                  <a:lnTo>
                    <a:pt x="73" y="39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6" y="14"/>
                  </a:lnTo>
                  <a:lnTo>
                    <a:pt x="183" y="8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489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504184-2EEB-4B3A-8BD1-11042EF66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815" y="3017379"/>
            <a:ext cx="7886700" cy="4438905"/>
          </a:xfrm>
        </p:spPr>
        <p:txBody>
          <a:bodyPr/>
          <a:lstStyle/>
          <a:p>
            <a:r>
              <a:rPr lang="en-US" dirty="0"/>
              <a:t>Schedule follow-ups on the GMEC calendar</a:t>
            </a:r>
          </a:p>
          <a:p>
            <a:r>
              <a:rPr lang="en-US" dirty="0"/>
              <a:t>Add to “DIO form for meeting with program director”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8C1BF0-BA9D-4F3C-AAE8-FCD83FCC9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14102-0448-4BEE-8D7E-F530CA8490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A8E6B-E538-4A73-99D1-E56572CEA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EE537C-2BC8-4AC5-9D45-80E4C32D0A52}"/>
              </a:ext>
            </a:extLst>
          </p:cNvPr>
          <p:cNvGrpSpPr/>
          <p:nvPr/>
        </p:nvGrpSpPr>
        <p:grpSpPr>
          <a:xfrm>
            <a:off x="6413126" y="246466"/>
            <a:ext cx="2487071" cy="2543868"/>
            <a:chOff x="1568450" y="1685925"/>
            <a:chExt cx="3962400" cy="4052888"/>
          </a:xfrm>
          <a:solidFill>
            <a:schemeClr val="accent6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670B238-05CA-43F5-91A2-233676008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8450" y="1685925"/>
              <a:ext cx="3962400" cy="4052888"/>
            </a:xfrm>
            <a:custGeom>
              <a:avLst/>
              <a:gdLst>
                <a:gd name="T0" fmla="*/ 1620 w 4993"/>
                <a:gd name="T1" fmla="*/ 235 h 5106"/>
                <a:gd name="T2" fmla="*/ 1887 w 4993"/>
                <a:gd name="T3" fmla="*/ 356 h 5106"/>
                <a:gd name="T4" fmla="*/ 1109 w 4993"/>
                <a:gd name="T5" fmla="*/ 544 h 5106"/>
                <a:gd name="T6" fmla="*/ 1414 w 4993"/>
                <a:gd name="T7" fmla="*/ 555 h 5106"/>
                <a:gd name="T8" fmla="*/ 1152 w 4993"/>
                <a:gd name="T9" fmla="*/ 804 h 5106"/>
                <a:gd name="T10" fmla="*/ 1157 w 4993"/>
                <a:gd name="T11" fmla="*/ 823 h 5106"/>
                <a:gd name="T12" fmla="*/ 571 w 4993"/>
                <a:gd name="T13" fmla="*/ 1123 h 5106"/>
                <a:gd name="T14" fmla="*/ 788 w 4993"/>
                <a:gd name="T15" fmla="*/ 1167 h 5106"/>
                <a:gd name="T16" fmla="*/ 389 w 4993"/>
                <a:gd name="T17" fmla="*/ 1433 h 5106"/>
                <a:gd name="T18" fmla="*/ 699 w 4993"/>
                <a:gd name="T19" fmla="*/ 1412 h 5106"/>
                <a:gd name="T20" fmla="*/ 538 w 4993"/>
                <a:gd name="T21" fmla="*/ 1455 h 5106"/>
                <a:gd name="T22" fmla="*/ 398 w 4993"/>
                <a:gd name="T23" fmla="*/ 1780 h 5106"/>
                <a:gd name="T24" fmla="*/ 395 w 4993"/>
                <a:gd name="T25" fmla="*/ 1813 h 5106"/>
                <a:gd name="T26" fmla="*/ 402 w 4993"/>
                <a:gd name="T27" fmla="*/ 2095 h 5106"/>
                <a:gd name="T28" fmla="*/ 405 w 4993"/>
                <a:gd name="T29" fmla="*/ 2115 h 5106"/>
                <a:gd name="T30" fmla="*/ 216 w 4993"/>
                <a:gd name="T31" fmla="*/ 2448 h 5106"/>
                <a:gd name="T32" fmla="*/ 318 w 4993"/>
                <a:gd name="T33" fmla="*/ 2451 h 5106"/>
                <a:gd name="T34" fmla="*/ 124 w 4993"/>
                <a:gd name="T35" fmla="*/ 2622 h 5106"/>
                <a:gd name="T36" fmla="*/ 363 w 4993"/>
                <a:gd name="T37" fmla="*/ 2771 h 5106"/>
                <a:gd name="T38" fmla="*/ 208 w 4993"/>
                <a:gd name="T39" fmla="*/ 2799 h 5106"/>
                <a:gd name="T40" fmla="*/ 464 w 4993"/>
                <a:gd name="T41" fmla="*/ 3098 h 5106"/>
                <a:gd name="T42" fmla="*/ 464 w 4993"/>
                <a:gd name="T43" fmla="*/ 3118 h 5106"/>
                <a:gd name="T44" fmla="*/ 312 w 4993"/>
                <a:gd name="T45" fmla="*/ 3527 h 5106"/>
                <a:gd name="T46" fmla="*/ 726 w 4993"/>
                <a:gd name="T47" fmla="*/ 3662 h 5106"/>
                <a:gd name="T48" fmla="*/ 726 w 4993"/>
                <a:gd name="T49" fmla="*/ 3682 h 5106"/>
                <a:gd name="T50" fmla="*/ 529 w 4993"/>
                <a:gd name="T51" fmla="*/ 3934 h 5106"/>
                <a:gd name="T52" fmla="*/ 901 w 4993"/>
                <a:gd name="T53" fmla="*/ 3955 h 5106"/>
                <a:gd name="T54" fmla="*/ 541 w 4993"/>
                <a:gd name="T55" fmla="*/ 3951 h 5106"/>
                <a:gd name="T56" fmla="*/ 1186 w 4993"/>
                <a:gd name="T57" fmla="*/ 4220 h 5106"/>
                <a:gd name="T58" fmla="*/ 1189 w 4993"/>
                <a:gd name="T59" fmla="*/ 4240 h 5106"/>
                <a:gd name="T60" fmla="*/ 830 w 4993"/>
                <a:gd name="T61" fmla="*/ 4292 h 5106"/>
                <a:gd name="T62" fmla="*/ 1090 w 4993"/>
                <a:gd name="T63" fmla="*/ 4492 h 5106"/>
                <a:gd name="T64" fmla="*/ 1727 w 4993"/>
                <a:gd name="T65" fmla="*/ 4626 h 5106"/>
                <a:gd name="T66" fmla="*/ 1724 w 4993"/>
                <a:gd name="T67" fmla="*/ 4647 h 5106"/>
                <a:gd name="T68" fmla="*/ 1217 w 4993"/>
                <a:gd name="T69" fmla="*/ 4592 h 5106"/>
                <a:gd name="T70" fmla="*/ 2132 w 4993"/>
                <a:gd name="T71" fmla="*/ 4937 h 5106"/>
                <a:gd name="T72" fmla="*/ 2861 w 4993"/>
                <a:gd name="T73" fmla="*/ 5002 h 5106"/>
                <a:gd name="T74" fmla="*/ 3707 w 4993"/>
                <a:gd name="T75" fmla="*/ 4784 h 5106"/>
                <a:gd name="T76" fmla="*/ 4359 w 4993"/>
                <a:gd name="T77" fmla="*/ 4226 h 5106"/>
                <a:gd name="T78" fmla="*/ 4757 w 4993"/>
                <a:gd name="T79" fmla="*/ 3440 h 5106"/>
                <a:gd name="T80" fmla="*/ 4852 w 4993"/>
                <a:gd name="T81" fmla="*/ 2527 h 5106"/>
                <a:gd name="T82" fmla="*/ 4621 w 4993"/>
                <a:gd name="T83" fmla="*/ 1610 h 5106"/>
                <a:gd name="T84" fmla="*/ 4092 w 4993"/>
                <a:gd name="T85" fmla="*/ 829 h 5106"/>
                <a:gd name="T86" fmla="*/ 3329 w 4993"/>
                <a:gd name="T87" fmla="*/ 319 h 5106"/>
                <a:gd name="T88" fmla="*/ 2453 w 4993"/>
                <a:gd name="T89" fmla="*/ 128 h 5106"/>
                <a:gd name="T90" fmla="*/ 2965 w 4993"/>
                <a:gd name="T91" fmla="*/ 76 h 5106"/>
                <a:gd name="T92" fmla="*/ 3774 w 4993"/>
                <a:gd name="T93" fmla="*/ 393 h 5106"/>
                <a:gd name="T94" fmla="*/ 4478 w 4993"/>
                <a:gd name="T95" fmla="*/ 1086 h 5106"/>
                <a:gd name="T96" fmla="*/ 4903 w 4993"/>
                <a:gd name="T97" fmla="*/ 2017 h 5106"/>
                <a:gd name="T98" fmla="*/ 4976 w 4993"/>
                <a:gd name="T99" fmla="*/ 3037 h 5106"/>
                <a:gd name="T100" fmla="*/ 4687 w 4993"/>
                <a:gd name="T101" fmla="*/ 3965 h 5106"/>
                <a:gd name="T102" fmla="*/ 4096 w 4993"/>
                <a:gd name="T103" fmla="*/ 4669 h 5106"/>
                <a:gd name="T104" fmla="*/ 3284 w 4993"/>
                <a:gd name="T105" fmla="*/ 5061 h 5106"/>
                <a:gd name="T106" fmla="*/ 2321 w 4993"/>
                <a:gd name="T107" fmla="*/ 5098 h 5106"/>
                <a:gd name="T108" fmla="*/ 1357 w 4993"/>
                <a:gd name="T109" fmla="*/ 4830 h 5106"/>
                <a:gd name="T110" fmla="*/ 577 w 4993"/>
                <a:gd name="T111" fmla="*/ 4185 h 5106"/>
                <a:gd name="T112" fmla="*/ 102 w 4993"/>
                <a:gd name="T113" fmla="*/ 3299 h 5106"/>
                <a:gd name="T114" fmla="*/ 19 w 4993"/>
                <a:gd name="T115" fmla="*/ 2267 h 5106"/>
                <a:gd name="T116" fmla="*/ 332 w 4993"/>
                <a:gd name="T117" fmla="*/ 1295 h 5106"/>
                <a:gd name="T118" fmla="*/ 983 w 4993"/>
                <a:gd name="T119" fmla="*/ 489 h 5106"/>
                <a:gd name="T120" fmla="*/ 1726 w 4993"/>
                <a:gd name="T121" fmla="*/ 73 h 5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93" h="5106">
                  <a:moveTo>
                    <a:pt x="2326" y="124"/>
                  </a:moveTo>
                  <a:lnTo>
                    <a:pt x="2199" y="125"/>
                  </a:lnTo>
                  <a:lnTo>
                    <a:pt x="2076" y="131"/>
                  </a:lnTo>
                  <a:lnTo>
                    <a:pt x="1955" y="145"/>
                  </a:lnTo>
                  <a:lnTo>
                    <a:pt x="1842" y="166"/>
                  </a:lnTo>
                  <a:lnTo>
                    <a:pt x="1730" y="197"/>
                  </a:lnTo>
                  <a:lnTo>
                    <a:pt x="1620" y="235"/>
                  </a:lnTo>
                  <a:lnTo>
                    <a:pt x="1513" y="283"/>
                  </a:lnTo>
                  <a:lnTo>
                    <a:pt x="1408" y="339"/>
                  </a:lnTo>
                  <a:lnTo>
                    <a:pt x="1642" y="336"/>
                  </a:lnTo>
                  <a:lnTo>
                    <a:pt x="1875" y="339"/>
                  </a:lnTo>
                  <a:lnTo>
                    <a:pt x="1884" y="342"/>
                  </a:lnTo>
                  <a:lnTo>
                    <a:pt x="1889" y="348"/>
                  </a:lnTo>
                  <a:lnTo>
                    <a:pt x="1887" y="356"/>
                  </a:lnTo>
                  <a:lnTo>
                    <a:pt x="1884" y="364"/>
                  </a:lnTo>
                  <a:lnTo>
                    <a:pt x="1875" y="367"/>
                  </a:lnTo>
                  <a:lnTo>
                    <a:pt x="1619" y="370"/>
                  </a:lnTo>
                  <a:lnTo>
                    <a:pt x="1361" y="367"/>
                  </a:lnTo>
                  <a:lnTo>
                    <a:pt x="1275" y="423"/>
                  </a:lnTo>
                  <a:lnTo>
                    <a:pt x="1189" y="482"/>
                  </a:lnTo>
                  <a:lnTo>
                    <a:pt x="1109" y="544"/>
                  </a:lnTo>
                  <a:lnTo>
                    <a:pt x="1261" y="536"/>
                  </a:lnTo>
                  <a:lnTo>
                    <a:pt x="1414" y="530"/>
                  </a:lnTo>
                  <a:lnTo>
                    <a:pt x="1422" y="531"/>
                  </a:lnTo>
                  <a:lnTo>
                    <a:pt x="1425" y="537"/>
                  </a:lnTo>
                  <a:lnTo>
                    <a:pt x="1425" y="545"/>
                  </a:lnTo>
                  <a:lnTo>
                    <a:pt x="1422" y="551"/>
                  </a:lnTo>
                  <a:lnTo>
                    <a:pt x="1414" y="555"/>
                  </a:lnTo>
                  <a:lnTo>
                    <a:pt x="1244" y="565"/>
                  </a:lnTo>
                  <a:lnTo>
                    <a:pt x="1075" y="572"/>
                  </a:lnTo>
                  <a:lnTo>
                    <a:pt x="988" y="648"/>
                  </a:lnTo>
                  <a:lnTo>
                    <a:pt x="906" y="725"/>
                  </a:lnTo>
                  <a:lnTo>
                    <a:pt x="826" y="806"/>
                  </a:lnTo>
                  <a:lnTo>
                    <a:pt x="989" y="804"/>
                  </a:lnTo>
                  <a:lnTo>
                    <a:pt x="1152" y="804"/>
                  </a:lnTo>
                  <a:lnTo>
                    <a:pt x="1157" y="806"/>
                  </a:lnTo>
                  <a:lnTo>
                    <a:pt x="1158" y="807"/>
                  </a:lnTo>
                  <a:lnTo>
                    <a:pt x="1161" y="810"/>
                  </a:lnTo>
                  <a:lnTo>
                    <a:pt x="1161" y="815"/>
                  </a:lnTo>
                  <a:lnTo>
                    <a:pt x="1161" y="818"/>
                  </a:lnTo>
                  <a:lnTo>
                    <a:pt x="1158" y="821"/>
                  </a:lnTo>
                  <a:lnTo>
                    <a:pt x="1157" y="823"/>
                  </a:lnTo>
                  <a:lnTo>
                    <a:pt x="1152" y="824"/>
                  </a:lnTo>
                  <a:lnTo>
                    <a:pt x="981" y="826"/>
                  </a:lnTo>
                  <a:lnTo>
                    <a:pt x="811" y="823"/>
                  </a:lnTo>
                  <a:lnTo>
                    <a:pt x="743" y="899"/>
                  </a:lnTo>
                  <a:lnTo>
                    <a:pt x="682" y="971"/>
                  </a:lnTo>
                  <a:lnTo>
                    <a:pt x="625" y="1047"/>
                  </a:lnTo>
                  <a:lnTo>
                    <a:pt x="571" y="1123"/>
                  </a:lnTo>
                  <a:lnTo>
                    <a:pt x="643" y="1123"/>
                  </a:lnTo>
                  <a:lnTo>
                    <a:pt x="715" y="1128"/>
                  </a:lnTo>
                  <a:lnTo>
                    <a:pt x="786" y="1140"/>
                  </a:lnTo>
                  <a:lnTo>
                    <a:pt x="794" y="1145"/>
                  </a:lnTo>
                  <a:lnTo>
                    <a:pt x="797" y="1153"/>
                  </a:lnTo>
                  <a:lnTo>
                    <a:pt x="794" y="1160"/>
                  </a:lnTo>
                  <a:lnTo>
                    <a:pt x="788" y="1167"/>
                  </a:lnTo>
                  <a:lnTo>
                    <a:pt x="778" y="1167"/>
                  </a:lnTo>
                  <a:lnTo>
                    <a:pt x="702" y="1157"/>
                  </a:lnTo>
                  <a:lnTo>
                    <a:pt x="626" y="1153"/>
                  </a:lnTo>
                  <a:lnTo>
                    <a:pt x="550" y="1153"/>
                  </a:lnTo>
                  <a:lnTo>
                    <a:pt x="493" y="1244"/>
                  </a:lnTo>
                  <a:lnTo>
                    <a:pt x="439" y="1339"/>
                  </a:lnTo>
                  <a:lnTo>
                    <a:pt x="389" y="1433"/>
                  </a:lnTo>
                  <a:lnTo>
                    <a:pt x="490" y="1433"/>
                  </a:lnTo>
                  <a:lnTo>
                    <a:pt x="589" y="1422"/>
                  </a:lnTo>
                  <a:lnTo>
                    <a:pt x="688" y="1405"/>
                  </a:lnTo>
                  <a:lnTo>
                    <a:pt x="692" y="1405"/>
                  </a:lnTo>
                  <a:lnTo>
                    <a:pt x="696" y="1407"/>
                  </a:lnTo>
                  <a:lnTo>
                    <a:pt x="698" y="1408"/>
                  </a:lnTo>
                  <a:lnTo>
                    <a:pt x="699" y="1412"/>
                  </a:lnTo>
                  <a:lnTo>
                    <a:pt x="701" y="1415"/>
                  </a:lnTo>
                  <a:lnTo>
                    <a:pt x="701" y="1418"/>
                  </a:lnTo>
                  <a:lnTo>
                    <a:pt x="699" y="1421"/>
                  </a:lnTo>
                  <a:lnTo>
                    <a:pt x="698" y="1424"/>
                  </a:lnTo>
                  <a:lnTo>
                    <a:pt x="693" y="1425"/>
                  </a:lnTo>
                  <a:lnTo>
                    <a:pt x="616" y="1444"/>
                  </a:lnTo>
                  <a:lnTo>
                    <a:pt x="538" y="1455"/>
                  </a:lnTo>
                  <a:lnTo>
                    <a:pt x="459" y="1460"/>
                  </a:lnTo>
                  <a:lnTo>
                    <a:pt x="378" y="1456"/>
                  </a:lnTo>
                  <a:lnTo>
                    <a:pt x="330" y="1565"/>
                  </a:lnTo>
                  <a:lnTo>
                    <a:pt x="285" y="1677"/>
                  </a:lnTo>
                  <a:lnTo>
                    <a:pt x="247" y="1790"/>
                  </a:lnTo>
                  <a:lnTo>
                    <a:pt x="323" y="1782"/>
                  </a:lnTo>
                  <a:lnTo>
                    <a:pt x="398" y="1780"/>
                  </a:lnTo>
                  <a:lnTo>
                    <a:pt x="474" y="1783"/>
                  </a:lnTo>
                  <a:lnTo>
                    <a:pt x="484" y="1788"/>
                  </a:lnTo>
                  <a:lnTo>
                    <a:pt x="488" y="1796"/>
                  </a:lnTo>
                  <a:lnTo>
                    <a:pt x="488" y="1804"/>
                  </a:lnTo>
                  <a:lnTo>
                    <a:pt x="484" y="1811"/>
                  </a:lnTo>
                  <a:lnTo>
                    <a:pt x="474" y="1814"/>
                  </a:lnTo>
                  <a:lnTo>
                    <a:pt x="395" y="1813"/>
                  </a:lnTo>
                  <a:lnTo>
                    <a:pt x="316" y="1816"/>
                  </a:lnTo>
                  <a:lnTo>
                    <a:pt x="237" y="1821"/>
                  </a:lnTo>
                  <a:lnTo>
                    <a:pt x="198" y="1965"/>
                  </a:lnTo>
                  <a:lnTo>
                    <a:pt x="166" y="2109"/>
                  </a:lnTo>
                  <a:lnTo>
                    <a:pt x="282" y="2104"/>
                  </a:lnTo>
                  <a:lnTo>
                    <a:pt x="398" y="2095"/>
                  </a:lnTo>
                  <a:lnTo>
                    <a:pt x="402" y="2095"/>
                  </a:lnTo>
                  <a:lnTo>
                    <a:pt x="405" y="2096"/>
                  </a:lnTo>
                  <a:lnTo>
                    <a:pt x="408" y="2100"/>
                  </a:lnTo>
                  <a:lnTo>
                    <a:pt x="409" y="2103"/>
                  </a:lnTo>
                  <a:lnTo>
                    <a:pt x="409" y="2106"/>
                  </a:lnTo>
                  <a:lnTo>
                    <a:pt x="409" y="2110"/>
                  </a:lnTo>
                  <a:lnTo>
                    <a:pt x="408" y="2114"/>
                  </a:lnTo>
                  <a:lnTo>
                    <a:pt x="405" y="2115"/>
                  </a:lnTo>
                  <a:lnTo>
                    <a:pt x="402" y="2117"/>
                  </a:lnTo>
                  <a:lnTo>
                    <a:pt x="321" y="2129"/>
                  </a:lnTo>
                  <a:lnTo>
                    <a:pt x="242" y="2135"/>
                  </a:lnTo>
                  <a:lnTo>
                    <a:pt x="161" y="2137"/>
                  </a:lnTo>
                  <a:lnTo>
                    <a:pt x="140" y="2293"/>
                  </a:lnTo>
                  <a:lnTo>
                    <a:pt x="127" y="2451"/>
                  </a:lnTo>
                  <a:lnTo>
                    <a:pt x="216" y="2448"/>
                  </a:lnTo>
                  <a:lnTo>
                    <a:pt x="304" y="2436"/>
                  </a:lnTo>
                  <a:lnTo>
                    <a:pt x="307" y="2437"/>
                  </a:lnTo>
                  <a:lnTo>
                    <a:pt x="312" y="2437"/>
                  </a:lnTo>
                  <a:lnTo>
                    <a:pt x="315" y="2441"/>
                  </a:lnTo>
                  <a:lnTo>
                    <a:pt x="316" y="2444"/>
                  </a:lnTo>
                  <a:lnTo>
                    <a:pt x="318" y="2448"/>
                  </a:lnTo>
                  <a:lnTo>
                    <a:pt x="318" y="2451"/>
                  </a:lnTo>
                  <a:lnTo>
                    <a:pt x="316" y="2454"/>
                  </a:lnTo>
                  <a:lnTo>
                    <a:pt x="313" y="2458"/>
                  </a:lnTo>
                  <a:lnTo>
                    <a:pt x="310" y="2459"/>
                  </a:lnTo>
                  <a:lnTo>
                    <a:pt x="248" y="2468"/>
                  </a:lnTo>
                  <a:lnTo>
                    <a:pt x="188" y="2473"/>
                  </a:lnTo>
                  <a:lnTo>
                    <a:pt x="126" y="2472"/>
                  </a:lnTo>
                  <a:lnTo>
                    <a:pt x="124" y="2622"/>
                  </a:lnTo>
                  <a:lnTo>
                    <a:pt x="132" y="2771"/>
                  </a:lnTo>
                  <a:lnTo>
                    <a:pt x="242" y="2769"/>
                  </a:lnTo>
                  <a:lnTo>
                    <a:pt x="352" y="2761"/>
                  </a:lnTo>
                  <a:lnTo>
                    <a:pt x="357" y="2763"/>
                  </a:lnTo>
                  <a:lnTo>
                    <a:pt x="360" y="2764"/>
                  </a:lnTo>
                  <a:lnTo>
                    <a:pt x="363" y="2768"/>
                  </a:lnTo>
                  <a:lnTo>
                    <a:pt x="363" y="2771"/>
                  </a:lnTo>
                  <a:lnTo>
                    <a:pt x="364" y="2774"/>
                  </a:lnTo>
                  <a:lnTo>
                    <a:pt x="363" y="2777"/>
                  </a:lnTo>
                  <a:lnTo>
                    <a:pt x="361" y="2781"/>
                  </a:lnTo>
                  <a:lnTo>
                    <a:pt x="360" y="2783"/>
                  </a:lnTo>
                  <a:lnTo>
                    <a:pt x="355" y="2785"/>
                  </a:lnTo>
                  <a:lnTo>
                    <a:pt x="282" y="2795"/>
                  </a:lnTo>
                  <a:lnTo>
                    <a:pt x="208" y="2799"/>
                  </a:lnTo>
                  <a:lnTo>
                    <a:pt x="133" y="2797"/>
                  </a:lnTo>
                  <a:lnTo>
                    <a:pt x="152" y="2950"/>
                  </a:lnTo>
                  <a:lnTo>
                    <a:pt x="178" y="3102"/>
                  </a:lnTo>
                  <a:lnTo>
                    <a:pt x="273" y="3093"/>
                  </a:lnTo>
                  <a:lnTo>
                    <a:pt x="366" y="3090"/>
                  </a:lnTo>
                  <a:lnTo>
                    <a:pt x="459" y="3096"/>
                  </a:lnTo>
                  <a:lnTo>
                    <a:pt x="464" y="3098"/>
                  </a:lnTo>
                  <a:lnTo>
                    <a:pt x="467" y="3099"/>
                  </a:lnTo>
                  <a:lnTo>
                    <a:pt x="468" y="3102"/>
                  </a:lnTo>
                  <a:lnTo>
                    <a:pt x="470" y="3105"/>
                  </a:lnTo>
                  <a:lnTo>
                    <a:pt x="470" y="3110"/>
                  </a:lnTo>
                  <a:lnTo>
                    <a:pt x="468" y="3113"/>
                  </a:lnTo>
                  <a:lnTo>
                    <a:pt x="467" y="3115"/>
                  </a:lnTo>
                  <a:lnTo>
                    <a:pt x="464" y="3118"/>
                  </a:lnTo>
                  <a:lnTo>
                    <a:pt x="459" y="3118"/>
                  </a:lnTo>
                  <a:lnTo>
                    <a:pt x="367" y="3116"/>
                  </a:lnTo>
                  <a:lnTo>
                    <a:pt x="276" y="3119"/>
                  </a:lnTo>
                  <a:lnTo>
                    <a:pt x="183" y="3125"/>
                  </a:lnTo>
                  <a:lnTo>
                    <a:pt x="219" y="3262"/>
                  </a:lnTo>
                  <a:lnTo>
                    <a:pt x="260" y="3395"/>
                  </a:lnTo>
                  <a:lnTo>
                    <a:pt x="312" y="3527"/>
                  </a:lnTo>
                  <a:lnTo>
                    <a:pt x="369" y="3657"/>
                  </a:lnTo>
                  <a:lnTo>
                    <a:pt x="374" y="3663"/>
                  </a:lnTo>
                  <a:lnTo>
                    <a:pt x="377" y="3671"/>
                  </a:lnTo>
                  <a:lnTo>
                    <a:pt x="492" y="3662"/>
                  </a:lnTo>
                  <a:lnTo>
                    <a:pt x="606" y="3659"/>
                  </a:lnTo>
                  <a:lnTo>
                    <a:pt x="721" y="3662"/>
                  </a:lnTo>
                  <a:lnTo>
                    <a:pt x="726" y="3662"/>
                  </a:lnTo>
                  <a:lnTo>
                    <a:pt x="729" y="3665"/>
                  </a:lnTo>
                  <a:lnTo>
                    <a:pt x="730" y="3668"/>
                  </a:lnTo>
                  <a:lnTo>
                    <a:pt x="732" y="3671"/>
                  </a:lnTo>
                  <a:lnTo>
                    <a:pt x="732" y="3674"/>
                  </a:lnTo>
                  <a:lnTo>
                    <a:pt x="730" y="3677"/>
                  </a:lnTo>
                  <a:lnTo>
                    <a:pt x="729" y="3680"/>
                  </a:lnTo>
                  <a:lnTo>
                    <a:pt x="726" y="3682"/>
                  </a:lnTo>
                  <a:lnTo>
                    <a:pt x="721" y="3683"/>
                  </a:lnTo>
                  <a:lnTo>
                    <a:pt x="609" y="3690"/>
                  </a:lnTo>
                  <a:lnTo>
                    <a:pt x="498" y="3691"/>
                  </a:lnTo>
                  <a:lnTo>
                    <a:pt x="386" y="3688"/>
                  </a:lnTo>
                  <a:lnTo>
                    <a:pt x="431" y="3773"/>
                  </a:lnTo>
                  <a:lnTo>
                    <a:pt x="479" y="3855"/>
                  </a:lnTo>
                  <a:lnTo>
                    <a:pt x="529" y="3934"/>
                  </a:lnTo>
                  <a:lnTo>
                    <a:pt x="650" y="3930"/>
                  </a:lnTo>
                  <a:lnTo>
                    <a:pt x="771" y="3933"/>
                  </a:lnTo>
                  <a:lnTo>
                    <a:pt x="890" y="3944"/>
                  </a:lnTo>
                  <a:lnTo>
                    <a:pt x="895" y="3945"/>
                  </a:lnTo>
                  <a:lnTo>
                    <a:pt x="898" y="3947"/>
                  </a:lnTo>
                  <a:lnTo>
                    <a:pt x="899" y="3950"/>
                  </a:lnTo>
                  <a:lnTo>
                    <a:pt x="901" y="3955"/>
                  </a:lnTo>
                  <a:lnTo>
                    <a:pt x="901" y="3958"/>
                  </a:lnTo>
                  <a:lnTo>
                    <a:pt x="899" y="3961"/>
                  </a:lnTo>
                  <a:lnTo>
                    <a:pt x="898" y="3964"/>
                  </a:lnTo>
                  <a:lnTo>
                    <a:pt x="895" y="3965"/>
                  </a:lnTo>
                  <a:lnTo>
                    <a:pt x="890" y="3965"/>
                  </a:lnTo>
                  <a:lnTo>
                    <a:pt x="715" y="3955"/>
                  </a:lnTo>
                  <a:lnTo>
                    <a:pt x="541" y="3951"/>
                  </a:lnTo>
                  <a:lnTo>
                    <a:pt x="600" y="4034"/>
                  </a:lnTo>
                  <a:lnTo>
                    <a:pt x="662" y="4111"/>
                  </a:lnTo>
                  <a:lnTo>
                    <a:pt x="727" y="4185"/>
                  </a:lnTo>
                  <a:lnTo>
                    <a:pt x="842" y="4190"/>
                  </a:lnTo>
                  <a:lnTo>
                    <a:pt x="957" y="4196"/>
                  </a:lnTo>
                  <a:lnTo>
                    <a:pt x="1071" y="4206"/>
                  </a:lnTo>
                  <a:lnTo>
                    <a:pt x="1186" y="4220"/>
                  </a:lnTo>
                  <a:lnTo>
                    <a:pt x="1189" y="4221"/>
                  </a:lnTo>
                  <a:lnTo>
                    <a:pt x="1192" y="4224"/>
                  </a:lnTo>
                  <a:lnTo>
                    <a:pt x="1194" y="4227"/>
                  </a:lnTo>
                  <a:lnTo>
                    <a:pt x="1194" y="4230"/>
                  </a:lnTo>
                  <a:lnTo>
                    <a:pt x="1194" y="4234"/>
                  </a:lnTo>
                  <a:lnTo>
                    <a:pt x="1192" y="4238"/>
                  </a:lnTo>
                  <a:lnTo>
                    <a:pt x="1189" y="4240"/>
                  </a:lnTo>
                  <a:lnTo>
                    <a:pt x="1186" y="4243"/>
                  </a:lnTo>
                  <a:lnTo>
                    <a:pt x="1183" y="4243"/>
                  </a:lnTo>
                  <a:lnTo>
                    <a:pt x="1076" y="4241"/>
                  </a:lnTo>
                  <a:lnTo>
                    <a:pt x="968" y="4235"/>
                  </a:lnTo>
                  <a:lnTo>
                    <a:pt x="859" y="4226"/>
                  </a:lnTo>
                  <a:lnTo>
                    <a:pt x="752" y="4213"/>
                  </a:lnTo>
                  <a:lnTo>
                    <a:pt x="830" y="4292"/>
                  </a:lnTo>
                  <a:lnTo>
                    <a:pt x="910" y="4367"/>
                  </a:lnTo>
                  <a:lnTo>
                    <a:pt x="994" y="4437"/>
                  </a:lnTo>
                  <a:lnTo>
                    <a:pt x="1081" y="4502"/>
                  </a:lnTo>
                  <a:lnTo>
                    <a:pt x="1082" y="4499"/>
                  </a:lnTo>
                  <a:lnTo>
                    <a:pt x="1084" y="4495"/>
                  </a:lnTo>
                  <a:lnTo>
                    <a:pt x="1087" y="4494"/>
                  </a:lnTo>
                  <a:lnTo>
                    <a:pt x="1090" y="4492"/>
                  </a:lnTo>
                  <a:lnTo>
                    <a:pt x="1093" y="4492"/>
                  </a:lnTo>
                  <a:lnTo>
                    <a:pt x="1220" y="4516"/>
                  </a:lnTo>
                  <a:lnTo>
                    <a:pt x="1347" y="4537"/>
                  </a:lnTo>
                  <a:lnTo>
                    <a:pt x="1475" y="4562"/>
                  </a:lnTo>
                  <a:lnTo>
                    <a:pt x="1600" y="4590"/>
                  </a:lnTo>
                  <a:lnTo>
                    <a:pt x="1723" y="4624"/>
                  </a:lnTo>
                  <a:lnTo>
                    <a:pt x="1727" y="4626"/>
                  </a:lnTo>
                  <a:lnTo>
                    <a:pt x="1729" y="4629"/>
                  </a:lnTo>
                  <a:lnTo>
                    <a:pt x="1730" y="4632"/>
                  </a:lnTo>
                  <a:lnTo>
                    <a:pt x="1732" y="4636"/>
                  </a:lnTo>
                  <a:lnTo>
                    <a:pt x="1730" y="4640"/>
                  </a:lnTo>
                  <a:lnTo>
                    <a:pt x="1729" y="4644"/>
                  </a:lnTo>
                  <a:lnTo>
                    <a:pt x="1727" y="4646"/>
                  </a:lnTo>
                  <a:lnTo>
                    <a:pt x="1724" y="4647"/>
                  </a:lnTo>
                  <a:lnTo>
                    <a:pt x="1720" y="4649"/>
                  </a:lnTo>
                  <a:lnTo>
                    <a:pt x="1595" y="4630"/>
                  </a:lnTo>
                  <a:lnTo>
                    <a:pt x="1470" y="4605"/>
                  </a:lnTo>
                  <a:lnTo>
                    <a:pt x="1347" y="4578"/>
                  </a:lnTo>
                  <a:lnTo>
                    <a:pt x="1223" y="4547"/>
                  </a:lnTo>
                  <a:lnTo>
                    <a:pt x="1101" y="4516"/>
                  </a:lnTo>
                  <a:lnTo>
                    <a:pt x="1217" y="4592"/>
                  </a:lnTo>
                  <a:lnTo>
                    <a:pt x="1337" y="4661"/>
                  </a:lnTo>
                  <a:lnTo>
                    <a:pt x="1461" y="4723"/>
                  </a:lnTo>
                  <a:lnTo>
                    <a:pt x="1589" y="4779"/>
                  </a:lnTo>
                  <a:lnTo>
                    <a:pt x="1721" y="4829"/>
                  </a:lnTo>
                  <a:lnTo>
                    <a:pt x="1856" y="4870"/>
                  </a:lnTo>
                  <a:lnTo>
                    <a:pt x="1992" y="4908"/>
                  </a:lnTo>
                  <a:lnTo>
                    <a:pt x="2132" y="4937"/>
                  </a:lnTo>
                  <a:lnTo>
                    <a:pt x="2275" y="4962"/>
                  </a:lnTo>
                  <a:lnTo>
                    <a:pt x="2419" y="4980"/>
                  </a:lnTo>
                  <a:lnTo>
                    <a:pt x="2565" y="4994"/>
                  </a:lnTo>
                  <a:lnTo>
                    <a:pt x="2577" y="4988"/>
                  </a:lnTo>
                  <a:lnTo>
                    <a:pt x="2592" y="4987"/>
                  </a:lnTo>
                  <a:lnTo>
                    <a:pt x="2727" y="4999"/>
                  </a:lnTo>
                  <a:lnTo>
                    <a:pt x="2861" y="5002"/>
                  </a:lnTo>
                  <a:lnTo>
                    <a:pt x="2993" y="4996"/>
                  </a:lnTo>
                  <a:lnTo>
                    <a:pt x="3120" y="4982"/>
                  </a:lnTo>
                  <a:lnTo>
                    <a:pt x="3244" y="4957"/>
                  </a:lnTo>
                  <a:lnTo>
                    <a:pt x="3365" y="4926"/>
                  </a:lnTo>
                  <a:lnTo>
                    <a:pt x="3482" y="4886"/>
                  </a:lnTo>
                  <a:lnTo>
                    <a:pt x="3597" y="4839"/>
                  </a:lnTo>
                  <a:lnTo>
                    <a:pt x="3707" y="4784"/>
                  </a:lnTo>
                  <a:lnTo>
                    <a:pt x="3813" y="4723"/>
                  </a:lnTo>
                  <a:lnTo>
                    <a:pt x="3915" y="4655"/>
                  </a:lnTo>
                  <a:lnTo>
                    <a:pt x="4013" y="4581"/>
                  </a:lnTo>
                  <a:lnTo>
                    <a:pt x="4106" y="4500"/>
                  </a:lnTo>
                  <a:lnTo>
                    <a:pt x="4196" y="4413"/>
                  </a:lnTo>
                  <a:lnTo>
                    <a:pt x="4279" y="4322"/>
                  </a:lnTo>
                  <a:lnTo>
                    <a:pt x="4359" y="4226"/>
                  </a:lnTo>
                  <a:lnTo>
                    <a:pt x="4431" y="4125"/>
                  </a:lnTo>
                  <a:lnTo>
                    <a:pt x="4500" y="4020"/>
                  </a:lnTo>
                  <a:lnTo>
                    <a:pt x="4563" y="3911"/>
                  </a:lnTo>
                  <a:lnTo>
                    <a:pt x="4621" y="3798"/>
                  </a:lnTo>
                  <a:lnTo>
                    <a:pt x="4672" y="3682"/>
                  </a:lnTo>
                  <a:lnTo>
                    <a:pt x="4718" y="3563"/>
                  </a:lnTo>
                  <a:lnTo>
                    <a:pt x="4757" y="3440"/>
                  </a:lnTo>
                  <a:lnTo>
                    <a:pt x="4791" y="3316"/>
                  </a:lnTo>
                  <a:lnTo>
                    <a:pt x="4817" y="3189"/>
                  </a:lnTo>
                  <a:lnTo>
                    <a:pt x="4838" y="3062"/>
                  </a:lnTo>
                  <a:lnTo>
                    <a:pt x="4852" y="2932"/>
                  </a:lnTo>
                  <a:lnTo>
                    <a:pt x="4859" y="2797"/>
                  </a:lnTo>
                  <a:lnTo>
                    <a:pt x="4859" y="2662"/>
                  </a:lnTo>
                  <a:lnTo>
                    <a:pt x="4852" y="2527"/>
                  </a:lnTo>
                  <a:lnTo>
                    <a:pt x="4839" y="2392"/>
                  </a:lnTo>
                  <a:lnTo>
                    <a:pt x="4819" y="2258"/>
                  </a:lnTo>
                  <a:lnTo>
                    <a:pt x="4791" y="2124"/>
                  </a:lnTo>
                  <a:lnTo>
                    <a:pt x="4759" y="1993"/>
                  </a:lnTo>
                  <a:lnTo>
                    <a:pt x="4718" y="1862"/>
                  </a:lnTo>
                  <a:lnTo>
                    <a:pt x="4672" y="1735"/>
                  </a:lnTo>
                  <a:lnTo>
                    <a:pt x="4621" y="1610"/>
                  </a:lnTo>
                  <a:lnTo>
                    <a:pt x="4562" y="1487"/>
                  </a:lnTo>
                  <a:lnTo>
                    <a:pt x="4498" y="1367"/>
                  </a:lnTo>
                  <a:lnTo>
                    <a:pt x="4428" y="1250"/>
                  </a:lnTo>
                  <a:lnTo>
                    <a:pt x="4352" y="1139"/>
                  </a:lnTo>
                  <a:lnTo>
                    <a:pt x="4270" y="1030"/>
                  </a:lnTo>
                  <a:lnTo>
                    <a:pt x="4183" y="926"/>
                  </a:lnTo>
                  <a:lnTo>
                    <a:pt x="4092" y="829"/>
                  </a:lnTo>
                  <a:lnTo>
                    <a:pt x="3994" y="736"/>
                  </a:lnTo>
                  <a:lnTo>
                    <a:pt x="3890" y="648"/>
                  </a:lnTo>
                  <a:lnTo>
                    <a:pt x="3782" y="565"/>
                  </a:lnTo>
                  <a:lnTo>
                    <a:pt x="3669" y="491"/>
                  </a:lnTo>
                  <a:lnTo>
                    <a:pt x="3551" y="421"/>
                  </a:lnTo>
                  <a:lnTo>
                    <a:pt x="3442" y="367"/>
                  </a:lnTo>
                  <a:lnTo>
                    <a:pt x="3329" y="319"/>
                  </a:lnTo>
                  <a:lnTo>
                    <a:pt x="3211" y="276"/>
                  </a:lnTo>
                  <a:lnTo>
                    <a:pt x="3090" y="237"/>
                  </a:lnTo>
                  <a:lnTo>
                    <a:pt x="2965" y="204"/>
                  </a:lnTo>
                  <a:lnTo>
                    <a:pt x="2839" y="176"/>
                  </a:lnTo>
                  <a:lnTo>
                    <a:pt x="2710" y="155"/>
                  </a:lnTo>
                  <a:lnTo>
                    <a:pt x="2582" y="139"/>
                  </a:lnTo>
                  <a:lnTo>
                    <a:pt x="2453" y="128"/>
                  </a:lnTo>
                  <a:lnTo>
                    <a:pt x="2326" y="124"/>
                  </a:lnTo>
                  <a:close/>
                  <a:moveTo>
                    <a:pt x="2329" y="0"/>
                  </a:moveTo>
                  <a:lnTo>
                    <a:pt x="2459" y="6"/>
                  </a:lnTo>
                  <a:lnTo>
                    <a:pt x="2588" y="18"/>
                  </a:lnTo>
                  <a:lnTo>
                    <a:pt x="2715" y="32"/>
                  </a:lnTo>
                  <a:lnTo>
                    <a:pt x="2841" y="51"/>
                  </a:lnTo>
                  <a:lnTo>
                    <a:pt x="2965" y="76"/>
                  </a:lnTo>
                  <a:lnTo>
                    <a:pt x="3087" y="104"/>
                  </a:lnTo>
                  <a:lnTo>
                    <a:pt x="3206" y="136"/>
                  </a:lnTo>
                  <a:lnTo>
                    <a:pt x="3326" y="175"/>
                  </a:lnTo>
                  <a:lnTo>
                    <a:pt x="3441" y="220"/>
                  </a:lnTo>
                  <a:lnTo>
                    <a:pt x="3555" y="271"/>
                  </a:lnTo>
                  <a:lnTo>
                    <a:pt x="3665" y="330"/>
                  </a:lnTo>
                  <a:lnTo>
                    <a:pt x="3774" y="393"/>
                  </a:lnTo>
                  <a:lnTo>
                    <a:pt x="3881" y="466"/>
                  </a:lnTo>
                  <a:lnTo>
                    <a:pt x="3983" y="545"/>
                  </a:lnTo>
                  <a:lnTo>
                    <a:pt x="4095" y="643"/>
                  </a:lnTo>
                  <a:lnTo>
                    <a:pt x="4200" y="745"/>
                  </a:lnTo>
                  <a:lnTo>
                    <a:pt x="4300" y="854"/>
                  </a:lnTo>
                  <a:lnTo>
                    <a:pt x="4391" y="967"/>
                  </a:lnTo>
                  <a:lnTo>
                    <a:pt x="4478" y="1086"/>
                  </a:lnTo>
                  <a:lnTo>
                    <a:pt x="4559" y="1209"/>
                  </a:lnTo>
                  <a:lnTo>
                    <a:pt x="4633" y="1336"/>
                  </a:lnTo>
                  <a:lnTo>
                    <a:pt x="4700" y="1466"/>
                  </a:lnTo>
                  <a:lnTo>
                    <a:pt x="4762" y="1599"/>
                  </a:lnTo>
                  <a:lnTo>
                    <a:pt x="4814" y="1737"/>
                  </a:lnTo>
                  <a:lnTo>
                    <a:pt x="4862" y="1876"/>
                  </a:lnTo>
                  <a:lnTo>
                    <a:pt x="4903" y="2017"/>
                  </a:lnTo>
                  <a:lnTo>
                    <a:pt x="4935" y="2160"/>
                  </a:lnTo>
                  <a:lnTo>
                    <a:pt x="4960" y="2306"/>
                  </a:lnTo>
                  <a:lnTo>
                    <a:pt x="4979" y="2451"/>
                  </a:lnTo>
                  <a:lnTo>
                    <a:pt x="4990" y="2597"/>
                  </a:lnTo>
                  <a:lnTo>
                    <a:pt x="4993" y="2744"/>
                  </a:lnTo>
                  <a:lnTo>
                    <a:pt x="4988" y="2890"/>
                  </a:lnTo>
                  <a:lnTo>
                    <a:pt x="4976" y="3037"/>
                  </a:lnTo>
                  <a:lnTo>
                    <a:pt x="4955" y="3181"/>
                  </a:lnTo>
                  <a:lnTo>
                    <a:pt x="4928" y="3325"/>
                  </a:lnTo>
                  <a:lnTo>
                    <a:pt x="4892" y="3468"/>
                  </a:lnTo>
                  <a:lnTo>
                    <a:pt x="4850" y="3598"/>
                  </a:lnTo>
                  <a:lnTo>
                    <a:pt x="4802" y="3724"/>
                  </a:lnTo>
                  <a:lnTo>
                    <a:pt x="4748" y="3846"/>
                  </a:lnTo>
                  <a:lnTo>
                    <a:pt x="4687" y="3965"/>
                  </a:lnTo>
                  <a:lnTo>
                    <a:pt x="4619" y="4080"/>
                  </a:lnTo>
                  <a:lnTo>
                    <a:pt x="4546" y="4192"/>
                  </a:lnTo>
                  <a:lnTo>
                    <a:pt x="4467" y="4297"/>
                  </a:lnTo>
                  <a:lnTo>
                    <a:pt x="4382" y="4398"/>
                  </a:lnTo>
                  <a:lnTo>
                    <a:pt x="4292" y="4494"/>
                  </a:lnTo>
                  <a:lnTo>
                    <a:pt x="4197" y="4585"/>
                  </a:lnTo>
                  <a:lnTo>
                    <a:pt x="4096" y="4669"/>
                  </a:lnTo>
                  <a:lnTo>
                    <a:pt x="3993" y="4746"/>
                  </a:lnTo>
                  <a:lnTo>
                    <a:pt x="3884" y="4818"/>
                  </a:lnTo>
                  <a:lnTo>
                    <a:pt x="3771" y="4883"/>
                  </a:lnTo>
                  <a:lnTo>
                    <a:pt x="3655" y="4939"/>
                  </a:lnTo>
                  <a:lnTo>
                    <a:pt x="3534" y="4988"/>
                  </a:lnTo>
                  <a:lnTo>
                    <a:pt x="3411" y="5029"/>
                  </a:lnTo>
                  <a:lnTo>
                    <a:pt x="3284" y="5061"/>
                  </a:lnTo>
                  <a:lnTo>
                    <a:pt x="3155" y="5086"/>
                  </a:lnTo>
                  <a:lnTo>
                    <a:pt x="3022" y="5100"/>
                  </a:lnTo>
                  <a:lnTo>
                    <a:pt x="2889" y="5106"/>
                  </a:lnTo>
                  <a:lnTo>
                    <a:pt x="2752" y="5101"/>
                  </a:lnTo>
                  <a:lnTo>
                    <a:pt x="2614" y="5087"/>
                  </a:lnTo>
                  <a:lnTo>
                    <a:pt x="2467" y="5098"/>
                  </a:lnTo>
                  <a:lnTo>
                    <a:pt x="2321" y="5098"/>
                  </a:lnTo>
                  <a:lnTo>
                    <a:pt x="2175" y="5089"/>
                  </a:lnTo>
                  <a:lnTo>
                    <a:pt x="2033" y="5069"/>
                  </a:lnTo>
                  <a:lnTo>
                    <a:pt x="1892" y="5039"/>
                  </a:lnTo>
                  <a:lnTo>
                    <a:pt x="1754" y="4999"/>
                  </a:lnTo>
                  <a:lnTo>
                    <a:pt x="1619" y="4951"/>
                  </a:lnTo>
                  <a:lnTo>
                    <a:pt x="1485" y="4895"/>
                  </a:lnTo>
                  <a:lnTo>
                    <a:pt x="1357" y="4830"/>
                  </a:lnTo>
                  <a:lnTo>
                    <a:pt x="1231" y="4759"/>
                  </a:lnTo>
                  <a:lnTo>
                    <a:pt x="1109" y="4680"/>
                  </a:lnTo>
                  <a:lnTo>
                    <a:pt x="992" y="4593"/>
                  </a:lnTo>
                  <a:lnTo>
                    <a:pt x="881" y="4500"/>
                  </a:lnTo>
                  <a:lnTo>
                    <a:pt x="774" y="4401"/>
                  </a:lnTo>
                  <a:lnTo>
                    <a:pt x="673" y="4297"/>
                  </a:lnTo>
                  <a:lnTo>
                    <a:pt x="577" y="4185"/>
                  </a:lnTo>
                  <a:lnTo>
                    <a:pt x="488" y="4071"/>
                  </a:lnTo>
                  <a:lnTo>
                    <a:pt x="405" y="3951"/>
                  </a:lnTo>
                  <a:lnTo>
                    <a:pt x="329" y="3828"/>
                  </a:lnTo>
                  <a:lnTo>
                    <a:pt x="260" y="3700"/>
                  </a:lnTo>
                  <a:lnTo>
                    <a:pt x="200" y="3570"/>
                  </a:lnTo>
                  <a:lnTo>
                    <a:pt x="147" y="3435"/>
                  </a:lnTo>
                  <a:lnTo>
                    <a:pt x="102" y="3299"/>
                  </a:lnTo>
                  <a:lnTo>
                    <a:pt x="64" y="3152"/>
                  </a:lnTo>
                  <a:lnTo>
                    <a:pt x="34" y="3005"/>
                  </a:lnTo>
                  <a:lnTo>
                    <a:pt x="14" y="2857"/>
                  </a:lnTo>
                  <a:lnTo>
                    <a:pt x="3" y="2709"/>
                  </a:lnTo>
                  <a:lnTo>
                    <a:pt x="0" y="2561"/>
                  </a:lnTo>
                  <a:lnTo>
                    <a:pt x="5" y="2414"/>
                  </a:lnTo>
                  <a:lnTo>
                    <a:pt x="19" y="2267"/>
                  </a:lnTo>
                  <a:lnTo>
                    <a:pt x="40" y="2123"/>
                  </a:lnTo>
                  <a:lnTo>
                    <a:pt x="70" y="1979"/>
                  </a:lnTo>
                  <a:lnTo>
                    <a:pt x="107" y="1838"/>
                  </a:lnTo>
                  <a:lnTo>
                    <a:pt x="152" y="1698"/>
                  </a:lnTo>
                  <a:lnTo>
                    <a:pt x="205" y="1560"/>
                  </a:lnTo>
                  <a:lnTo>
                    <a:pt x="264" y="1427"/>
                  </a:lnTo>
                  <a:lnTo>
                    <a:pt x="332" y="1295"/>
                  </a:lnTo>
                  <a:lnTo>
                    <a:pt x="405" y="1168"/>
                  </a:lnTo>
                  <a:lnTo>
                    <a:pt x="485" y="1044"/>
                  </a:lnTo>
                  <a:lnTo>
                    <a:pt x="572" y="923"/>
                  </a:lnTo>
                  <a:lnTo>
                    <a:pt x="665" y="807"/>
                  </a:lnTo>
                  <a:lnTo>
                    <a:pt x="766" y="696"/>
                  </a:lnTo>
                  <a:lnTo>
                    <a:pt x="871" y="590"/>
                  </a:lnTo>
                  <a:lnTo>
                    <a:pt x="983" y="489"/>
                  </a:lnTo>
                  <a:lnTo>
                    <a:pt x="1085" y="406"/>
                  </a:lnTo>
                  <a:lnTo>
                    <a:pt x="1188" y="331"/>
                  </a:lnTo>
                  <a:lnTo>
                    <a:pt x="1292" y="263"/>
                  </a:lnTo>
                  <a:lnTo>
                    <a:pt x="1397" y="204"/>
                  </a:lnTo>
                  <a:lnTo>
                    <a:pt x="1506" y="153"/>
                  </a:lnTo>
                  <a:lnTo>
                    <a:pt x="1614" y="110"/>
                  </a:lnTo>
                  <a:lnTo>
                    <a:pt x="1726" y="73"/>
                  </a:lnTo>
                  <a:lnTo>
                    <a:pt x="1840" y="43"/>
                  </a:lnTo>
                  <a:lnTo>
                    <a:pt x="1957" y="21"/>
                  </a:lnTo>
                  <a:lnTo>
                    <a:pt x="2078" y="7"/>
                  </a:lnTo>
                  <a:lnTo>
                    <a:pt x="2200" y="0"/>
                  </a:lnTo>
                  <a:lnTo>
                    <a:pt x="2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1CE785F-9983-4AE7-A299-5F12EE2650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3738" y="1982788"/>
              <a:ext cx="3176588" cy="3413125"/>
            </a:xfrm>
            <a:custGeom>
              <a:avLst/>
              <a:gdLst>
                <a:gd name="T0" fmla="*/ 1569 w 4002"/>
                <a:gd name="T1" fmla="*/ 130 h 4299"/>
                <a:gd name="T2" fmla="*/ 1149 w 4002"/>
                <a:gd name="T3" fmla="*/ 276 h 4299"/>
                <a:gd name="T4" fmla="*/ 789 w 4002"/>
                <a:gd name="T5" fmla="*/ 527 h 4299"/>
                <a:gd name="T6" fmla="*/ 497 w 4002"/>
                <a:gd name="T7" fmla="*/ 858 h 4299"/>
                <a:gd name="T8" fmla="*/ 279 w 4002"/>
                <a:gd name="T9" fmla="*/ 1250 h 4299"/>
                <a:gd name="T10" fmla="*/ 142 w 4002"/>
                <a:gd name="T11" fmla="*/ 1680 h 4299"/>
                <a:gd name="T12" fmla="*/ 96 w 4002"/>
                <a:gd name="T13" fmla="*/ 2123 h 4299"/>
                <a:gd name="T14" fmla="*/ 150 w 4002"/>
                <a:gd name="T15" fmla="*/ 2577 h 4299"/>
                <a:gd name="T16" fmla="*/ 321 w 4002"/>
                <a:gd name="T17" fmla="*/ 3048 h 4299"/>
                <a:gd name="T18" fmla="*/ 597 w 4002"/>
                <a:gd name="T19" fmla="*/ 3466 h 4299"/>
                <a:gd name="T20" fmla="*/ 964 w 4002"/>
                <a:gd name="T21" fmla="*/ 3806 h 4299"/>
                <a:gd name="T22" fmla="*/ 1383 w 4002"/>
                <a:gd name="T23" fmla="*/ 4032 h 4299"/>
                <a:gd name="T24" fmla="*/ 1832 w 4002"/>
                <a:gd name="T25" fmla="*/ 4158 h 4299"/>
                <a:gd name="T26" fmla="*/ 2312 w 4002"/>
                <a:gd name="T27" fmla="*/ 4209 h 4299"/>
                <a:gd name="T28" fmla="*/ 2602 w 4002"/>
                <a:gd name="T29" fmla="*/ 4086 h 4299"/>
                <a:gd name="T30" fmla="*/ 3076 w 4002"/>
                <a:gd name="T31" fmla="*/ 3795 h 4299"/>
                <a:gd name="T32" fmla="*/ 3462 w 4002"/>
                <a:gd name="T33" fmla="*/ 3408 h 4299"/>
                <a:gd name="T34" fmla="*/ 3673 w 4002"/>
                <a:gd name="T35" fmla="*/ 3064 h 4299"/>
                <a:gd name="T36" fmla="*/ 3572 w 4002"/>
                <a:gd name="T37" fmla="*/ 3000 h 4299"/>
                <a:gd name="T38" fmla="*/ 3443 w 4002"/>
                <a:gd name="T39" fmla="*/ 2881 h 4299"/>
                <a:gd name="T40" fmla="*/ 3468 w 4002"/>
                <a:gd name="T41" fmla="*/ 2833 h 4299"/>
                <a:gd name="T42" fmla="*/ 3583 w 4002"/>
                <a:gd name="T43" fmla="*/ 2899 h 4299"/>
                <a:gd name="T44" fmla="*/ 3704 w 4002"/>
                <a:gd name="T45" fmla="*/ 3008 h 4299"/>
                <a:gd name="T46" fmla="*/ 3839 w 4002"/>
                <a:gd name="T47" fmla="*/ 2636 h 4299"/>
                <a:gd name="T48" fmla="*/ 3895 w 4002"/>
                <a:gd name="T49" fmla="*/ 2095 h 4299"/>
                <a:gd name="T50" fmla="*/ 3808 w 4002"/>
                <a:gd name="T51" fmla="*/ 1568 h 4299"/>
                <a:gd name="T52" fmla="*/ 3605 w 4002"/>
                <a:gd name="T53" fmla="*/ 1100 h 4299"/>
                <a:gd name="T54" fmla="*/ 3299 w 4002"/>
                <a:gd name="T55" fmla="*/ 700 h 4299"/>
                <a:gd name="T56" fmla="*/ 2909 w 4002"/>
                <a:gd name="T57" fmla="*/ 387 h 4299"/>
                <a:gd name="T58" fmla="*/ 2448 w 4002"/>
                <a:gd name="T59" fmla="*/ 181 h 4299"/>
                <a:gd name="T60" fmla="*/ 1933 w 4002"/>
                <a:gd name="T61" fmla="*/ 101 h 4299"/>
                <a:gd name="T62" fmla="*/ 2263 w 4002"/>
                <a:gd name="T63" fmla="*/ 28 h 4299"/>
                <a:gd name="T64" fmla="*/ 2718 w 4002"/>
                <a:gd name="T65" fmla="*/ 162 h 4299"/>
                <a:gd name="T66" fmla="*/ 3140 w 4002"/>
                <a:gd name="T67" fmla="*/ 404 h 4299"/>
                <a:gd name="T68" fmla="*/ 3498 w 4002"/>
                <a:gd name="T69" fmla="*/ 744 h 4299"/>
                <a:gd name="T70" fmla="*/ 3764 w 4002"/>
                <a:gd name="T71" fmla="*/ 1154 h 4299"/>
                <a:gd name="T72" fmla="*/ 3935 w 4002"/>
                <a:gd name="T73" fmla="*/ 1616 h 4299"/>
                <a:gd name="T74" fmla="*/ 4002 w 4002"/>
                <a:gd name="T75" fmla="*/ 2103 h 4299"/>
                <a:gd name="T76" fmla="*/ 3957 w 4002"/>
                <a:gd name="T77" fmla="*/ 2592 h 4299"/>
                <a:gd name="T78" fmla="*/ 3777 w 4002"/>
                <a:gd name="T79" fmla="*/ 3102 h 4299"/>
                <a:gd name="T80" fmla="*/ 3479 w 4002"/>
                <a:gd name="T81" fmla="*/ 3552 h 4299"/>
                <a:gd name="T82" fmla="*/ 3085 w 4002"/>
                <a:gd name="T83" fmla="*/ 3922 h 4299"/>
                <a:gd name="T84" fmla="*/ 2619 w 4002"/>
                <a:gd name="T85" fmla="*/ 4192 h 4299"/>
                <a:gd name="T86" fmla="*/ 2338 w 4002"/>
                <a:gd name="T87" fmla="*/ 4285 h 4299"/>
                <a:gd name="T88" fmla="*/ 1925 w 4002"/>
                <a:gd name="T89" fmla="*/ 4289 h 4299"/>
                <a:gd name="T90" fmla="*/ 1398 w 4002"/>
                <a:gd name="T91" fmla="*/ 4158 h 4299"/>
                <a:gd name="T92" fmla="*/ 922 w 4002"/>
                <a:gd name="T93" fmla="*/ 3890 h 4299"/>
                <a:gd name="T94" fmla="*/ 521 w 4002"/>
                <a:gd name="T95" fmla="*/ 3514 h 4299"/>
                <a:gd name="T96" fmla="*/ 220 w 4002"/>
                <a:gd name="T97" fmla="*/ 3059 h 4299"/>
                <a:gd name="T98" fmla="*/ 43 w 4002"/>
                <a:gd name="T99" fmla="*/ 2544 h 4299"/>
                <a:gd name="T100" fmla="*/ 3 w 4002"/>
                <a:gd name="T101" fmla="*/ 2010 h 4299"/>
                <a:gd name="T102" fmla="*/ 93 w 4002"/>
                <a:gd name="T103" fmla="*/ 1484 h 4299"/>
                <a:gd name="T104" fmla="*/ 305 w 4002"/>
                <a:gd name="T105" fmla="*/ 995 h 4299"/>
                <a:gd name="T106" fmla="*/ 631 w 4002"/>
                <a:gd name="T107" fmla="*/ 564 h 4299"/>
                <a:gd name="T108" fmla="*/ 1026 w 4002"/>
                <a:gd name="T109" fmla="*/ 249 h 4299"/>
                <a:gd name="T110" fmla="*/ 1459 w 4002"/>
                <a:gd name="T111" fmla="*/ 65 h 4299"/>
                <a:gd name="T112" fmla="*/ 1916 w 4002"/>
                <a:gd name="T113" fmla="*/ 0 h 4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02" h="4299">
                  <a:moveTo>
                    <a:pt x="1933" y="101"/>
                  </a:moveTo>
                  <a:lnTo>
                    <a:pt x="1798" y="102"/>
                  </a:lnTo>
                  <a:lnTo>
                    <a:pt x="1682" y="111"/>
                  </a:lnTo>
                  <a:lnTo>
                    <a:pt x="1569" y="130"/>
                  </a:lnTo>
                  <a:lnTo>
                    <a:pt x="1459" y="155"/>
                  </a:lnTo>
                  <a:lnTo>
                    <a:pt x="1352" y="189"/>
                  </a:lnTo>
                  <a:lnTo>
                    <a:pt x="1248" y="229"/>
                  </a:lnTo>
                  <a:lnTo>
                    <a:pt x="1149" y="276"/>
                  </a:lnTo>
                  <a:lnTo>
                    <a:pt x="1054" y="330"/>
                  </a:lnTo>
                  <a:lnTo>
                    <a:pt x="961" y="390"/>
                  </a:lnTo>
                  <a:lnTo>
                    <a:pt x="873" y="455"/>
                  </a:lnTo>
                  <a:lnTo>
                    <a:pt x="789" y="527"/>
                  </a:lnTo>
                  <a:lnTo>
                    <a:pt x="710" y="603"/>
                  </a:lnTo>
                  <a:lnTo>
                    <a:pt x="634" y="683"/>
                  </a:lnTo>
                  <a:lnTo>
                    <a:pt x="564" y="770"/>
                  </a:lnTo>
                  <a:lnTo>
                    <a:pt x="497" y="858"/>
                  </a:lnTo>
                  <a:lnTo>
                    <a:pt x="435" y="951"/>
                  </a:lnTo>
                  <a:lnTo>
                    <a:pt x="378" y="1049"/>
                  </a:lnTo>
                  <a:lnTo>
                    <a:pt x="327" y="1148"/>
                  </a:lnTo>
                  <a:lnTo>
                    <a:pt x="279" y="1250"/>
                  </a:lnTo>
                  <a:lnTo>
                    <a:pt x="237" y="1356"/>
                  </a:lnTo>
                  <a:lnTo>
                    <a:pt x="200" y="1461"/>
                  </a:lnTo>
                  <a:lnTo>
                    <a:pt x="169" y="1570"/>
                  </a:lnTo>
                  <a:lnTo>
                    <a:pt x="142" y="1680"/>
                  </a:lnTo>
                  <a:lnTo>
                    <a:pt x="122" y="1790"/>
                  </a:lnTo>
                  <a:lnTo>
                    <a:pt x="108" y="1901"/>
                  </a:lnTo>
                  <a:lnTo>
                    <a:pt x="99" y="2013"/>
                  </a:lnTo>
                  <a:lnTo>
                    <a:pt x="96" y="2123"/>
                  </a:lnTo>
                  <a:lnTo>
                    <a:pt x="101" y="2234"/>
                  </a:lnTo>
                  <a:lnTo>
                    <a:pt x="110" y="2344"/>
                  </a:lnTo>
                  <a:lnTo>
                    <a:pt x="125" y="2453"/>
                  </a:lnTo>
                  <a:lnTo>
                    <a:pt x="150" y="2577"/>
                  </a:lnTo>
                  <a:lnTo>
                    <a:pt x="183" y="2698"/>
                  </a:lnTo>
                  <a:lnTo>
                    <a:pt x="221" y="2817"/>
                  </a:lnTo>
                  <a:lnTo>
                    <a:pt x="268" y="2933"/>
                  </a:lnTo>
                  <a:lnTo>
                    <a:pt x="321" y="3048"/>
                  </a:lnTo>
                  <a:lnTo>
                    <a:pt x="381" y="3158"/>
                  </a:lnTo>
                  <a:lnTo>
                    <a:pt x="446" y="3265"/>
                  </a:lnTo>
                  <a:lnTo>
                    <a:pt x="519" y="3367"/>
                  </a:lnTo>
                  <a:lnTo>
                    <a:pt x="597" y="3466"/>
                  </a:lnTo>
                  <a:lnTo>
                    <a:pt x="680" y="3559"/>
                  </a:lnTo>
                  <a:lnTo>
                    <a:pt x="770" y="3648"/>
                  </a:lnTo>
                  <a:lnTo>
                    <a:pt x="866" y="3730"/>
                  </a:lnTo>
                  <a:lnTo>
                    <a:pt x="964" y="3806"/>
                  </a:lnTo>
                  <a:lnTo>
                    <a:pt x="1066" y="3872"/>
                  </a:lnTo>
                  <a:lnTo>
                    <a:pt x="1170" y="3933"/>
                  </a:lnTo>
                  <a:lnTo>
                    <a:pt x="1276" y="3986"/>
                  </a:lnTo>
                  <a:lnTo>
                    <a:pt x="1383" y="4032"/>
                  </a:lnTo>
                  <a:lnTo>
                    <a:pt x="1493" y="4072"/>
                  </a:lnTo>
                  <a:lnTo>
                    <a:pt x="1605" y="4106"/>
                  </a:lnTo>
                  <a:lnTo>
                    <a:pt x="1718" y="4134"/>
                  </a:lnTo>
                  <a:lnTo>
                    <a:pt x="1832" y="4158"/>
                  </a:lnTo>
                  <a:lnTo>
                    <a:pt x="1950" y="4176"/>
                  </a:lnTo>
                  <a:lnTo>
                    <a:pt x="2070" y="4192"/>
                  </a:lnTo>
                  <a:lnTo>
                    <a:pt x="2189" y="4203"/>
                  </a:lnTo>
                  <a:lnTo>
                    <a:pt x="2312" y="4209"/>
                  </a:lnTo>
                  <a:lnTo>
                    <a:pt x="2322" y="4198"/>
                  </a:lnTo>
                  <a:lnTo>
                    <a:pt x="2338" y="4189"/>
                  </a:lnTo>
                  <a:lnTo>
                    <a:pt x="2471" y="4141"/>
                  </a:lnTo>
                  <a:lnTo>
                    <a:pt x="2602" y="4086"/>
                  </a:lnTo>
                  <a:lnTo>
                    <a:pt x="2727" y="4023"/>
                  </a:lnTo>
                  <a:lnTo>
                    <a:pt x="2848" y="3955"/>
                  </a:lnTo>
                  <a:lnTo>
                    <a:pt x="2964" y="3877"/>
                  </a:lnTo>
                  <a:lnTo>
                    <a:pt x="3076" y="3795"/>
                  </a:lnTo>
                  <a:lnTo>
                    <a:pt x="3181" y="3707"/>
                  </a:lnTo>
                  <a:lnTo>
                    <a:pt x="3281" y="3612"/>
                  </a:lnTo>
                  <a:lnTo>
                    <a:pt x="3375" y="3513"/>
                  </a:lnTo>
                  <a:lnTo>
                    <a:pt x="3462" y="3408"/>
                  </a:lnTo>
                  <a:lnTo>
                    <a:pt x="3541" y="3298"/>
                  </a:lnTo>
                  <a:lnTo>
                    <a:pt x="3614" y="3183"/>
                  </a:lnTo>
                  <a:lnTo>
                    <a:pt x="3679" y="3064"/>
                  </a:lnTo>
                  <a:lnTo>
                    <a:pt x="3673" y="3064"/>
                  </a:lnTo>
                  <a:lnTo>
                    <a:pt x="3667" y="3062"/>
                  </a:lnTo>
                  <a:lnTo>
                    <a:pt x="3659" y="3059"/>
                  </a:lnTo>
                  <a:lnTo>
                    <a:pt x="3614" y="3031"/>
                  </a:lnTo>
                  <a:lnTo>
                    <a:pt x="3572" y="3000"/>
                  </a:lnTo>
                  <a:lnTo>
                    <a:pt x="3532" y="2964"/>
                  </a:lnTo>
                  <a:lnTo>
                    <a:pt x="3492" y="2929"/>
                  </a:lnTo>
                  <a:lnTo>
                    <a:pt x="3453" y="2893"/>
                  </a:lnTo>
                  <a:lnTo>
                    <a:pt x="3443" y="2881"/>
                  </a:lnTo>
                  <a:lnTo>
                    <a:pt x="3442" y="2867"/>
                  </a:lnTo>
                  <a:lnTo>
                    <a:pt x="3447" y="2851"/>
                  </a:lnTo>
                  <a:lnTo>
                    <a:pt x="3456" y="2840"/>
                  </a:lnTo>
                  <a:lnTo>
                    <a:pt x="3468" y="2833"/>
                  </a:lnTo>
                  <a:lnTo>
                    <a:pt x="3482" y="2831"/>
                  </a:lnTo>
                  <a:lnTo>
                    <a:pt x="3496" y="2837"/>
                  </a:lnTo>
                  <a:lnTo>
                    <a:pt x="3540" y="2868"/>
                  </a:lnTo>
                  <a:lnTo>
                    <a:pt x="3583" y="2899"/>
                  </a:lnTo>
                  <a:lnTo>
                    <a:pt x="3625" y="2932"/>
                  </a:lnTo>
                  <a:lnTo>
                    <a:pt x="3665" y="2966"/>
                  </a:lnTo>
                  <a:lnTo>
                    <a:pt x="3702" y="3005"/>
                  </a:lnTo>
                  <a:lnTo>
                    <a:pt x="3704" y="3008"/>
                  </a:lnTo>
                  <a:lnTo>
                    <a:pt x="3705" y="3011"/>
                  </a:lnTo>
                  <a:lnTo>
                    <a:pt x="3758" y="2888"/>
                  </a:lnTo>
                  <a:lnTo>
                    <a:pt x="3802" y="2764"/>
                  </a:lnTo>
                  <a:lnTo>
                    <a:pt x="3839" y="2636"/>
                  </a:lnTo>
                  <a:lnTo>
                    <a:pt x="3865" y="2504"/>
                  </a:lnTo>
                  <a:lnTo>
                    <a:pt x="3885" y="2371"/>
                  </a:lnTo>
                  <a:lnTo>
                    <a:pt x="3895" y="2233"/>
                  </a:lnTo>
                  <a:lnTo>
                    <a:pt x="3895" y="2095"/>
                  </a:lnTo>
                  <a:lnTo>
                    <a:pt x="3885" y="1954"/>
                  </a:lnTo>
                  <a:lnTo>
                    <a:pt x="3867" y="1822"/>
                  </a:lnTo>
                  <a:lnTo>
                    <a:pt x="3842" y="1694"/>
                  </a:lnTo>
                  <a:lnTo>
                    <a:pt x="3808" y="1568"/>
                  </a:lnTo>
                  <a:lnTo>
                    <a:pt x="3767" y="1446"/>
                  </a:lnTo>
                  <a:lnTo>
                    <a:pt x="3721" y="1326"/>
                  </a:lnTo>
                  <a:lnTo>
                    <a:pt x="3665" y="1212"/>
                  </a:lnTo>
                  <a:lnTo>
                    <a:pt x="3605" y="1100"/>
                  </a:lnTo>
                  <a:lnTo>
                    <a:pt x="3538" y="993"/>
                  </a:lnTo>
                  <a:lnTo>
                    <a:pt x="3464" y="889"/>
                  </a:lnTo>
                  <a:lnTo>
                    <a:pt x="3385" y="792"/>
                  </a:lnTo>
                  <a:lnTo>
                    <a:pt x="3299" y="700"/>
                  </a:lnTo>
                  <a:lnTo>
                    <a:pt x="3209" y="613"/>
                  </a:lnTo>
                  <a:lnTo>
                    <a:pt x="3113" y="531"/>
                  </a:lnTo>
                  <a:lnTo>
                    <a:pt x="3014" y="457"/>
                  </a:lnTo>
                  <a:lnTo>
                    <a:pt x="2909" y="387"/>
                  </a:lnTo>
                  <a:lnTo>
                    <a:pt x="2798" y="325"/>
                  </a:lnTo>
                  <a:lnTo>
                    <a:pt x="2685" y="269"/>
                  </a:lnTo>
                  <a:lnTo>
                    <a:pt x="2569" y="221"/>
                  </a:lnTo>
                  <a:lnTo>
                    <a:pt x="2448" y="181"/>
                  </a:lnTo>
                  <a:lnTo>
                    <a:pt x="2324" y="149"/>
                  </a:lnTo>
                  <a:lnTo>
                    <a:pt x="2197" y="124"/>
                  </a:lnTo>
                  <a:lnTo>
                    <a:pt x="2067" y="108"/>
                  </a:lnTo>
                  <a:lnTo>
                    <a:pt x="1933" y="101"/>
                  </a:lnTo>
                  <a:close/>
                  <a:moveTo>
                    <a:pt x="1916" y="0"/>
                  </a:moveTo>
                  <a:lnTo>
                    <a:pt x="2032" y="1"/>
                  </a:lnTo>
                  <a:lnTo>
                    <a:pt x="2149" y="11"/>
                  </a:lnTo>
                  <a:lnTo>
                    <a:pt x="2263" y="28"/>
                  </a:lnTo>
                  <a:lnTo>
                    <a:pt x="2380" y="51"/>
                  </a:lnTo>
                  <a:lnTo>
                    <a:pt x="2493" y="80"/>
                  </a:lnTo>
                  <a:lnTo>
                    <a:pt x="2606" y="118"/>
                  </a:lnTo>
                  <a:lnTo>
                    <a:pt x="2718" y="162"/>
                  </a:lnTo>
                  <a:lnTo>
                    <a:pt x="2826" y="212"/>
                  </a:lnTo>
                  <a:lnTo>
                    <a:pt x="2933" y="269"/>
                  </a:lnTo>
                  <a:lnTo>
                    <a:pt x="3039" y="335"/>
                  </a:lnTo>
                  <a:lnTo>
                    <a:pt x="3140" y="404"/>
                  </a:lnTo>
                  <a:lnTo>
                    <a:pt x="3237" y="480"/>
                  </a:lnTo>
                  <a:lnTo>
                    <a:pt x="3329" y="562"/>
                  </a:lnTo>
                  <a:lnTo>
                    <a:pt x="3416" y="651"/>
                  </a:lnTo>
                  <a:lnTo>
                    <a:pt x="3498" y="744"/>
                  </a:lnTo>
                  <a:lnTo>
                    <a:pt x="3572" y="840"/>
                  </a:lnTo>
                  <a:lnTo>
                    <a:pt x="3642" y="940"/>
                  </a:lnTo>
                  <a:lnTo>
                    <a:pt x="3707" y="1046"/>
                  </a:lnTo>
                  <a:lnTo>
                    <a:pt x="3764" y="1154"/>
                  </a:lnTo>
                  <a:lnTo>
                    <a:pt x="3817" y="1266"/>
                  </a:lnTo>
                  <a:lnTo>
                    <a:pt x="3862" y="1381"/>
                  </a:lnTo>
                  <a:lnTo>
                    <a:pt x="3902" y="1497"/>
                  </a:lnTo>
                  <a:lnTo>
                    <a:pt x="3935" y="1616"/>
                  </a:lnTo>
                  <a:lnTo>
                    <a:pt x="3961" y="1735"/>
                  </a:lnTo>
                  <a:lnTo>
                    <a:pt x="3981" y="1858"/>
                  </a:lnTo>
                  <a:lnTo>
                    <a:pt x="3995" y="1980"/>
                  </a:lnTo>
                  <a:lnTo>
                    <a:pt x="4002" y="2103"/>
                  </a:lnTo>
                  <a:lnTo>
                    <a:pt x="4002" y="2225"/>
                  </a:lnTo>
                  <a:lnTo>
                    <a:pt x="3994" y="2349"/>
                  </a:lnTo>
                  <a:lnTo>
                    <a:pt x="3978" y="2470"/>
                  </a:lnTo>
                  <a:lnTo>
                    <a:pt x="3957" y="2592"/>
                  </a:lnTo>
                  <a:lnTo>
                    <a:pt x="3924" y="2724"/>
                  </a:lnTo>
                  <a:lnTo>
                    <a:pt x="3882" y="2853"/>
                  </a:lnTo>
                  <a:lnTo>
                    <a:pt x="3833" y="2980"/>
                  </a:lnTo>
                  <a:lnTo>
                    <a:pt x="3777" y="3102"/>
                  </a:lnTo>
                  <a:lnTo>
                    <a:pt x="3712" y="3222"/>
                  </a:lnTo>
                  <a:lnTo>
                    <a:pt x="3640" y="3336"/>
                  </a:lnTo>
                  <a:lnTo>
                    <a:pt x="3563" y="3446"/>
                  </a:lnTo>
                  <a:lnTo>
                    <a:pt x="3479" y="3552"/>
                  </a:lnTo>
                  <a:lnTo>
                    <a:pt x="3389" y="3652"/>
                  </a:lnTo>
                  <a:lnTo>
                    <a:pt x="3293" y="3748"/>
                  </a:lnTo>
                  <a:lnTo>
                    <a:pt x="3191" y="3838"/>
                  </a:lnTo>
                  <a:lnTo>
                    <a:pt x="3085" y="3922"/>
                  </a:lnTo>
                  <a:lnTo>
                    <a:pt x="2975" y="4000"/>
                  </a:lnTo>
                  <a:lnTo>
                    <a:pt x="2859" y="4071"/>
                  </a:lnTo>
                  <a:lnTo>
                    <a:pt x="2741" y="4134"/>
                  </a:lnTo>
                  <a:lnTo>
                    <a:pt x="2619" y="4192"/>
                  </a:lnTo>
                  <a:lnTo>
                    <a:pt x="2493" y="4241"/>
                  </a:lnTo>
                  <a:lnTo>
                    <a:pt x="2364" y="4285"/>
                  </a:lnTo>
                  <a:lnTo>
                    <a:pt x="2350" y="4286"/>
                  </a:lnTo>
                  <a:lnTo>
                    <a:pt x="2338" y="4285"/>
                  </a:lnTo>
                  <a:lnTo>
                    <a:pt x="2338" y="4285"/>
                  </a:lnTo>
                  <a:lnTo>
                    <a:pt x="2200" y="4297"/>
                  </a:lnTo>
                  <a:lnTo>
                    <a:pt x="2062" y="4299"/>
                  </a:lnTo>
                  <a:lnTo>
                    <a:pt x="1925" y="4289"/>
                  </a:lnTo>
                  <a:lnTo>
                    <a:pt x="1791" y="4271"/>
                  </a:lnTo>
                  <a:lnTo>
                    <a:pt x="1657" y="4241"/>
                  </a:lnTo>
                  <a:lnTo>
                    <a:pt x="1527" y="4204"/>
                  </a:lnTo>
                  <a:lnTo>
                    <a:pt x="1398" y="4158"/>
                  </a:lnTo>
                  <a:lnTo>
                    <a:pt x="1274" y="4102"/>
                  </a:lnTo>
                  <a:lnTo>
                    <a:pt x="1152" y="4038"/>
                  </a:lnTo>
                  <a:lnTo>
                    <a:pt x="1035" y="3967"/>
                  </a:lnTo>
                  <a:lnTo>
                    <a:pt x="922" y="3890"/>
                  </a:lnTo>
                  <a:lnTo>
                    <a:pt x="814" y="3804"/>
                  </a:lnTo>
                  <a:lnTo>
                    <a:pt x="710" y="3714"/>
                  </a:lnTo>
                  <a:lnTo>
                    <a:pt x="612" y="3617"/>
                  </a:lnTo>
                  <a:lnTo>
                    <a:pt x="521" y="3514"/>
                  </a:lnTo>
                  <a:lnTo>
                    <a:pt x="434" y="3408"/>
                  </a:lnTo>
                  <a:lnTo>
                    <a:pt x="355" y="3294"/>
                  </a:lnTo>
                  <a:lnTo>
                    <a:pt x="283" y="3178"/>
                  </a:lnTo>
                  <a:lnTo>
                    <a:pt x="220" y="3059"/>
                  </a:lnTo>
                  <a:lnTo>
                    <a:pt x="163" y="2935"/>
                  </a:lnTo>
                  <a:lnTo>
                    <a:pt x="114" y="2809"/>
                  </a:lnTo>
                  <a:lnTo>
                    <a:pt x="74" y="2678"/>
                  </a:lnTo>
                  <a:lnTo>
                    <a:pt x="43" y="2544"/>
                  </a:lnTo>
                  <a:lnTo>
                    <a:pt x="20" y="2411"/>
                  </a:lnTo>
                  <a:lnTo>
                    <a:pt x="6" y="2278"/>
                  </a:lnTo>
                  <a:lnTo>
                    <a:pt x="0" y="2143"/>
                  </a:lnTo>
                  <a:lnTo>
                    <a:pt x="3" y="2010"/>
                  </a:lnTo>
                  <a:lnTo>
                    <a:pt x="14" y="1876"/>
                  </a:lnTo>
                  <a:lnTo>
                    <a:pt x="32" y="1745"/>
                  </a:lnTo>
                  <a:lnTo>
                    <a:pt x="59" y="1615"/>
                  </a:lnTo>
                  <a:lnTo>
                    <a:pt x="93" y="1484"/>
                  </a:lnTo>
                  <a:lnTo>
                    <a:pt x="135" y="1359"/>
                  </a:lnTo>
                  <a:lnTo>
                    <a:pt x="184" y="1233"/>
                  </a:lnTo>
                  <a:lnTo>
                    <a:pt x="242" y="1112"/>
                  </a:lnTo>
                  <a:lnTo>
                    <a:pt x="305" y="995"/>
                  </a:lnTo>
                  <a:lnTo>
                    <a:pt x="376" y="880"/>
                  </a:lnTo>
                  <a:lnTo>
                    <a:pt x="454" y="770"/>
                  </a:lnTo>
                  <a:lnTo>
                    <a:pt x="539" y="665"/>
                  </a:lnTo>
                  <a:lnTo>
                    <a:pt x="631" y="564"/>
                  </a:lnTo>
                  <a:lnTo>
                    <a:pt x="730" y="469"/>
                  </a:lnTo>
                  <a:lnTo>
                    <a:pt x="825" y="387"/>
                  </a:lnTo>
                  <a:lnTo>
                    <a:pt x="924" y="314"/>
                  </a:lnTo>
                  <a:lnTo>
                    <a:pt x="1026" y="249"/>
                  </a:lnTo>
                  <a:lnTo>
                    <a:pt x="1130" y="192"/>
                  </a:lnTo>
                  <a:lnTo>
                    <a:pt x="1237" y="142"/>
                  </a:lnTo>
                  <a:lnTo>
                    <a:pt x="1347" y="99"/>
                  </a:lnTo>
                  <a:lnTo>
                    <a:pt x="1459" y="65"/>
                  </a:lnTo>
                  <a:lnTo>
                    <a:pt x="1570" y="37"/>
                  </a:lnTo>
                  <a:lnTo>
                    <a:pt x="1685" y="17"/>
                  </a:lnTo>
                  <a:lnTo>
                    <a:pt x="1800" y="4"/>
                  </a:lnTo>
                  <a:lnTo>
                    <a:pt x="19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77F05D7-A109-4A54-B774-8EFB46D27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2076450"/>
              <a:ext cx="104775" cy="315913"/>
            </a:xfrm>
            <a:custGeom>
              <a:avLst/>
              <a:gdLst>
                <a:gd name="T0" fmla="*/ 65 w 132"/>
                <a:gd name="T1" fmla="*/ 0 h 400"/>
                <a:gd name="T2" fmla="*/ 84 w 132"/>
                <a:gd name="T3" fmla="*/ 3 h 400"/>
                <a:gd name="T4" fmla="*/ 101 w 132"/>
                <a:gd name="T5" fmla="*/ 12 h 400"/>
                <a:gd name="T6" fmla="*/ 113 w 132"/>
                <a:gd name="T7" fmla="*/ 26 h 400"/>
                <a:gd name="T8" fmla="*/ 126 w 132"/>
                <a:gd name="T9" fmla="*/ 59 h 400"/>
                <a:gd name="T10" fmla="*/ 132 w 132"/>
                <a:gd name="T11" fmla="*/ 93 h 400"/>
                <a:gd name="T12" fmla="*/ 131 w 132"/>
                <a:gd name="T13" fmla="*/ 127 h 400"/>
                <a:gd name="T14" fmla="*/ 127 w 132"/>
                <a:gd name="T15" fmla="*/ 161 h 400"/>
                <a:gd name="T16" fmla="*/ 124 w 132"/>
                <a:gd name="T17" fmla="*/ 195 h 400"/>
                <a:gd name="T18" fmla="*/ 117 w 132"/>
                <a:gd name="T19" fmla="*/ 284 h 400"/>
                <a:gd name="T20" fmla="*/ 106 w 132"/>
                <a:gd name="T21" fmla="*/ 370 h 400"/>
                <a:gd name="T22" fmla="*/ 100 w 132"/>
                <a:gd name="T23" fmla="*/ 386 h 400"/>
                <a:gd name="T24" fmla="*/ 89 w 132"/>
                <a:gd name="T25" fmla="*/ 395 h 400"/>
                <a:gd name="T26" fmla="*/ 73 w 132"/>
                <a:gd name="T27" fmla="*/ 400 h 400"/>
                <a:gd name="T28" fmla="*/ 58 w 132"/>
                <a:gd name="T29" fmla="*/ 400 h 400"/>
                <a:gd name="T30" fmla="*/ 44 w 132"/>
                <a:gd name="T31" fmla="*/ 395 h 400"/>
                <a:gd name="T32" fmla="*/ 33 w 132"/>
                <a:gd name="T33" fmla="*/ 386 h 400"/>
                <a:gd name="T34" fmla="*/ 27 w 132"/>
                <a:gd name="T35" fmla="*/ 370 h 400"/>
                <a:gd name="T36" fmla="*/ 16 w 132"/>
                <a:gd name="T37" fmla="*/ 284 h 400"/>
                <a:gd name="T38" fmla="*/ 8 w 132"/>
                <a:gd name="T39" fmla="*/ 195 h 400"/>
                <a:gd name="T40" fmla="*/ 5 w 132"/>
                <a:gd name="T41" fmla="*/ 161 h 400"/>
                <a:gd name="T42" fmla="*/ 0 w 132"/>
                <a:gd name="T43" fmla="*/ 127 h 400"/>
                <a:gd name="T44" fmla="*/ 0 w 132"/>
                <a:gd name="T45" fmla="*/ 93 h 400"/>
                <a:gd name="T46" fmla="*/ 5 w 132"/>
                <a:gd name="T47" fmla="*/ 59 h 400"/>
                <a:gd name="T48" fmla="*/ 19 w 132"/>
                <a:gd name="T49" fmla="*/ 26 h 400"/>
                <a:gd name="T50" fmla="*/ 31 w 132"/>
                <a:gd name="T51" fmla="*/ 12 h 400"/>
                <a:gd name="T52" fmla="*/ 47 w 132"/>
                <a:gd name="T53" fmla="*/ 3 h 400"/>
                <a:gd name="T54" fmla="*/ 65 w 132"/>
                <a:gd name="T5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2" h="400">
                  <a:moveTo>
                    <a:pt x="65" y="0"/>
                  </a:moveTo>
                  <a:lnTo>
                    <a:pt x="84" y="3"/>
                  </a:lnTo>
                  <a:lnTo>
                    <a:pt x="101" y="12"/>
                  </a:lnTo>
                  <a:lnTo>
                    <a:pt x="113" y="26"/>
                  </a:lnTo>
                  <a:lnTo>
                    <a:pt x="126" y="59"/>
                  </a:lnTo>
                  <a:lnTo>
                    <a:pt x="132" y="93"/>
                  </a:lnTo>
                  <a:lnTo>
                    <a:pt x="131" y="127"/>
                  </a:lnTo>
                  <a:lnTo>
                    <a:pt x="127" y="161"/>
                  </a:lnTo>
                  <a:lnTo>
                    <a:pt x="124" y="195"/>
                  </a:lnTo>
                  <a:lnTo>
                    <a:pt x="117" y="284"/>
                  </a:lnTo>
                  <a:lnTo>
                    <a:pt x="106" y="370"/>
                  </a:lnTo>
                  <a:lnTo>
                    <a:pt x="100" y="386"/>
                  </a:lnTo>
                  <a:lnTo>
                    <a:pt x="89" y="395"/>
                  </a:lnTo>
                  <a:lnTo>
                    <a:pt x="73" y="400"/>
                  </a:lnTo>
                  <a:lnTo>
                    <a:pt x="58" y="400"/>
                  </a:lnTo>
                  <a:lnTo>
                    <a:pt x="44" y="395"/>
                  </a:lnTo>
                  <a:lnTo>
                    <a:pt x="33" y="386"/>
                  </a:lnTo>
                  <a:lnTo>
                    <a:pt x="27" y="370"/>
                  </a:lnTo>
                  <a:lnTo>
                    <a:pt x="16" y="284"/>
                  </a:lnTo>
                  <a:lnTo>
                    <a:pt x="8" y="195"/>
                  </a:lnTo>
                  <a:lnTo>
                    <a:pt x="5" y="161"/>
                  </a:lnTo>
                  <a:lnTo>
                    <a:pt x="0" y="127"/>
                  </a:lnTo>
                  <a:lnTo>
                    <a:pt x="0" y="93"/>
                  </a:lnTo>
                  <a:lnTo>
                    <a:pt x="5" y="59"/>
                  </a:lnTo>
                  <a:lnTo>
                    <a:pt x="19" y="26"/>
                  </a:lnTo>
                  <a:lnTo>
                    <a:pt x="31" y="12"/>
                  </a:lnTo>
                  <a:lnTo>
                    <a:pt x="47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212721F-DF51-4FF8-98A1-C250A6FEA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4929188"/>
              <a:ext cx="127000" cy="323850"/>
            </a:xfrm>
            <a:custGeom>
              <a:avLst/>
              <a:gdLst>
                <a:gd name="T0" fmla="*/ 52 w 161"/>
                <a:gd name="T1" fmla="*/ 0 h 408"/>
                <a:gd name="T2" fmla="*/ 68 w 161"/>
                <a:gd name="T3" fmla="*/ 0 h 408"/>
                <a:gd name="T4" fmla="*/ 83 w 161"/>
                <a:gd name="T5" fmla="*/ 5 h 408"/>
                <a:gd name="T6" fmla="*/ 96 w 161"/>
                <a:gd name="T7" fmla="*/ 16 h 408"/>
                <a:gd name="T8" fmla="*/ 103 w 161"/>
                <a:gd name="T9" fmla="*/ 31 h 408"/>
                <a:gd name="T10" fmla="*/ 124 w 161"/>
                <a:gd name="T11" fmla="*/ 123 h 408"/>
                <a:gd name="T12" fmla="*/ 142 w 161"/>
                <a:gd name="T13" fmla="*/ 214 h 408"/>
                <a:gd name="T14" fmla="*/ 148 w 161"/>
                <a:gd name="T15" fmla="*/ 244 h 408"/>
                <a:gd name="T16" fmla="*/ 155 w 161"/>
                <a:gd name="T17" fmla="*/ 271 h 408"/>
                <a:gd name="T18" fmla="*/ 159 w 161"/>
                <a:gd name="T19" fmla="*/ 298 h 408"/>
                <a:gd name="T20" fmla="*/ 161 w 161"/>
                <a:gd name="T21" fmla="*/ 324 h 408"/>
                <a:gd name="T22" fmla="*/ 158 w 161"/>
                <a:gd name="T23" fmla="*/ 351 h 408"/>
                <a:gd name="T24" fmla="*/ 147 w 161"/>
                <a:gd name="T25" fmla="*/ 380 h 408"/>
                <a:gd name="T26" fmla="*/ 136 w 161"/>
                <a:gd name="T27" fmla="*/ 395 h 408"/>
                <a:gd name="T28" fmla="*/ 121 w 161"/>
                <a:gd name="T29" fmla="*/ 403 h 408"/>
                <a:gd name="T30" fmla="*/ 103 w 161"/>
                <a:gd name="T31" fmla="*/ 408 h 408"/>
                <a:gd name="T32" fmla="*/ 86 w 161"/>
                <a:gd name="T33" fmla="*/ 406 h 408"/>
                <a:gd name="T34" fmla="*/ 69 w 161"/>
                <a:gd name="T35" fmla="*/ 400 h 408"/>
                <a:gd name="T36" fmla="*/ 54 w 161"/>
                <a:gd name="T37" fmla="*/ 391 h 408"/>
                <a:gd name="T38" fmla="*/ 35 w 161"/>
                <a:gd name="T39" fmla="*/ 372 h 408"/>
                <a:gd name="T40" fmla="*/ 23 w 161"/>
                <a:gd name="T41" fmla="*/ 351 h 408"/>
                <a:gd name="T42" fmla="*/ 14 w 161"/>
                <a:gd name="T43" fmla="*/ 326 h 408"/>
                <a:gd name="T44" fmla="*/ 9 w 161"/>
                <a:gd name="T45" fmla="*/ 301 h 408"/>
                <a:gd name="T46" fmla="*/ 6 w 161"/>
                <a:gd name="T47" fmla="*/ 275 h 408"/>
                <a:gd name="T48" fmla="*/ 3 w 161"/>
                <a:gd name="T49" fmla="*/ 247 h 408"/>
                <a:gd name="T50" fmla="*/ 1 w 161"/>
                <a:gd name="T51" fmla="*/ 222 h 408"/>
                <a:gd name="T52" fmla="*/ 0 w 161"/>
                <a:gd name="T53" fmla="*/ 157 h 408"/>
                <a:gd name="T54" fmla="*/ 4 w 161"/>
                <a:gd name="T55" fmla="*/ 95 h 408"/>
                <a:gd name="T56" fmla="*/ 17 w 161"/>
                <a:gd name="T57" fmla="*/ 31 h 408"/>
                <a:gd name="T58" fmla="*/ 24 w 161"/>
                <a:gd name="T59" fmla="*/ 16 h 408"/>
                <a:gd name="T60" fmla="*/ 37 w 161"/>
                <a:gd name="T61" fmla="*/ 5 h 408"/>
                <a:gd name="T62" fmla="*/ 52 w 161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408">
                  <a:moveTo>
                    <a:pt x="52" y="0"/>
                  </a:moveTo>
                  <a:lnTo>
                    <a:pt x="68" y="0"/>
                  </a:lnTo>
                  <a:lnTo>
                    <a:pt x="83" y="5"/>
                  </a:lnTo>
                  <a:lnTo>
                    <a:pt x="96" y="16"/>
                  </a:lnTo>
                  <a:lnTo>
                    <a:pt x="103" y="31"/>
                  </a:lnTo>
                  <a:lnTo>
                    <a:pt x="124" y="123"/>
                  </a:lnTo>
                  <a:lnTo>
                    <a:pt x="142" y="214"/>
                  </a:lnTo>
                  <a:lnTo>
                    <a:pt x="148" y="244"/>
                  </a:lnTo>
                  <a:lnTo>
                    <a:pt x="155" y="271"/>
                  </a:lnTo>
                  <a:lnTo>
                    <a:pt x="159" y="298"/>
                  </a:lnTo>
                  <a:lnTo>
                    <a:pt x="161" y="324"/>
                  </a:lnTo>
                  <a:lnTo>
                    <a:pt x="158" y="351"/>
                  </a:lnTo>
                  <a:lnTo>
                    <a:pt x="147" y="380"/>
                  </a:lnTo>
                  <a:lnTo>
                    <a:pt x="136" y="395"/>
                  </a:lnTo>
                  <a:lnTo>
                    <a:pt x="121" y="403"/>
                  </a:lnTo>
                  <a:lnTo>
                    <a:pt x="103" y="408"/>
                  </a:lnTo>
                  <a:lnTo>
                    <a:pt x="86" y="406"/>
                  </a:lnTo>
                  <a:lnTo>
                    <a:pt x="69" y="400"/>
                  </a:lnTo>
                  <a:lnTo>
                    <a:pt x="54" y="391"/>
                  </a:lnTo>
                  <a:lnTo>
                    <a:pt x="35" y="372"/>
                  </a:lnTo>
                  <a:lnTo>
                    <a:pt x="23" y="351"/>
                  </a:lnTo>
                  <a:lnTo>
                    <a:pt x="14" y="326"/>
                  </a:lnTo>
                  <a:lnTo>
                    <a:pt x="9" y="301"/>
                  </a:lnTo>
                  <a:lnTo>
                    <a:pt x="6" y="275"/>
                  </a:lnTo>
                  <a:lnTo>
                    <a:pt x="3" y="247"/>
                  </a:lnTo>
                  <a:lnTo>
                    <a:pt x="1" y="222"/>
                  </a:lnTo>
                  <a:lnTo>
                    <a:pt x="0" y="157"/>
                  </a:lnTo>
                  <a:lnTo>
                    <a:pt x="4" y="95"/>
                  </a:lnTo>
                  <a:lnTo>
                    <a:pt x="17" y="31"/>
                  </a:lnTo>
                  <a:lnTo>
                    <a:pt x="24" y="16"/>
                  </a:lnTo>
                  <a:lnTo>
                    <a:pt x="37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C4D706-9AE6-4132-AF05-E3F844F9A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3605213"/>
              <a:ext cx="319088" cy="127000"/>
            </a:xfrm>
            <a:custGeom>
              <a:avLst/>
              <a:gdLst>
                <a:gd name="T0" fmla="*/ 310 w 403"/>
                <a:gd name="T1" fmla="*/ 0 h 159"/>
                <a:gd name="T2" fmla="*/ 336 w 403"/>
                <a:gd name="T3" fmla="*/ 1 h 159"/>
                <a:gd name="T4" fmla="*/ 361 w 403"/>
                <a:gd name="T5" fmla="*/ 11 h 159"/>
                <a:gd name="T6" fmla="*/ 386 w 403"/>
                <a:gd name="T7" fmla="*/ 28 h 159"/>
                <a:gd name="T8" fmla="*/ 395 w 403"/>
                <a:gd name="T9" fmla="*/ 40 h 159"/>
                <a:gd name="T10" fmla="*/ 400 w 403"/>
                <a:gd name="T11" fmla="*/ 54 h 159"/>
                <a:gd name="T12" fmla="*/ 403 w 403"/>
                <a:gd name="T13" fmla="*/ 70 h 159"/>
                <a:gd name="T14" fmla="*/ 401 w 403"/>
                <a:gd name="T15" fmla="*/ 85 h 159"/>
                <a:gd name="T16" fmla="*/ 395 w 403"/>
                <a:gd name="T17" fmla="*/ 97 h 159"/>
                <a:gd name="T18" fmla="*/ 376 w 403"/>
                <a:gd name="T19" fmla="*/ 118 h 159"/>
                <a:gd name="T20" fmla="*/ 356 w 403"/>
                <a:gd name="T21" fmla="*/ 133 h 159"/>
                <a:gd name="T22" fmla="*/ 334 w 403"/>
                <a:gd name="T23" fmla="*/ 142 h 159"/>
                <a:gd name="T24" fmla="*/ 311 w 403"/>
                <a:gd name="T25" fmla="*/ 147 h 159"/>
                <a:gd name="T26" fmla="*/ 286 w 403"/>
                <a:gd name="T27" fmla="*/ 150 h 159"/>
                <a:gd name="T28" fmla="*/ 260 w 403"/>
                <a:gd name="T29" fmla="*/ 152 h 159"/>
                <a:gd name="T30" fmla="*/ 232 w 403"/>
                <a:gd name="T31" fmla="*/ 153 h 159"/>
                <a:gd name="T32" fmla="*/ 169 w 403"/>
                <a:gd name="T33" fmla="*/ 156 h 159"/>
                <a:gd name="T34" fmla="*/ 103 w 403"/>
                <a:gd name="T35" fmla="*/ 159 h 159"/>
                <a:gd name="T36" fmla="*/ 38 w 403"/>
                <a:gd name="T37" fmla="*/ 155 h 159"/>
                <a:gd name="T38" fmla="*/ 21 w 403"/>
                <a:gd name="T39" fmla="*/ 149 h 159"/>
                <a:gd name="T40" fmla="*/ 10 w 403"/>
                <a:gd name="T41" fmla="*/ 139 h 159"/>
                <a:gd name="T42" fmla="*/ 3 w 403"/>
                <a:gd name="T43" fmla="*/ 127 h 159"/>
                <a:gd name="T44" fmla="*/ 0 w 403"/>
                <a:gd name="T45" fmla="*/ 111 h 159"/>
                <a:gd name="T46" fmla="*/ 1 w 403"/>
                <a:gd name="T47" fmla="*/ 96 h 159"/>
                <a:gd name="T48" fmla="*/ 6 w 403"/>
                <a:gd name="T49" fmla="*/ 80 h 159"/>
                <a:gd name="T50" fmla="*/ 13 w 403"/>
                <a:gd name="T51" fmla="*/ 66 h 159"/>
                <a:gd name="T52" fmla="*/ 26 w 403"/>
                <a:gd name="T53" fmla="*/ 56 h 159"/>
                <a:gd name="T54" fmla="*/ 38 w 403"/>
                <a:gd name="T55" fmla="*/ 48 h 159"/>
                <a:gd name="T56" fmla="*/ 83 w 403"/>
                <a:gd name="T57" fmla="*/ 34 h 159"/>
                <a:gd name="T58" fmla="*/ 131 w 403"/>
                <a:gd name="T59" fmla="*/ 25 h 159"/>
                <a:gd name="T60" fmla="*/ 178 w 403"/>
                <a:gd name="T61" fmla="*/ 17 h 159"/>
                <a:gd name="T62" fmla="*/ 224 w 403"/>
                <a:gd name="T63" fmla="*/ 11 h 159"/>
                <a:gd name="T64" fmla="*/ 254 w 403"/>
                <a:gd name="T65" fmla="*/ 6 h 159"/>
                <a:gd name="T66" fmla="*/ 282 w 403"/>
                <a:gd name="T67" fmla="*/ 1 h 159"/>
                <a:gd name="T68" fmla="*/ 310 w 403"/>
                <a:gd name="T6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3" h="159">
                  <a:moveTo>
                    <a:pt x="310" y="0"/>
                  </a:moveTo>
                  <a:lnTo>
                    <a:pt x="336" y="1"/>
                  </a:lnTo>
                  <a:lnTo>
                    <a:pt x="361" y="11"/>
                  </a:lnTo>
                  <a:lnTo>
                    <a:pt x="386" y="28"/>
                  </a:lnTo>
                  <a:lnTo>
                    <a:pt x="395" y="40"/>
                  </a:lnTo>
                  <a:lnTo>
                    <a:pt x="400" y="54"/>
                  </a:lnTo>
                  <a:lnTo>
                    <a:pt x="403" y="70"/>
                  </a:lnTo>
                  <a:lnTo>
                    <a:pt x="401" y="85"/>
                  </a:lnTo>
                  <a:lnTo>
                    <a:pt x="395" y="97"/>
                  </a:lnTo>
                  <a:lnTo>
                    <a:pt x="376" y="118"/>
                  </a:lnTo>
                  <a:lnTo>
                    <a:pt x="356" y="133"/>
                  </a:lnTo>
                  <a:lnTo>
                    <a:pt x="334" y="142"/>
                  </a:lnTo>
                  <a:lnTo>
                    <a:pt x="311" y="147"/>
                  </a:lnTo>
                  <a:lnTo>
                    <a:pt x="286" y="150"/>
                  </a:lnTo>
                  <a:lnTo>
                    <a:pt x="260" y="152"/>
                  </a:lnTo>
                  <a:lnTo>
                    <a:pt x="232" y="153"/>
                  </a:lnTo>
                  <a:lnTo>
                    <a:pt x="169" y="156"/>
                  </a:lnTo>
                  <a:lnTo>
                    <a:pt x="103" y="159"/>
                  </a:lnTo>
                  <a:lnTo>
                    <a:pt x="38" y="155"/>
                  </a:lnTo>
                  <a:lnTo>
                    <a:pt x="21" y="149"/>
                  </a:lnTo>
                  <a:lnTo>
                    <a:pt x="10" y="139"/>
                  </a:lnTo>
                  <a:lnTo>
                    <a:pt x="3" y="127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6" y="80"/>
                  </a:lnTo>
                  <a:lnTo>
                    <a:pt x="13" y="66"/>
                  </a:lnTo>
                  <a:lnTo>
                    <a:pt x="26" y="56"/>
                  </a:lnTo>
                  <a:lnTo>
                    <a:pt x="38" y="48"/>
                  </a:lnTo>
                  <a:lnTo>
                    <a:pt x="83" y="34"/>
                  </a:lnTo>
                  <a:lnTo>
                    <a:pt x="131" y="25"/>
                  </a:lnTo>
                  <a:lnTo>
                    <a:pt x="178" y="17"/>
                  </a:lnTo>
                  <a:lnTo>
                    <a:pt x="224" y="11"/>
                  </a:lnTo>
                  <a:lnTo>
                    <a:pt x="254" y="6"/>
                  </a:lnTo>
                  <a:lnTo>
                    <a:pt x="282" y="1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714141F-0FE0-48E6-9DE8-11B4D5E5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579813"/>
              <a:ext cx="273050" cy="139700"/>
            </a:xfrm>
            <a:custGeom>
              <a:avLst/>
              <a:gdLst>
                <a:gd name="T0" fmla="*/ 212 w 344"/>
                <a:gd name="T1" fmla="*/ 0 h 177"/>
                <a:gd name="T2" fmla="*/ 249 w 344"/>
                <a:gd name="T3" fmla="*/ 2 h 177"/>
                <a:gd name="T4" fmla="*/ 283 w 344"/>
                <a:gd name="T5" fmla="*/ 10 h 177"/>
                <a:gd name="T6" fmla="*/ 305 w 344"/>
                <a:gd name="T7" fmla="*/ 19 h 177"/>
                <a:gd name="T8" fmla="*/ 322 w 344"/>
                <a:gd name="T9" fmla="*/ 33 h 177"/>
                <a:gd name="T10" fmla="*/ 335 w 344"/>
                <a:gd name="T11" fmla="*/ 50 h 177"/>
                <a:gd name="T12" fmla="*/ 341 w 344"/>
                <a:gd name="T13" fmla="*/ 70 h 177"/>
                <a:gd name="T14" fmla="*/ 344 w 344"/>
                <a:gd name="T15" fmla="*/ 92 h 177"/>
                <a:gd name="T16" fmla="*/ 342 w 344"/>
                <a:gd name="T17" fmla="*/ 112 h 177"/>
                <a:gd name="T18" fmla="*/ 335 w 344"/>
                <a:gd name="T19" fmla="*/ 132 h 177"/>
                <a:gd name="T20" fmla="*/ 324 w 344"/>
                <a:gd name="T21" fmla="*/ 149 h 177"/>
                <a:gd name="T22" fmla="*/ 307 w 344"/>
                <a:gd name="T23" fmla="*/ 161 h 177"/>
                <a:gd name="T24" fmla="*/ 283 w 344"/>
                <a:gd name="T25" fmla="*/ 171 h 177"/>
                <a:gd name="T26" fmla="*/ 243 w 344"/>
                <a:gd name="T27" fmla="*/ 177 h 177"/>
                <a:gd name="T28" fmla="*/ 203 w 344"/>
                <a:gd name="T29" fmla="*/ 177 h 177"/>
                <a:gd name="T30" fmla="*/ 161 w 344"/>
                <a:gd name="T31" fmla="*/ 174 h 177"/>
                <a:gd name="T32" fmla="*/ 103 w 344"/>
                <a:gd name="T33" fmla="*/ 172 h 177"/>
                <a:gd name="T34" fmla="*/ 45 w 344"/>
                <a:gd name="T35" fmla="*/ 165 h 177"/>
                <a:gd name="T36" fmla="*/ 28 w 344"/>
                <a:gd name="T37" fmla="*/ 158 h 177"/>
                <a:gd name="T38" fmla="*/ 14 w 344"/>
                <a:gd name="T39" fmla="*/ 146 h 177"/>
                <a:gd name="T40" fmla="*/ 4 w 344"/>
                <a:gd name="T41" fmla="*/ 130 h 177"/>
                <a:gd name="T42" fmla="*/ 0 w 344"/>
                <a:gd name="T43" fmla="*/ 113 h 177"/>
                <a:gd name="T44" fmla="*/ 1 w 344"/>
                <a:gd name="T45" fmla="*/ 95 h 177"/>
                <a:gd name="T46" fmla="*/ 6 w 344"/>
                <a:gd name="T47" fmla="*/ 76 h 177"/>
                <a:gd name="T48" fmla="*/ 15 w 344"/>
                <a:gd name="T49" fmla="*/ 61 h 177"/>
                <a:gd name="T50" fmla="*/ 31 w 344"/>
                <a:gd name="T51" fmla="*/ 50 h 177"/>
                <a:gd name="T52" fmla="*/ 62 w 344"/>
                <a:gd name="T53" fmla="*/ 34 h 177"/>
                <a:gd name="T54" fmla="*/ 97 w 344"/>
                <a:gd name="T55" fmla="*/ 20 h 177"/>
                <a:gd name="T56" fmla="*/ 134 w 344"/>
                <a:gd name="T57" fmla="*/ 11 h 177"/>
                <a:gd name="T58" fmla="*/ 173 w 344"/>
                <a:gd name="T59" fmla="*/ 3 h 177"/>
                <a:gd name="T60" fmla="*/ 212 w 344"/>
                <a:gd name="T6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177">
                  <a:moveTo>
                    <a:pt x="212" y="0"/>
                  </a:moveTo>
                  <a:lnTo>
                    <a:pt x="249" y="2"/>
                  </a:lnTo>
                  <a:lnTo>
                    <a:pt x="283" y="10"/>
                  </a:lnTo>
                  <a:lnTo>
                    <a:pt x="305" y="19"/>
                  </a:lnTo>
                  <a:lnTo>
                    <a:pt x="322" y="33"/>
                  </a:lnTo>
                  <a:lnTo>
                    <a:pt x="335" y="50"/>
                  </a:lnTo>
                  <a:lnTo>
                    <a:pt x="341" y="70"/>
                  </a:lnTo>
                  <a:lnTo>
                    <a:pt x="344" y="92"/>
                  </a:lnTo>
                  <a:lnTo>
                    <a:pt x="342" y="112"/>
                  </a:lnTo>
                  <a:lnTo>
                    <a:pt x="335" y="132"/>
                  </a:lnTo>
                  <a:lnTo>
                    <a:pt x="324" y="149"/>
                  </a:lnTo>
                  <a:lnTo>
                    <a:pt x="307" y="161"/>
                  </a:lnTo>
                  <a:lnTo>
                    <a:pt x="283" y="171"/>
                  </a:lnTo>
                  <a:lnTo>
                    <a:pt x="243" y="177"/>
                  </a:lnTo>
                  <a:lnTo>
                    <a:pt x="203" y="177"/>
                  </a:lnTo>
                  <a:lnTo>
                    <a:pt x="161" y="174"/>
                  </a:lnTo>
                  <a:lnTo>
                    <a:pt x="103" y="172"/>
                  </a:lnTo>
                  <a:lnTo>
                    <a:pt x="45" y="165"/>
                  </a:lnTo>
                  <a:lnTo>
                    <a:pt x="28" y="158"/>
                  </a:lnTo>
                  <a:lnTo>
                    <a:pt x="14" y="146"/>
                  </a:lnTo>
                  <a:lnTo>
                    <a:pt x="4" y="130"/>
                  </a:lnTo>
                  <a:lnTo>
                    <a:pt x="0" y="113"/>
                  </a:lnTo>
                  <a:lnTo>
                    <a:pt x="1" y="95"/>
                  </a:lnTo>
                  <a:lnTo>
                    <a:pt x="6" y="76"/>
                  </a:lnTo>
                  <a:lnTo>
                    <a:pt x="15" y="61"/>
                  </a:lnTo>
                  <a:lnTo>
                    <a:pt x="31" y="50"/>
                  </a:lnTo>
                  <a:lnTo>
                    <a:pt x="62" y="34"/>
                  </a:lnTo>
                  <a:lnTo>
                    <a:pt x="97" y="20"/>
                  </a:lnTo>
                  <a:lnTo>
                    <a:pt x="134" y="11"/>
                  </a:lnTo>
                  <a:lnTo>
                    <a:pt x="173" y="3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04F09F7-21F3-43DA-B02C-5AD10AA1D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2960688"/>
              <a:ext cx="203200" cy="131763"/>
            </a:xfrm>
            <a:custGeom>
              <a:avLst/>
              <a:gdLst>
                <a:gd name="T0" fmla="*/ 39 w 258"/>
                <a:gd name="T1" fmla="*/ 0 h 168"/>
                <a:gd name="T2" fmla="*/ 53 w 258"/>
                <a:gd name="T3" fmla="*/ 5 h 168"/>
                <a:gd name="T4" fmla="*/ 110 w 258"/>
                <a:gd name="T5" fmla="*/ 33 h 168"/>
                <a:gd name="T6" fmla="*/ 168 w 258"/>
                <a:gd name="T7" fmla="*/ 58 h 168"/>
                <a:gd name="T8" fmla="*/ 227 w 258"/>
                <a:gd name="T9" fmla="*/ 79 h 168"/>
                <a:gd name="T10" fmla="*/ 242 w 258"/>
                <a:gd name="T11" fmla="*/ 87 h 168"/>
                <a:gd name="T12" fmla="*/ 253 w 258"/>
                <a:gd name="T13" fmla="*/ 99 h 168"/>
                <a:gd name="T14" fmla="*/ 258 w 258"/>
                <a:gd name="T15" fmla="*/ 113 h 168"/>
                <a:gd name="T16" fmla="*/ 258 w 258"/>
                <a:gd name="T17" fmla="*/ 129 h 168"/>
                <a:gd name="T18" fmla="*/ 253 w 258"/>
                <a:gd name="T19" fmla="*/ 143 h 168"/>
                <a:gd name="T20" fmla="*/ 245 w 258"/>
                <a:gd name="T21" fmla="*/ 155 h 168"/>
                <a:gd name="T22" fmla="*/ 234 w 258"/>
                <a:gd name="T23" fmla="*/ 165 h 168"/>
                <a:gd name="T24" fmla="*/ 220 w 258"/>
                <a:gd name="T25" fmla="*/ 168 h 168"/>
                <a:gd name="T26" fmla="*/ 203 w 258"/>
                <a:gd name="T27" fmla="*/ 165 h 168"/>
                <a:gd name="T28" fmla="*/ 138 w 258"/>
                <a:gd name="T29" fmla="*/ 138 h 168"/>
                <a:gd name="T30" fmla="*/ 76 w 258"/>
                <a:gd name="T31" fmla="*/ 106 h 168"/>
                <a:gd name="T32" fmla="*/ 17 w 258"/>
                <a:gd name="T33" fmla="*/ 68 h 168"/>
                <a:gd name="T34" fmla="*/ 5 w 258"/>
                <a:gd name="T35" fmla="*/ 58 h 168"/>
                <a:gd name="T36" fmla="*/ 0 w 258"/>
                <a:gd name="T37" fmla="*/ 45 h 168"/>
                <a:gd name="T38" fmla="*/ 0 w 258"/>
                <a:gd name="T39" fmla="*/ 31 h 168"/>
                <a:gd name="T40" fmla="*/ 5 w 258"/>
                <a:gd name="T41" fmla="*/ 19 h 168"/>
                <a:gd name="T42" fmla="*/ 13 w 258"/>
                <a:gd name="T43" fmla="*/ 10 h 168"/>
                <a:gd name="T44" fmla="*/ 25 w 258"/>
                <a:gd name="T45" fmla="*/ 2 h 168"/>
                <a:gd name="T46" fmla="*/ 39 w 258"/>
                <a:gd name="T4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168">
                  <a:moveTo>
                    <a:pt x="39" y="0"/>
                  </a:moveTo>
                  <a:lnTo>
                    <a:pt x="53" y="5"/>
                  </a:lnTo>
                  <a:lnTo>
                    <a:pt x="110" y="33"/>
                  </a:lnTo>
                  <a:lnTo>
                    <a:pt x="168" y="58"/>
                  </a:lnTo>
                  <a:lnTo>
                    <a:pt x="227" y="79"/>
                  </a:lnTo>
                  <a:lnTo>
                    <a:pt x="242" y="87"/>
                  </a:lnTo>
                  <a:lnTo>
                    <a:pt x="253" y="99"/>
                  </a:lnTo>
                  <a:lnTo>
                    <a:pt x="258" y="113"/>
                  </a:lnTo>
                  <a:lnTo>
                    <a:pt x="258" y="129"/>
                  </a:lnTo>
                  <a:lnTo>
                    <a:pt x="253" y="143"/>
                  </a:lnTo>
                  <a:lnTo>
                    <a:pt x="245" y="155"/>
                  </a:lnTo>
                  <a:lnTo>
                    <a:pt x="234" y="165"/>
                  </a:lnTo>
                  <a:lnTo>
                    <a:pt x="220" y="168"/>
                  </a:lnTo>
                  <a:lnTo>
                    <a:pt x="203" y="165"/>
                  </a:lnTo>
                  <a:lnTo>
                    <a:pt x="138" y="138"/>
                  </a:lnTo>
                  <a:lnTo>
                    <a:pt x="76" y="106"/>
                  </a:lnTo>
                  <a:lnTo>
                    <a:pt x="17" y="68"/>
                  </a:lnTo>
                  <a:lnTo>
                    <a:pt x="5" y="58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5" y="19"/>
                  </a:lnTo>
                  <a:lnTo>
                    <a:pt x="13" y="10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CDAC0BA-D9D4-429D-905C-7A2ADF7F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0" y="2509838"/>
              <a:ext cx="165100" cy="142875"/>
            </a:xfrm>
            <a:custGeom>
              <a:avLst/>
              <a:gdLst>
                <a:gd name="T0" fmla="*/ 41 w 210"/>
                <a:gd name="T1" fmla="*/ 0 h 180"/>
                <a:gd name="T2" fmla="*/ 56 w 210"/>
                <a:gd name="T3" fmla="*/ 5 h 180"/>
                <a:gd name="T4" fmla="*/ 129 w 210"/>
                <a:gd name="T5" fmla="*/ 47 h 180"/>
                <a:gd name="T6" fmla="*/ 154 w 210"/>
                <a:gd name="T7" fmla="*/ 62 h 180"/>
                <a:gd name="T8" fmla="*/ 177 w 210"/>
                <a:gd name="T9" fmla="*/ 78 h 180"/>
                <a:gd name="T10" fmla="*/ 197 w 210"/>
                <a:gd name="T11" fmla="*/ 99 h 180"/>
                <a:gd name="T12" fmla="*/ 207 w 210"/>
                <a:gd name="T13" fmla="*/ 116 h 180"/>
                <a:gd name="T14" fmla="*/ 210 w 210"/>
                <a:gd name="T15" fmla="*/ 136 h 180"/>
                <a:gd name="T16" fmla="*/ 204 w 210"/>
                <a:gd name="T17" fmla="*/ 157 h 180"/>
                <a:gd name="T18" fmla="*/ 194 w 210"/>
                <a:gd name="T19" fmla="*/ 167 h 180"/>
                <a:gd name="T20" fmla="*/ 180 w 210"/>
                <a:gd name="T21" fmla="*/ 177 h 180"/>
                <a:gd name="T22" fmla="*/ 166 w 210"/>
                <a:gd name="T23" fmla="*/ 180 h 180"/>
                <a:gd name="T24" fmla="*/ 151 w 210"/>
                <a:gd name="T25" fmla="*/ 178 h 180"/>
                <a:gd name="T26" fmla="*/ 118 w 210"/>
                <a:gd name="T27" fmla="*/ 161 h 180"/>
                <a:gd name="T28" fmla="*/ 89 w 210"/>
                <a:gd name="T29" fmla="*/ 140 h 180"/>
                <a:gd name="T30" fmla="*/ 62 w 210"/>
                <a:gd name="T31" fmla="*/ 116 h 180"/>
                <a:gd name="T32" fmla="*/ 36 w 210"/>
                <a:gd name="T33" fmla="*/ 90 h 180"/>
                <a:gd name="T34" fmla="*/ 11 w 210"/>
                <a:gd name="T35" fmla="*/ 62 h 180"/>
                <a:gd name="T36" fmla="*/ 2 w 210"/>
                <a:gd name="T37" fmla="*/ 48 h 180"/>
                <a:gd name="T38" fmla="*/ 0 w 210"/>
                <a:gd name="T39" fmla="*/ 34 h 180"/>
                <a:gd name="T40" fmla="*/ 5 w 210"/>
                <a:gd name="T41" fmla="*/ 20 h 180"/>
                <a:gd name="T42" fmla="*/ 13 w 210"/>
                <a:gd name="T43" fmla="*/ 9 h 180"/>
                <a:gd name="T44" fmla="*/ 25 w 210"/>
                <a:gd name="T45" fmla="*/ 2 h 180"/>
                <a:gd name="T46" fmla="*/ 41 w 210"/>
                <a:gd name="T4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80">
                  <a:moveTo>
                    <a:pt x="41" y="0"/>
                  </a:moveTo>
                  <a:lnTo>
                    <a:pt x="56" y="5"/>
                  </a:lnTo>
                  <a:lnTo>
                    <a:pt x="129" y="47"/>
                  </a:lnTo>
                  <a:lnTo>
                    <a:pt x="154" y="62"/>
                  </a:lnTo>
                  <a:lnTo>
                    <a:pt x="177" y="78"/>
                  </a:lnTo>
                  <a:lnTo>
                    <a:pt x="197" y="99"/>
                  </a:lnTo>
                  <a:lnTo>
                    <a:pt x="207" y="116"/>
                  </a:lnTo>
                  <a:lnTo>
                    <a:pt x="210" y="136"/>
                  </a:lnTo>
                  <a:lnTo>
                    <a:pt x="204" y="157"/>
                  </a:lnTo>
                  <a:lnTo>
                    <a:pt x="194" y="167"/>
                  </a:lnTo>
                  <a:lnTo>
                    <a:pt x="180" y="177"/>
                  </a:lnTo>
                  <a:lnTo>
                    <a:pt x="166" y="180"/>
                  </a:lnTo>
                  <a:lnTo>
                    <a:pt x="151" y="178"/>
                  </a:lnTo>
                  <a:lnTo>
                    <a:pt x="118" y="161"/>
                  </a:lnTo>
                  <a:lnTo>
                    <a:pt x="89" y="140"/>
                  </a:lnTo>
                  <a:lnTo>
                    <a:pt x="62" y="116"/>
                  </a:lnTo>
                  <a:lnTo>
                    <a:pt x="36" y="90"/>
                  </a:lnTo>
                  <a:lnTo>
                    <a:pt x="11" y="62"/>
                  </a:lnTo>
                  <a:lnTo>
                    <a:pt x="2" y="48"/>
                  </a:lnTo>
                  <a:lnTo>
                    <a:pt x="0" y="34"/>
                  </a:lnTo>
                  <a:lnTo>
                    <a:pt x="5" y="20"/>
                  </a:lnTo>
                  <a:lnTo>
                    <a:pt x="13" y="9"/>
                  </a:lnTo>
                  <a:lnTo>
                    <a:pt x="25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B4AE4AB-5C0E-4D77-8453-ACF7AA34A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4391025"/>
              <a:ext cx="155575" cy="160338"/>
            </a:xfrm>
            <a:custGeom>
              <a:avLst/>
              <a:gdLst>
                <a:gd name="T0" fmla="*/ 157 w 196"/>
                <a:gd name="T1" fmla="*/ 0 h 203"/>
                <a:gd name="T2" fmla="*/ 172 w 196"/>
                <a:gd name="T3" fmla="*/ 6 h 203"/>
                <a:gd name="T4" fmla="*/ 186 w 196"/>
                <a:gd name="T5" fmla="*/ 17 h 203"/>
                <a:gd name="T6" fmla="*/ 194 w 196"/>
                <a:gd name="T7" fmla="*/ 31 h 203"/>
                <a:gd name="T8" fmla="*/ 196 w 196"/>
                <a:gd name="T9" fmla="*/ 48 h 203"/>
                <a:gd name="T10" fmla="*/ 190 w 196"/>
                <a:gd name="T11" fmla="*/ 65 h 203"/>
                <a:gd name="T12" fmla="*/ 176 w 196"/>
                <a:gd name="T13" fmla="*/ 83 h 203"/>
                <a:gd name="T14" fmla="*/ 159 w 196"/>
                <a:gd name="T15" fmla="*/ 97 h 203"/>
                <a:gd name="T16" fmla="*/ 141 w 196"/>
                <a:gd name="T17" fmla="*/ 113 h 203"/>
                <a:gd name="T18" fmla="*/ 123 w 196"/>
                <a:gd name="T19" fmla="*/ 127 h 203"/>
                <a:gd name="T20" fmla="*/ 92 w 196"/>
                <a:gd name="T21" fmla="*/ 158 h 203"/>
                <a:gd name="T22" fmla="*/ 62 w 196"/>
                <a:gd name="T23" fmla="*/ 190 h 203"/>
                <a:gd name="T24" fmla="*/ 48 w 196"/>
                <a:gd name="T25" fmla="*/ 201 h 203"/>
                <a:gd name="T26" fmla="*/ 34 w 196"/>
                <a:gd name="T27" fmla="*/ 203 h 203"/>
                <a:gd name="T28" fmla="*/ 22 w 196"/>
                <a:gd name="T29" fmla="*/ 198 h 203"/>
                <a:gd name="T30" fmla="*/ 11 w 196"/>
                <a:gd name="T31" fmla="*/ 189 h 203"/>
                <a:gd name="T32" fmla="*/ 3 w 196"/>
                <a:gd name="T33" fmla="*/ 176 h 203"/>
                <a:gd name="T34" fmla="*/ 0 w 196"/>
                <a:gd name="T35" fmla="*/ 161 h 203"/>
                <a:gd name="T36" fmla="*/ 3 w 196"/>
                <a:gd name="T37" fmla="*/ 145 h 203"/>
                <a:gd name="T38" fmla="*/ 17 w 196"/>
                <a:gd name="T39" fmla="*/ 117 h 203"/>
                <a:gd name="T40" fmla="*/ 36 w 196"/>
                <a:gd name="T41" fmla="*/ 88 h 203"/>
                <a:gd name="T42" fmla="*/ 58 w 196"/>
                <a:gd name="T43" fmla="*/ 58 h 203"/>
                <a:gd name="T44" fmla="*/ 83 w 196"/>
                <a:gd name="T45" fmla="*/ 32 h 203"/>
                <a:gd name="T46" fmla="*/ 110 w 196"/>
                <a:gd name="T47" fmla="*/ 12 h 203"/>
                <a:gd name="T48" fmla="*/ 140 w 196"/>
                <a:gd name="T49" fmla="*/ 0 h 203"/>
                <a:gd name="T50" fmla="*/ 157 w 196"/>
                <a:gd name="T5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203">
                  <a:moveTo>
                    <a:pt x="157" y="0"/>
                  </a:moveTo>
                  <a:lnTo>
                    <a:pt x="172" y="6"/>
                  </a:lnTo>
                  <a:lnTo>
                    <a:pt x="186" y="17"/>
                  </a:lnTo>
                  <a:lnTo>
                    <a:pt x="194" y="31"/>
                  </a:lnTo>
                  <a:lnTo>
                    <a:pt x="196" y="48"/>
                  </a:lnTo>
                  <a:lnTo>
                    <a:pt x="190" y="65"/>
                  </a:lnTo>
                  <a:lnTo>
                    <a:pt x="176" y="83"/>
                  </a:lnTo>
                  <a:lnTo>
                    <a:pt x="159" y="97"/>
                  </a:lnTo>
                  <a:lnTo>
                    <a:pt x="141" y="113"/>
                  </a:lnTo>
                  <a:lnTo>
                    <a:pt x="123" y="127"/>
                  </a:lnTo>
                  <a:lnTo>
                    <a:pt x="92" y="158"/>
                  </a:lnTo>
                  <a:lnTo>
                    <a:pt x="62" y="190"/>
                  </a:lnTo>
                  <a:lnTo>
                    <a:pt x="48" y="201"/>
                  </a:lnTo>
                  <a:lnTo>
                    <a:pt x="34" y="203"/>
                  </a:lnTo>
                  <a:lnTo>
                    <a:pt x="22" y="198"/>
                  </a:lnTo>
                  <a:lnTo>
                    <a:pt x="11" y="189"/>
                  </a:lnTo>
                  <a:lnTo>
                    <a:pt x="3" y="176"/>
                  </a:lnTo>
                  <a:lnTo>
                    <a:pt x="0" y="161"/>
                  </a:lnTo>
                  <a:lnTo>
                    <a:pt x="3" y="145"/>
                  </a:lnTo>
                  <a:lnTo>
                    <a:pt x="17" y="117"/>
                  </a:lnTo>
                  <a:lnTo>
                    <a:pt x="36" y="88"/>
                  </a:lnTo>
                  <a:lnTo>
                    <a:pt x="58" y="58"/>
                  </a:lnTo>
                  <a:lnTo>
                    <a:pt x="83" y="32"/>
                  </a:lnTo>
                  <a:lnTo>
                    <a:pt x="110" y="12"/>
                  </a:lnTo>
                  <a:lnTo>
                    <a:pt x="140" y="0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C81FC86-4D59-4FA6-AFF9-17BE10977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4799013"/>
              <a:ext cx="138113" cy="165100"/>
            </a:xfrm>
            <a:custGeom>
              <a:avLst/>
              <a:gdLst>
                <a:gd name="T0" fmla="*/ 130 w 173"/>
                <a:gd name="T1" fmla="*/ 0 h 208"/>
                <a:gd name="T2" fmla="*/ 147 w 173"/>
                <a:gd name="T3" fmla="*/ 5 h 208"/>
                <a:gd name="T4" fmla="*/ 159 w 173"/>
                <a:gd name="T5" fmla="*/ 14 h 208"/>
                <a:gd name="T6" fmla="*/ 169 w 173"/>
                <a:gd name="T7" fmla="*/ 29 h 208"/>
                <a:gd name="T8" fmla="*/ 173 w 173"/>
                <a:gd name="T9" fmla="*/ 45 h 208"/>
                <a:gd name="T10" fmla="*/ 173 w 173"/>
                <a:gd name="T11" fmla="*/ 64 h 208"/>
                <a:gd name="T12" fmla="*/ 165 w 173"/>
                <a:gd name="T13" fmla="*/ 84 h 208"/>
                <a:gd name="T14" fmla="*/ 155 w 173"/>
                <a:gd name="T15" fmla="*/ 101 h 208"/>
                <a:gd name="T16" fmla="*/ 142 w 173"/>
                <a:gd name="T17" fmla="*/ 118 h 208"/>
                <a:gd name="T18" fmla="*/ 128 w 173"/>
                <a:gd name="T19" fmla="*/ 133 h 208"/>
                <a:gd name="T20" fmla="*/ 103 w 173"/>
                <a:gd name="T21" fmla="*/ 163 h 208"/>
                <a:gd name="T22" fmla="*/ 82 w 173"/>
                <a:gd name="T23" fmla="*/ 192 h 208"/>
                <a:gd name="T24" fmla="*/ 69 w 173"/>
                <a:gd name="T25" fmla="*/ 203 h 208"/>
                <a:gd name="T26" fmla="*/ 54 w 173"/>
                <a:gd name="T27" fmla="*/ 208 h 208"/>
                <a:gd name="T28" fmla="*/ 38 w 173"/>
                <a:gd name="T29" fmla="*/ 206 h 208"/>
                <a:gd name="T30" fmla="*/ 24 w 173"/>
                <a:gd name="T31" fmla="*/ 200 h 208"/>
                <a:gd name="T32" fmla="*/ 12 w 173"/>
                <a:gd name="T33" fmla="*/ 191 h 208"/>
                <a:gd name="T34" fmla="*/ 3 w 173"/>
                <a:gd name="T35" fmla="*/ 177 h 208"/>
                <a:gd name="T36" fmla="*/ 0 w 173"/>
                <a:gd name="T37" fmla="*/ 163 h 208"/>
                <a:gd name="T38" fmla="*/ 1 w 173"/>
                <a:gd name="T39" fmla="*/ 146 h 208"/>
                <a:gd name="T40" fmla="*/ 10 w 173"/>
                <a:gd name="T41" fmla="*/ 122 h 208"/>
                <a:gd name="T42" fmla="*/ 21 w 173"/>
                <a:gd name="T43" fmla="*/ 98 h 208"/>
                <a:gd name="T44" fmla="*/ 35 w 173"/>
                <a:gd name="T45" fmla="*/ 73 h 208"/>
                <a:gd name="T46" fmla="*/ 51 w 173"/>
                <a:gd name="T47" fmla="*/ 50 h 208"/>
                <a:gd name="T48" fmla="*/ 68 w 173"/>
                <a:gd name="T49" fmla="*/ 29 h 208"/>
                <a:gd name="T50" fmla="*/ 88 w 173"/>
                <a:gd name="T51" fmla="*/ 12 h 208"/>
                <a:gd name="T52" fmla="*/ 111 w 173"/>
                <a:gd name="T53" fmla="*/ 2 h 208"/>
                <a:gd name="T54" fmla="*/ 130 w 173"/>
                <a:gd name="T5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3" h="208">
                  <a:moveTo>
                    <a:pt x="130" y="0"/>
                  </a:moveTo>
                  <a:lnTo>
                    <a:pt x="147" y="5"/>
                  </a:lnTo>
                  <a:lnTo>
                    <a:pt x="159" y="14"/>
                  </a:lnTo>
                  <a:lnTo>
                    <a:pt x="169" y="29"/>
                  </a:lnTo>
                  <a:lnTo>
                    <a:pt x="173" y="45"/>
                  </a:lnTo>
                  <a:lnTo>
                    <a:pt x="173" y="64"/>
                  </a:lnTo>
                  <a:lnTo>
                    <a:pt x="165" y="84"/>
                  </a:lnTo>
                  <a:lnTo>
                    <a:pt x="155" y="101"/>
                  </a:lnTo>
                  <a:lnTo>
                    <a:pt x="142" y="118"/>
                  </a:lnTo>
                  <a:lnTo>
                    <a:pt x="128" y="133"/>
                  </a:lnTo>
                  <a:lnTo>
                    <a:pt x="103" y="163"/>
                  </a:lnTo>
                  <a:lnTo>
                    <a:pt x="82" y="192"/>
                  </a:lnTo>
                  <a:lnTo>
                    <a:pt x="69" y="203"/>
                  </a:lnTo>
                  <a:lnTo>
                    <a:pt x="54" y="208"/>
                  </a:lnTo>
                  <a:lnTo>
                    <a:pt x="38" y="206"/>
                  </a:lnTo>
                  <a:lnTo>
                    <a:pt x="24" y="200"/>
                  </a:lnTo>
                  <a:lnTo>
                    <a:pt x="12" y="191"/>
                  </a:lnTo>
                  <a:lnTo>
                    <a:pt x="3" y="177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10" y="122"/>
                  </a:lnTo>
                  <a:lnTo>
                    <a:pt x="21" y="98"/>
                  </a:lnTo>
                  <a:lnTo>
                    <a:pt x="35" y="73"/>
                  </a:lnTo>
                  <a:lnTo>
                    <a:pt x="51" y="50"/>
                  </a:lnTo>
                  <a:lnTo>
                    <a:pt x="68" y="29"/>
                  </a:lnTo>
                  <a:lnTo>
                    <a:pt x="88" y="12"/>
                  </a:lnTo>
                  <a:lnTo>
                    <a:pt x="111" y="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87375D4-F422-45EF-9D1E-25F3F0D74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0" y="2401888"/>
              <a:ext cx="184150" cy="192088"/>
            </a:xfrm>
            <a:custGeom>
              <a:avLst/>
              <a:gdLst>
                <a:gd name="T0" fmla="*/ 181 w 231"/>
                <a:gd name="T1" fmla="*/ 0 h 241"/>
                <a:gd name="T2" fmla="*/ 198 w 231"/>
                <a:gd name="T3" fmla="*/ 1 h 241"/>
                <a:gd name="T4" fmla="*/ 214 w 231"/>
                <a:gd name="T5" fmla="*/ 9 h 241"/>
                <a:gd name="T6" fmla="*/ 224 w 231"/>
                <a:gd name="T7" fmla="*/ 23 h 241"/>
                <a:gd name="T8" fmla="*/ 231 w 231"/>
                <a:gd name="T9" fmla="*/ 40 h 241"/>
                <a:gd name="T10" fmla="*/ 231 w 231"/>
                <a:gd name="T11" fmla="*/ 59 h 241"/>
                <a:gd name="T12" fmla="*/ 220 w 231"/>
                <a:gd name="T13" fmla="*/ 90 h 241"/>
                <a:gd name="T14" fmla="*/ 204 w 231"/>
                <a:gd name="T15" fmla="*/ 121 h 241"/>
                <a:gd name="T16" fmla="*/ 182 w 231"/>
                <a:gd name="T17" fmla="*/ 147 h 241"/>
                <a:gd name="T18" fmla="*/ 159 w 231"/>
                <a:gd name="T19" fmla="*/ 172 h 241"/>
                <a:gd name="T20" fmla="*/ 131 w 231"/>
                <a:gd name="T21" fmla="*/ 193 h 241"/>
                <a:gd name="T22" fmla="*/ 105 w 231"/>
                <a:gd name="T23" fmla="*/ 214 h 241"/>
                <a:gd name="T24" fmla="*/ 77 w 231"/>
                <a:gd name="T25" fmla="*/ 234 h 241"/>
                <a:gd name="T26" fmla="*/ 60 w 231"/>
                <a:gd name="T27" fmla="*/ 240 h 241"/>
                <a:gd name="T28" fmla="*/ 45 w 231"/>
                <a:gd name="T29" fmla="*/ 241 h 241"/>
                <a:gd name="T30" fmla="*/ 29 w 231"/>
                <a:gd name="T31" fmla="*/ 235 h 241"/>
                <a:gd name="T32" fmla="*/ 17 w 231"/>
                <a:gd name="T33" fmla="*/ 226 h 241"/>
                <a:gd name="T34" fmla="*/ 6 w 231"/>
                <a:gd name="T35" fmla="*/ 214 h 241"/>
                <a:gd name="T36" fmla="*/ 0 w 231"/>
                <a:gd name="T37" fmla="*/ 198 h 241"/>
                <a:gd name="T38" fmla="*/ 0 w 231"/>
                <a:gd name="T39" fmla="*/ 183 h 241"/>
                <a:gd name="T40" fmla="*/ 3 w 231"/>
                <a:gd name="T41" fmla="*/ 167 h 241"/>
                <a:gd name="T42" fmla="*/ 13 w 231"/>
                <a:gd name="T43" fmla="*/ 152 h 241"/>
                <a:gd name="T44" fmla="*/ 43 w 231"/>
                <a:gd name="T45" fmla="*/ 122 h 241"/>
                <a:gd name="T46" fmla="*/ 71 w 231"/>
                <a:gd name="T47" fmla="*/ 91 h 241"/>
                <a:gd name="T48" fmla="*/ 99 w 231"/>
                <a:gd name="T49" fmla="*/ 60 h 241"/>
                <a:gd name="T50" fmla="*/ 128 w 231"/>
                <a:gd name="T51" fmla="*/ 31 h 241"/>
                <a:gd name="T52" fmla="*/ 162 w 231"/>
                <a:gd name="T53" fmla="*/ 6 h 241"/>
                <a:gd name="T54" fmla="*/ 181 w 231"/>
                <a:gd name="T5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1" h="241">
                  <a:moveTo>
                    <a:pt x="181" y="0"/>
                  </a:moveTo>
                  <a:lnTo>
                    <a:pt x="198" y="1"/>
                  </a:lnTo>
                  <a:lnTo>
                    <a:pt x="214" y="9"/>
                  </a:lnTo>
                  <a:lnTo>
                    <a:pt x="224" y="23"/>
                  </a:lnTo>
                  <a:lnTo>
                    <a:pt x="231" y="40"/>
                  </a:lnTo>
                  <a:lnTo>
                    <a:pt x="231" y="59"/>
                  </a:lnTo>
                  <a:lnTo>
                    <a:pt x="220" y="90"/>
                  </a:lnTo>
                  <a:lnTo>
                    <a:pt x="204" y="121"/>
                  </a:lnTo>
                  <a:lnTo>
                    <a:pt x="182" y="147"/>
                  </a:lnTo>
                  <a:lnTo>
                    <a:pt x="159" y="172"/>
                  </a:lnTo>
                  <a:lnTo>
                    <a:pt x="131" y="193"/>
                  </a:lnTo>
                  <a:lnTo>
                    <a:pt x="105" y="214"/>
                  </a:lnTo>
                  <a:lnTo>
                    <a:pt x="77" y="234"/>
                  </a:lnTo>
                  <a:lnTo>
                    <a:pt x="60" y="240"/>
                  </a:lnTo>
                  <a:lnTo>
                    <a:pt x="45" y="241"/>
                  </a:lnTo>
                  <a:lnTo>
                    <a:pt x="29" y="235"/>
                  </a:lnTo>
                  <a:lnTo>
                    <a:pt x="17" y="226"/>
                  </a:lnTo>
                  <a:lnTo>
                    <a:pt x="6" y="214"/>
                  </a:lnTo>
                  <a:lnTo>
                    <a:pt x="0" y="198"/>
                  </a:lnTo>
                  <a:lnTo>
                    <a:pt x="0" y="183"/>
                  </a:lnTo>
                  <a:lnTo>
                    <a:pt x="3" y="167"/>
                  </a:lnTo>
                  <a:lnTo>
                    <a:pt x="13" y="152"/>
                  </a:lnTo>
                  <a:lnTo>
                    <a:pt x="43" y="122"/>
                  </a:lnTo>
                  <a:lnTo>
                    <a:pt x="71" y="91"/>
                  </a:lnTo>
                  <a:lnTo>
                    <a:pt x="99" y="60"/>
                  </a:lnTo>
                  <a:lnTo>
                    <a:pt x="128" y="31"/>
                  </a:lnTo>
                  <a:lnTo>
                    <a:pt x="162" y="6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E4F51AC-8DAB-4881-B846-C28FF6F2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3" y="2808288"/>
              <a:ext cx="160338" cy="161925"/>
            </a:xfrm>
            <a:custGeom>
              <a:avLst/>
              <a:gdLst>
                <a:gd name="T0" fmla="*/ 150 w 201"/>
                <a:gd name="T1" fmla="*/ 0 h 205"/>
                <a:gd name="T2" fmla="*/ 164 w 201"/>
                <a:gd name="T3" fmla="*/ 0 h 205"/>
                <a:gd name="T4" fmla="*/ 178 w 201"/>
                <a:gd name="T5" fmla="*/ 5 h 205"/>
                <a:gd name="T6" fmla="*/ 190 w 201"/>
                <a:gd name="T7" fmla="*/ 12 h 205"/>
                <a:gd name="T8" fmla="*/ 198 w 201"/>
                <a:gd name="T9" fmla="*/ 22 h 205"/>
                <a:gd name="T10" fmla="*/ 201 w 201"/>
                <a:gd name="T11" fmla="*/ 36 h 205"/>
                <a:gd name="T12" fmla="*/ 198 w 201"/>
                <a:gd name="T13" fmla="*/ 51 h 205"/>
                <a:gd name="T14" fmla="*/ 184 w 201"/>
                <a:gd name="T15" fmla="*/ 79 h 205"/>
                <a:gd name="T16" fmla="*/ 166 w 201"/>
                <a:gd name="T17" fmla="*/ 104 h 205"/>
                <a:gd name="T18" fmla="*/ 142 w 201"/>
                <a:gd name="T19" fmla="*/ 127 h 205"/>
                <a:gd name="T20" fmla="*/ 74 w 201"/>
                <a:gd name="T21" fmla="*/ 192 h 205"/>
                <a:gd name="T22" fmla="*/ 57 w 201"/>
                <a:gd name="T23" fmla="*/ 203 h 205"/>
                <a:gd name="T24" fmla="*/ 42 w 201"/>
                <a:gd name="T25" fmla="*/ 205 h 205"/>
                <a:gd name="T26" fmla="*/ 26 w 201"/>
                <a:gd name="T27" fmla="*/ 202 h 205"/>
                <a:gd name="T28" fmla="*/ 14 w 201"/>
                <a:gd name="T29" fmla="*/ 192 h 205"/>
                <a:gd name="T30" fmla="*/ 4 w 201"/>
                <a:gd name="T31" fmla="*/ 178 h 205"/>
                <a:gd name="T32" fmla="*/ 0 w 201"/>
                <a:gd name="T33" fmla="*/ 163 h 205"/>
                <a:gd name="T34" fmla="*/ 1 w 201"/>
                <a:gd name="T35" fmla="*/ 146 h 205"/>
                <a:gd name="T36" fmla="*/ 11 w 201"/>
                <a:gd name="T37" fmla="*/ 129 h 205"/>
                <a:gd name="T38" fmla="*/ 34 w 201"/>
                <a:gd name="T39" fmla="*/ 102 h 205"/>
                <a:gd name="T40" fmla="*/ 56 w 201"/>
                <a:gd name="T41" fmla="*/ 73 h 205"/>
                <a:gd name="T42" fmla="*/ 80 w 201"/>
                <a:gd name="T43" fmla="*/ 45 h 205"/>
                <a:gd name="T44" fmla="*/ 107 w 201"/>
                <a:gd name="T45" fmla="*/ 22 h 205"/>
                <a:gd name="T46" fmla="*/ 136 w 201"/>
                <a:gd name="T47" fmla="*/ 3 h 205"/>
                <a:gd name="T48" fmla="*/ 150 w 201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1" h="205">
                  <a:moveTo>
                    <a:pt x="150" y="0"/>
                  </a:moveTo>
                  <a:lnTo>
                    <a:pt x="164" y="0"/>
                  </a:lnTo>
                  <a:lnTo>
                    <a:pt x="178" y="5"/>
                  </a:lnTo>
                  <a:lnTo>
                    <a:pt x="190" y="12"/>
                  </a:lnTo>
                  <a:lnTo>
                    <a:pt x="198" y="22"/>
                  </a:lnTo>
                  <a:lnTo>
                    <a:pt x="201" y="36"/>
                  </a:lnTo>
                  <a:lnTo>
                    <a:pt x="198" y="51"/>
                  </a:lnTo>
                  <a:lnTo>
                    <a:pt x="184" y="79"/>
                  </a:lnTo>
                  <a:lnTo>
                    <a:pt x="166" y="104"/>
                  </a:lnTo>
                  <a:lnTo>
                    <a:pt x="142" y="127"/>
                  </a:lnTo>
                  <a:lnTo>
                    <a:pt x="74" y="192"/>
                  </a:lnTo>
                  <a:lnTo>
                    <a:pt x="57" y="203"/>
                  </a:lnTo>
                  <a:lnTo>
                    <a:pt x="42" y="205"/>
                  </a:lnTo>
                  <a:lnTo>
                    <a:pt x="26" y="202"/>
                  </a:lnTo>
                  <a:lnTo>
                    <a:pt x="14" y="192"/>
                  </a:lnTo>
                  <a:lnTo>
                    <a:pt x="4" y="178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11" y="129"/>
                  </a:lnTo>
                  <a:lnTo>
                    <a:pt x="34" y="102"/>
                  </a:lnTo>
                  <a:lnTo>
                    <a:pt x="56" y="73"/>
                  </a:lnTo>
                  <a:lnTo>
                    <a:pt x="80" y="45"/>
                  </a:lnTo>
                  <a:lnTo>
                    <a:pt x="107" y="22"/>
                  </a:lnTo>
                  <a:lnTo>
                    <a:pt x="136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757E66-CCA6-4072-BB81-8A31696AE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4700588"/>
              <a:ext cx="144463" cy="155575"/>
            </a:xfrm>
            <a:custGeom>
              <a:avLst/>
              <a:gdLst>
                <a:gd name="T0" fmla="*/ 37 w 183"/>
                <a:gd name="T1" fmla="*/ 0 h 195"/>
                <a:gd name="T2" fmla="*/ 53 w 183"/>
                <a:gd name="T3" fmla="*/ 5 h 195"/>
                <a:gd name="T4" fmla="*/ 90 w 183"/>
                <a:gd name="T5" fmla="*/ 30 h 195"/>
                <a:gd name="T6" fmla="*/ 122 w 183"/>
                <a:gd name="T7" fmla="*/ 60 h 195"/>
                <a:gd name="T8" fmla="*/ 152 w 183"/>
                <a:gd name="T9" fmla="*/ 95 h 195"/>
                <a:gd name="T10" fmla="*/ 178 w 183"/>
                <a:gd name="T11" fmla="*/ 130 h 195"/>
                <a:gd name="T12" fmla="*/ 183 w 183"/>
                <a:gd name="T13" fmla="*/ 146 h 195"/>
                <a:gd name="T14" fmla="*/ 181 w 183"/>
                <a:gd name="T15" fmla="*/ 161 h 195"/>
                <a:gd name="T16" fmla="*/ 175 w 183"/>
                <a:gd name="T17" fmla="*/ 175 h 195"/>
                <a:gd name="T18" fmla="*/ 164 w 183"/>
                <a:gd name="T19" fmla="*/ 188 h 195"/>
                <a:gd name="T20" fmla="*/ 150 w 183"/>
                <a:gd name="T21" fmla="*/ 194 h 195"/>
                <a:gd name="T22" fmla="*/ 135 w 183"/>
                <a:gd name="T23" fmla="*/ 195 h 195"/>
                <a:gd name="T24" fmla="*/ 121 w 183"/>
                <a:gd name="T25" fmla="*/ 188 h 195"/>
                <a:gd name="T26" fmla="*/ 96 w 183"/>
                <a:gd name="T27" fmla="*/ 169 h 195"/>
                <a:gd name="T28" fmla="*/ 74 w 183"/>
                <a:gd name="T29" fmla="*/ 149 h 195"/>
                <a:gd name="T30" fmla="*/ 56 w 183"/>
                <a:gd name="T31" fmla="*/ 127 h 195"/>
                <a:gd name="T32" fmla="*/ 37 w 183"/>
                <a:gd name="T33" fmla="*/ 104 h 195"/>
                <a:gd name="T34" fmla="*/ 19 w 183"/>
                <a:gd name="T35" fmla="*/ 81 h 195"/>
                <a:gd name="T36" fmla="*/ 3 w 183"/>
                <a:gd name="T37" fmla="*/ 54 h 195"/>
                <a:gd name="T38" fmla="*/ 0 w 183"/>
                <a:gd name="T39" fmla="*/ 39 h 195"/>
                <a:gd name="T40" fmla="*/ 3 w 183"/>
                <a:gd name="T41" fmla="*/ 23 h 195"/>
                <a:gd name="T42" fmla="*/ 11 w 183"/>
                <a:gd name="T43" fmla="*/ 11 h 195"/>
                <a:gd name="T44" fmla="*/ 22 w 183"/>
                <a:gd name="T45" fmla="*/ 3 h 195"/>
                <a:gd name="T46" fmla="*/ 37 w 183"/>
                <a:gd name="T4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" h="195">
                  <a:moveTo>
                    <a:pt x="37" y="0"/>
                  </a:moveTo>
                  <a:lnTo>
                    <a:pt x="53" y="5"/>
                  </a:lnTo>
                  <a:lnTo>
                    <a:pt x="90" y="30"/>
                  </a:lnTo>
                  <a:lnTo>
                    <a:pt x="122" y="60"/>
                  </a:lnTo>
                  <a:lnTo>
                    <a:pt x="152" y="95"/>
                  </a:lnTo>
                  <a:lnTo>
                    <a:pt x="178" y="130"/>
                  </a:lnTo>
                  <a:lnTo>
                    <a:pt x="183" y="146"/>
                  </a:lnTo>
                  <a:lnTo>
                    <a:pt x="181" y="161"/>
                  </a:lnTo>
                  <a:lnTo>
                    <a:pt x="175" y="175"/>
                  </a:lnTo>
                  <a:lnTo>
                    <a:pt x="164" y="188"/>
                  </a:lnTo>
                  <a:lnTo>
                    <a:pt x="150" y="194"/>
                  </a:lnTo>
                  <a:lnTo>
                    <a:pt x="135" y="195"/>
                  </a:lnTo>
                  <a:lnTo>
                    <a:pt x="121" y="188"/>
                  </a:lnTo>
                  <a:lnTo>
                    <a:pt x="96" y="169"/>
                  </a:lnTo>
                  <a:lnTo>
                    <a:pt x="74" y="149"/>
                  </a:lnTo>
                  <a:lnTo>
                    <a:pt x="56" y="127"/>
                  </a:lnTo>
                  <a:lnTo>
                    <a:pt x="37" y="104"/>
                  </a:lnTo>
                  <a:lnTo>
                    <a:pt x="19" y="81"/>
                  </a:lnTo>
                  <a:lnTo>
                    <a:pt x="3" y="54"/>
                  </a:lnTo>
                  <a:lnTo>
                    <a:pt x="0" y="39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2170B63-E960-419A-804D-C7697FC397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5475" y="2397125"/>
              <a:ext cx="606425" cy="2312988"/>
            </a:xfrm>
            <a:custGeom>
              <a:avLst/>
              <a:gdLst>
                <a:gd name="T0" fmla="*/ 215 w 764"/>
                <a:gd name="T1" fmla="*/ 2268 h 2915"/>
                <a:gd name="T2" fmla="*/ 324 w 764"/>
                <a:gd name="T3" fmla="*/ 2168 h 2915"/>
                <a:gd name="T4" fmla="*/ 293 w 764"/>
                <a:gd name="T5" fmla="*/ 2026 h 2915"/>
                <a:gd name="T6" fmla="*/ 451 w 764"/>
                <a:gd name="T7" fmla="*/ 1504 h 2915"/>
                <a:gd name="T8" fmla="*/ 384 w 764"/>
                <a:gd name="T9" fmla="*/ 1525 h 2915"/>
                <a:gd name="T10" fmla="*/ 299 w 764"/>
                <a:gd name="T11" fmla="*/ 1572 h 2915"/>
                <a:gd name="T12" fmla="*/ 240 w 764"/>
                <a:gd name="T13" fmla="*/ 1646 h 2915"/>
                <a:gd name="T14" fmla="*/ 231 w 764"/>
                <a:gd name="T15" fmla="*/ 1755 h 2915"/>
                <a:gd name="T16" fmla="*/ 288 w 764"/>
                <a:gd name="T17" fmla="*/ 1860 h 2915"/>
                <a:gd name="T18" fmla="*/ 390 w 764"/>
                <a:gd name="T19" fmla="*/ 1921 h 2915"/>
                <a:gd name="T20" fmla="*/ 513 w 764"/>
                <a:gd name="T21" fmla="*/ 1904 h 2915"/>
                <a:gd name="T22" fmla="*/ 601 w 764"/>
                <a:gd name="T23" fmla="*/ 1815 h 2915"/>
                <a:gd name="T24" fmla="*/ 621 w 764"/>
                <a:gd name="T25" fmla="*/ 1693 h 2915"/>
                <a:gd name="T26" fmla="*/ 572 w 764"/>
                <a:gd name="T27" fmla="*/ 1594 h 2915"/>
                <a:gd name="T28" fmla="*/ 485 w 764"/>
                <a:gd name="T29" fmla="*/ 1522 h 2915"/>
                <a:gd name="T30" fmla="*/ 381 w 764"/>
                <a:gd name="T31" fmla="*/ 476 h 2915"/>
                <a:gd name="T32" fmla="*/ 339 w 764"/>
                <a:gd name="T33" fmla="*/ 1051 h 2915"/>
                <a:gd name="T34" fmla="*/ 348 w 764"/>
                <a:gd name="T35" fmla="*/ 1415 h 2915"/>
                <a:gd name="T36" fmla="*/ 455 w 764"/>
                <a:gd name="T37" fmla="*/ 1414 h 2915"/>
                <a:gd name="T38" fmla="*/ 511 w 764"/>
                <a:gd name="T39" fmla="*/ 1422 h 2915"/>
                <a:gd name="T40" fmla="*/ 510 w 764"/>
                <a:gd name="T41" fmla="*/ 969 h 2915"/>
                <a:gd name="T42" fmla="*/ 398 w 764"/>
                <a:gd name="T43" fmla="*/ 286 h 2915"/>
                <a:gd name="T44" fmla="*/ 412 w 764"/>
                <a:gd name="T45" fmla="*/ 5 h 2915"/>
                <a:gd name="T46" fmla="*/ 486 w 764"/>
                <a:gd name="T47" fmla="*/ 269 h 2915"/>
                <a:gd name="T48" fmla="*/ 607 w 764"/>
                <a:gd name="T49" fmla="*/ 997 h 2915"/>
                <a:gd name="T50" fmla="*/ 686 w 764"/>
                <a:gd name="T51" fmla="*/ 1519 h 2915"/>
                <a:gd name="T52" fmla="*/ 753 w 764"/>
                <a:gd name="T53" fmla="*/ 1646 h 2915"/>
                <a:gd name="T54" fmla="*/ 756 w 764"/>
                <a:gd name="T55" fmla="*/ 1793 h 2915"/>
                <a:gd name="T56" fmla="*/ 688 w 764"/>
                <a:gd name="T57" fmla="*/ 1928 h 2915"/>
                <a:gd name="T58" fmla="*/ 567 w 764"/>
                <a:gd name="T59" fmla="*/ 2023 h 2915"/>
                <a:gd name="T60" fmla="*/ 513 w 764"/>
                <a:gd name="T61" fmla="*/ 2069 h 2915"/>
                <a:gd name="T62" fmla="*/ 240 w 764"/>
                <a:gd name="T63" fmla="*/ 2548 h 2915"/>
                <a:gd name="T64" fmla="*/ 82 w 764"/>
                <a:gd name="T65" fmla="*/ 2898 h 2915"/>
                <a:gd name="T66" fmla="*/ 40 w 764"/>
                <a:gd name="T67" fmla="*/ 2915 h 2915"/>
                <a:gd name="T68" fmla="*/ 4 w 764"/>
                <a:gd name="T69" fmla="*/ 2892 h 2915"/>
                <a:gd name="T70" fmla="*/ 24 w 764"/>
                <a:gd name="T71" fmla="*/ 2728 h 2915"/>
                <a:gd name="T72" fmla="*/ 93 w 764"/>
                <a:gd name="T73" fmla="*/ 2334 h 2915"/>
                <a:gd name="T74" fmla="*/ 187 w 764"/>
                <a:gd name="T75" fmla="*/ 1947 h 2915"/>
                <a:gd name="T76" fmla="*/ 111 w 764"/>
                <a:gd name="T77" fmla="*/ 1811 h 2915"/>
                <a:gd name="T78" fmla="*/ 108 w 764"/>
                <a:gd name="T79" fmla="*/ 1659 h 2915"/>
                <a:gd name="T80" fmla="*/ 172 w 764"/>
                <a:gd name="T81" fmla="*/ 1532 h 2915"/>
                <a:gd name="T82" fmla="*/ 240 w 764"/>
                <a:gd name="T83" fmla="*/ 1462 h 2915"/>
                <a:gd name="T84" fmla="*/ 266 w 764"/>
                <a:gd name="T85" fmla="*/ 1053 h 2915"/>
                <a:gd name="T86" fmla="*/ 328 w 764"/>
                <a:gd name="T87" fmla="*/ 445 h 2915"/>
                <a:gd name="T88" fmla="*/ 352 w 764"/>
                <a:gd name="T89" fmla="*/ 24 h 2915"/>
                <a:gd name="T90" fmla="*/ 386 w 764"/>
                <a:gd name="T91" fmla="*/ 0 h 2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4" h="2915">
                  <a:moveTo>
                    <a:pt x="246" y="1998"/>
                  </a:moveTo>
                  <a:lnTo>
                    <a:pt x="234" y="2133"/>
                  </a:lnTo>
                  <a:lnTo>
                    <a:pt x="215" y="2268"/>
                  </a:lnTo>
                  <a:lnTo>
                    <a:pt x="192" y="2403"/>
                  </a:lnTo>
                  <a:lnTo>
                    <a:pt x="255" y="2285"/>
                  </a:lnTo>
                  <a:lnTo>
                    <a:pt x="324" y="2168"/>
                  </a:lnTo>
                  <a:lnTo>
                    <a:pt x="398" y="2055"/>
                  </a:lnTo>
                  <a:lnTo>
                    <a:pt x="344" y="2045"/>
                  </a:lnTo>
                  <a:lnTo>
                    <a:pt x="293" y="2026"/>
                  </a:lnTo>
                  <a:lnTo>
                    <a:pt x="246" y="1998"/>
                  </a:lnTo>
                  <a:close/>
                  <a:moveTo>
                    <a:pt x="452" y="1504"/>
                  </a:moveTo>
                  <a:lnTo>
                    <a:pt x="451" y="1504"/>
                  </a:lnTo>
                  <a:lnTo>
                    <a:pt x="449" y="1505"/>
                  </a:lnTo>
                  <a:lnTo>
                    <a:pt x="417" y="1515"/>
                  </a:lnTo>
                  <a:lnTo>
                    <a:pt x="384" y="1525"/>
                  </a:lnTo>
                  <a:lnTo>
                    <a:pt x="355" y="1538"/>
                  </a:lnTo>
                  <a:lnTo>
                    <a:pt x="325" y="1553"/>
                  </a:lnTo>
                  <a:lnTo>
                    <a:pt x="299" y="1572"/>
                  </a:lnTo>
                  <a:lnTo>
                    <a:pt x="276" y="1594"/>
                  </a:lnTo>
                  <a:lnTo>
                    <a:pt x="255" y="1618"/>
                  </a:lnTo>
                  <a:lnTo>
                    <a:pt x="240" y="1646"/>
                  </a:lnTo>
                  <a:lnTo>
                    <a:pt x="231" y="1679"/>
                  </a:lnTo>
                  <a:lnTo>
                    <a:pt x="228" y="1714"/>
                  </a:lnTo>
                  <a:lnTo>
                    <a:pt x="231" y="1755"/>
                  </a:lnTo>
                  <a:lnTo>
                    <a:pt x="243" y="1792"/>
                  </a:lnTo>
                  <a:lnTo>
                    <a:pt x="262" y="1828"/>
                  </a:lnTo>
                  <a:lnTo>
                    <a:pt x="288" y="1860"/>
                  </a:lnTo>
                  <a:lnTo>
                    <a:pt x="317" y="1886"/>
                  </a:lnTo>
                  <a:lnTo>
                    <a:pt x="353" y="1907"/>
                  </a:lnTo>
                  <a:lnTo>
                    <a:pt x="390" y="1921"/>
                  </a:lnTo>
                  <a:lnTo>
                    <a:pt x="431" y="1924"/>
                  </a:lnTo>
                  <a:lnTo>
                    <a:pt x="472" y="1919"/>
                  </a:lnTo>
                  <a:lnTo>
                    <a:pt x="513" y="1904"/>
                  </a:lnTo>
                  <a:lnTo>
                    <a:pt x="547" y="1880"/>
                  </a:lnTo>
                  <a:lnTo>
                    <a:pt x="578" y="1851"/>
                  </a:lnTo>
                  <a:lnTo>
                    <a:pt x="601" y="1815"/>
                  </a:lnTo>
                  <a:lnTo>
                    <a:pt x="618" y="1776"/>
                  </a:lnTo>
                  <a:lnTo>
                    <a:pt x="624" y="1735"/>
                  </a:lnTo>
                  <a:lnTo>
                    <a:pt x="621" y="1693"/>
                  </a:lnTo>
                  <a:lnTo>
                    <a:pt x="610" y="1656"/>
                  </a:lnTo>
                  <a:lnTo>
                    <a:pt x="593" y="1623"/>
                  </a:lnTo>
                  <a:lnTo>
                    <a:pt x="572" y="1594"/>
                  </a:lnTo>
                  <a:lnTo>
                    <a:pt x="545" y="1567"/>
                  </a:lnTo>
                  <a:lnTo>
                    <a:pt x="516" y="1544"/>
                  </a:lnTo>
                  <a:lnTo>
                    <a:pt x="485" y="1522"/>
                  </a:lnTo>
                  <a:lnTo>
                    <a:pt x="452" y="1504"/>
                  </a:lnTo>
                  <a:close/>
                  <a:moveTo>
                    <a:pt x="398" y="286"/>
                  </a:moveTo>
                  <a:lnTo>
                    <a:pt x="381" y="476"/>
                  </a:lnTo>
                  <a:lnTo>
                    <a:pt x="366" y="667"/>
                  </a:lnTo>
                  <a:lnTo>
                    <a:pt x="353" y="859"/>
                  </a:lnTo>
                  <a:lnTo>
                    <a:pt x="339" y="1051"/>
                  </a:lnTo>
                  <a:lnTo>
                    <a:pt x="324" y="1242"/>
                  </a:lnTo>
                  <a:lnTo>
                    <a:pt x="302" y="1431"/>
                  </a:lnTo>
                  <a:lnTo>
                    <a:pt x="348" y="1415"/>
                  </a:lnTo>
                  <a:lnTo>
                    <a:pt x="398" y="1409"/>
                  </a:lnTo>
                  <a:lnTo>
                    <a:pt x="449" y="1412"/>
                  </a:lnTo>
                  <a:lnTo>
                    <a:pt x="455" y="1414"/>
                  </a:lnTo>
                  <a:lnTo>
                    <a:pt x="462" y="1417"/>
                  </a:lnTo>
                  <a:lnTo>
                    <a:pt x="466" y="1420"/>
                  </a:lnTo>
                  <a:lnTo>
                    <a:pt x="511" y="1422"/>
                  </a:lnTo>
                  <a:lnTo>
                    <a:pt x="553" y="1431"/>
                  </a:lnTo>
                  <a:lnTo>
                    <a:pt x="535" y="1200"/>
                  </a:lnTo>
                  <a:lnTo>
                    <a:pt x="510" y="969"/>
                  </a:lnTo>
                  <a:lnTo>
                    <a:pt x="479" y="741"/>
                  </a:lnTo>
                  <a:lnTo>
                    <a:pt x="441" y="513"/>
                  </a:lnTo>
                  <a:lnTo>
                    <a:pt x="398" y="286"/>
                  </a:lnTo>
                  <a:close/>
                  <a:moveTo>
                    <a:pt x="386" y="0"/>
                  </a:moveTo>
                  <a:lnTo>
                    <a:pt x="400" y="0"/>
                  </a:lnTo>
                  <a:lnTo>
                    <a:pt x="412" y="5"/>
                  </a:lnTo>
                  <a:lnTo>
                    <a:pt x="423" y="14"/>
                  </a:lnTo>
                  <a:lnTo>
                    <a:pt x="431" y="28"/>
                  </a:lnTo>
                  <a:lnTo>
                    <a:pt x="486" y="269"/>
                  </a:lnTo>
                  <a:lnTo>
                    <a:pt x="535" y="510"/>
                  </a:lnTo>
                  <a:lnTo>
                    <a:pt x="575" y="752"/>
                  </a:lnTo>
                  <a:lnTo>
                    <a:pt x="607" y="997"/>
                  </a:lnTo>
                  <a:lnTo>
                    <a:pt x="634" y="1240"/>
                  </a:lnTo>
                  <a:lnTo>
                    <a:pt x="654" y="1487"/>
                  </a:lnTo>
                  <a:lnTo>
                    <a:pt x="686" y="1519"/>
                  </a:lnTo>
                  <a:lnTo>
                    <a:pt x="714" y="1558"/>
                  </a:lnTo>
                  <a:lnTo>
                    <a:pt x="736" y="1600"/>
                  </a:lnTo>
                  <a:lnTo>
                    <a:pt x="753" y="1646"/>
                  </a:lnTo>
                  <a:lnTo>
                    <a:pt x="762" y="1693"/>
                  </a:lnTo>
                  <a:lnTo>
                    <a:pt x="764" y="1742"/>
                  </a:lnTo>
                  <a:lnTo>
                    <a:pt x="756" y="1793"/>
                  </a:lnTo>
                  <a:lnTo>
                    <a:pt x="741" y="1842"/>
                  </a:lnTo>
                  <a:lnTo>
                    <a:pt x="717" y="1888"/>
                  </a:lnTo>
                  <a:lnTo>
                    <a:pt x="688" y="1928"/>
                  </a:lnTo>
                  <a:lnTo>
                    <a:pt x="652" y="1965"/>
                  </a:lnTo>
                  <a:lnTo>
                    <a:pt x="612" y="1998"/>
                  </a:lnTo>
                  <a:lnTo>
                    <a:pt x="567" y="2023"/>
                  </a:lnTo>
                  <a:lnTo>
                    <a:pt x="519" y="2041"/>
                  </a:lnTo>
                  <a:lnTo>
                    <a:pt x="519" y="2055"/>
                  </a:lnTo>
                  <a:lnTo>
                    <a:pt x="513" y="2069"/>
                  </a:lnTo>
                  <a:lnTo>
                    <a:pt x="417" y="2226"/>
                  </a:lnTo>
                  <a:lnTo>
                    <a:pt x="325" y="2385"/>
                  </a:lnTo>
                  <a:lnTo>
                    <a:pt x="240" y="2548"/>
                  </a:lnTo>
                  <a:lnTo>
                    <a:pt x="161" y="2714"/>
                  </a:lnTo>
                  <a:lnTo>
                    <a:pt x="91" y="2883"/>
                  </a:lnTo>
                  <a:lnTo>
                    <a:pt x="82" y="2898"/>
                  </a:lnTo>
                  <a:lnTo>
                    <a:pt x="69" y="2909"/>
                  </a:lnTo>
                  <a:lnTo>
                    <a:pt x="55" y="2914"/>
                  </a:lnTo>
                  <a:lnTo>
                    <a:pt x="40" y="2915"/>
                  </a:lnTo>
                  <a:lnTo>
                    <a:pt x="26" y="2911"/>
                  </a:lnTo>
                  <a:lnTo>
                    <a:pt x="14" y="2903"/>
                  </a:lnTo>
                  <a:lnTo>
                    <a:pt x="4" y="2892"/>
                  </a:lnTo>
                  <a:lnTo>
                    <a:pt x="0" y="2877"/>
                  </a:lnTo>
                  <a:lnTo>
                    <a:pt x="1" y="2858"/>
                  </a:lnTo>
                  <a:lnTo>
                    <a:pt x="24" y="2728"/>
                  </a:lnTo>
                  <a:lnTo>
                    <a:pt x="46" y="2598"/>
                  </a:lnTo>
                  <a:lnTo>
                    <a:pt x="68" y="2466"/>
                  </a:lnTo>
                  <a:lnTo>
                    <a:pt x="93" y="2334"/>
                  </a:lnTo>
                  <a:lnTo>
                    <a:pt x="119" y="2203"/>
                  </a:lnTo>
                  <a:lnTo>
                    <a:pt x="150" y="2074"/>
                  </a:lnTo>
                  <a:lnTo>
                    <a:pt x="187" y="1947"/>
                  </a:lnTo>
                  <a:lnTo>
                    <a:pt x="155" y="1907"/>
                  </a:lnTo>
                  <a:lnTo>
                    <a:pt x="128" y="1860"/>
                  </a:lnTo>
                  <a:lnTo>
                    <a:pt x="111" y="1811"/>
                  </a:lnTo>
                  <a:lnTo>
                    <a:pt x="100" y="1759"/>
                  </a:lnTo>
                  <a:lnTo>
                    <a:pt x="100" y="1707"/>
                  </a:lnTo>
                  <a:lnTo>
                    <a:pt x="108" y="1659"/>
                  </a:lnTo>
                  <a:lnTo>
                    <a:pt x="122" y="1614"/>
                  </a:lnTo>
                  <a:lnTo>
                    <a:pt x="144" y="1572"/>
                  </a:lnTo>
                  <a:lnTo>
                    <a:pt x="172" y="1532"/>
                  </a:lnTo>
                  <a:lnTo>
                    <a:pt x="204" y="1496"/>
                  </a:lnTo>
                  <a:lnTo>
                    <a:pt x="241" y="1465"/>
                  </a:lnTo>
                  <a:lnTo>
                    <a:pt x="240" y="1462"/>
                  </a:lnTo>
                  <a:lnTo>
                    <a:pt x="240" y="1457"/>
                  </a:lnTo>
                  <a:lnTo>
                    <a:pt x="249" y="1256"/>
                  </a:lnTo>
                  <a:lnTo>
                    <a:pt x="266" y="1053"/>
                  </a:lnTo>
                  <a:lnTo>
                    <a:pt x="286" y="850"/>
                  </a:lnTo>
                  <a:lnTo>
                    <a:pt x="308" y="647"/>
                  </a:lnTo>
                  <a:lnTo>
                    <a:pt x="328" y="445"/>
                  </a:lnTo>
                  <a:lnTo>
                    <a:pt x="342" y="242"/>
                  </a:lnTo>
                  <a:lnTo>
                    <a:pt x="348" y="39"/>
                  </a:lnTo>
                  <a:lnTo>
                    <a:pt x="352" y="24"/>
                  </a:lnTo>
                  <a:lnTo>
                    <a:pt x="359" y="13"/>
                  </a:lnTo>
                  <a:lnTo>
                    <a:pt x="372" y="4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F6F9B28-5E27-4235-8CA1-4EE8873E6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50" y="3662363"/>
              <a:ext cx="196850" cy="193675"/>
            </a:xfrm>
            <a:custGeom>
              <a:avLst/>
              <a:gdLst>
                <a:gd name="T0" fmla="*/ 111 w 246"/>
                <a:gd name="T1" fmla="*/ 93 h 243"/>
                <a:gd name="T2" fmla="*/ 100 w 246"/>
                <a:gd name="T3" fmla="*/ 95 h 243"/>
                <a:gd name="T4" fmla="*/ 97 w 246"/>
                <a:gd name="T5" fmla="*/ 96 h 243"/>
                <a:gd name="T6" fmla="*/ 94 w 246"/>
                <a:gd name="T7" fmla="*/ 96 h 243"/>
                <a:gd name="T8" fmla="*/ 93 w 246"/>
                <a:gd name="T9" fmla="*/ 115 h 243"/>
                <a:gd name="T10" fmla="*/ 94 w 246"/>
                <a:gd name="T11" fmla="*/ 132 h 243"/>
                <a:gd name="T12" fmla="*/ 100 w 246"/>
                <a:gd name="T13" fmla="*/ 143 h 243"/>
                <a:gd name="T14" fmla="*/ 110 w 246"/>
                <a:gd name="T15" fmla="*/ 147 h 243"/>
                <a:gd name="T16" fmla="*/ 124 w 246"/>
                <a:gd name="T17" fmla="*/ 144 h 243"/>
                <a:gd name="T18" fmla="*/ 131 w 246"/>
                <a:gd name="T19" fmla="*/ 141 h 243"/>
                <a:gd name="T20" fmla="*/ 138 w 246"/>
                <a:gd name="T21" fmla="*/ 136 h 243"/>
                <a:gd name="T22" fmla="*/ 142 w 246"/>
                <a:gd name="T23" fmla="*/ 132 h 243"/>
                <a:gd name="T24" fmla="*/ 145 w 246"/>
                <a:gd name="T25" fmla="*/ 126 h 243"/>
                <a:gd name="T26" fmla="*/ 147 w 246"/>
                <a:gd name="T27" fmla="*/ 121 h 243"/>
                <a:gd name="T28" fmla="*/ 145 w 246"/>
                <a:gd name="T29" fmla="*/ 116 h 243"/>
                <a:gd name="T30" fmla="*/ 144 w 246"/>
                <a:gd name="T31" fmla="*/ 112 h 243"/>
                <a:gd name="T32" fmla="*/ 136 w 246"/>
                <a:gd name="T33" fmla="*/ 102 h 243"/>
                <a:gd name="T34" fmla="*/ 124 w 246"/>
                <a:gd name="T35" fmla="*/ 95 h 243"/>
                <a:gd name="T36" fmla="*/ 111 w 246"/>
                <a:gd name="T37" fmla="*/ 93 h 243"/>
                <a:gd name="T38" fmla="*/ 110 w 246"/>
                <a:gd name="T39" fmla="*/ 0 h 243"/>
                <a:gd name="T40" fmla="*/ 139 w 246"/>
                <a:gd name="T41" fmla="*/ 3 h 243"/>
                <a:gd name="T42" fmla="*/ 167 w 246"/>
                <a:gd name="T43" fmla="*/ 11 h 243"/>
                <a:gd name="T44" fmla="*/ 192 w 246"/>
                <a:gd name="T45" fmla="*/ 25 h 243"/>
                <a:gd name="T46" fmla="*/ 214 w 246"/>
                <a:gd name="T47" fmla="*/ 44 h 243"/>
                <a:gd name="T48" fmla="*/ 232 w 246"/>
                <a:gd name="T49" fmla="*/ 67 h 243"/>
                <a:gd name="T50" fmla="*/ 243 w 246"/>
                <a:gd name="T51" fmla="*/ 96 h 243"/>
                <a:gd name="T52" fmla="*/ 246 w 246"/>
                <a:gd name="T53" fmla="*/ 126 h 243"/>
                <a:gd name="T54" fmla="*/ 242 w 246"/>
                <a:gd name="T55" fmla="*/ 154 h 243"/>
                <a:gd name="T56" fmla="*/ 229 w 246"/>
                <a:gd name="T57" fmla="*/ 180 h 243"/>
                <a:gd name="T58" fmla="*/ 211 w 246"/>
                <a:gd name="T59" fmla="*/ 205 h 243"/>
                <a:gd name="T60" fmla="*/ 187 w 246"/>
                <a:gd name="T61" fmla="*/ 223 h 243"/>
                <a:gd name="T62" fmla="*/ 159 w 246"/>
                <a:gd name="T63" fmla="*/ 237 h 243"/>
                <a:gd name="T64" fmla="*/ 130 w 246"/>
                <a:gd name="T65" fmla="*/ 243 h 243"/>
                <a:gd name="T66" fmla="*/ 102 w 246"/>
                <a:gd name="T67" fmla="*/ 243 h 243"/>
                <a:gd name="T68" fmla="*/ 74 w 246"/>
                <a:gd name="T69" fmla="*/ 237 h 243"/>
                <a:gd name="T70" fmla="*/ 49 w 246"/>
                <a:gd name="T71" fmla="*/ 225 h 243"/>
                <a:gd name="T72" fmla="*/ 29 w 246"/>
                <a:gd name="T73" fmla="*/ 208 h 243"/>
                <a:gd name="T74" fmla="*/ 12 w 246"/>
                <a:gd name="T75" fmla="*/ 185 h 243"/>
                <a:gd name="T76" fmla="*/ 3 w 246"/>
                <a:gd name="T77" fmla="*/ 157 h 243"/>
                <a:gd name="T78" fmla="*/ 0 w 246"/>
                <a:gd name="T79" fmla="*/ 127 h 243"/>
                <a:gd name="T80" fmla="*/ 4 w 246"/>
                <a:gd name="T81" fmla="*/ 99 h 243"/>
                <a:gd name="T82" fmla="*/ 15 w 246"/>
                <a:gd name="T83" fmla="*/ 73 h 243"/>
                <a:gd name="T84" fmla="*/ 32 w 246"/>
                <a:gd name="T85" fmla="*/ 51 h 243"/>
                <a:gd name="T86" fmla="*/ 35 w 246"/>
                <a:gd name="T87" fmla="*/ 39 h 243"/>
                <a:gd name="T88" fmla="*/ 42 w 246"/>
                <a:gd name="T89" fmla="*/ 26 h 243"/>
                <a:gd name="T90" fmla="*/ 54 w 246"/>
                <a:gd name="T91" fmla="*/ 17 h 243"/>
                <a:gd name="T92" fmla="*/ 82 w 246"/>
                <a:gd name="T93" fmla="*/ 5 h 243"/>
                <a:gd name="T94" fmla="*/ 110 w 246"/>
                <a:gd name="T9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243">
                  <a:moveTo>
                    <a:pt x="111" y="93"/>
                  </a:moveTo>
                  <a:lnTo>
                    <a:pt x="100" y="95"/>
                  </a:lnTo>
                  <a:lnTo>
                    <a:pt x="97" y="96"/>
                  </a:lnTo>
                  <a:lnTo>
                    <a:pt x="94" y="96"/>
                  </a:lnTo>
                  <a:lnTo>
                    <a:pt x="93" y="115"/>
                  </a:lnTo>
                  <a:lnTo>
                    <a:pt x="94" y="132"/>
                  </a:lnTo>
                  <a:lnTo>
                    <a:pt x="100" y="143"/>
                  </a:lnTo>
                  <a:lnTo>
                    <a:pt x="110" y="147"/>
                  </a:lnTo>
                  <a:lnTo>
                    <a:pt x="124" y="144"/>
                  </a:lnTo>
                  <a:lnTo>
                    <a:pt x="131" y="141"/>
                  </a:lnTo>
                  <a:lnTo>
                    <a:pt x="138" y="136"/>
                  </a:lnTo>
                  <a:lnTo>
                    <a:pt x="142" y="132"/>
                  </a:lnTo>
                  <a:lnTo>
                    <a:pt x="145" y="126"/>
                  </a:lnTo>
                  <a:lnTo>
                    <a:pt x="147" y="121"/>
                  </a:lnTo>
                  <a:lnTo>
                    <a:pt x="145" y="116"/>
                  </a:lnTo>
                  <a:lnTo>
                    <a:pt x="144" y="112"/>
                  </a:lnTo>
                  <a:lnTo>
                    <a:pt x="136" y="102"/>
                  </a:lnTo>
                  <a:lnTo>
                    <a:pt x="124" y="95"/>
                  </a:lnTo>
                  <a:lnTo>
                    <a:pt x="111" y="93"/>
                  </a:lnTo>
                  <a:close/>
                  <a:moveTo>
                    <a:pt x="110" y="0"/>
                  </a:moveTo>
                  <a:lnTo>
                    <a:pt x="139" y="3"/>
                  </a:lnTo>
                  <a:lnTo>
                    <a:pt x="167" y="11"/>
                  </a:lnTo>
                  <a:lnTo>
                    <a:pt x="192" y="25"/>
                  </a:lnTo>
                  <a:lnTo>
                    <a:pt x="214" y="44"/>
                  </a:lnTo>
                  <a:lnTo>
                    <a:pt x="232" y="67"/>
                  </a:lnTo>
                  <a:lnTo>
                    <a:pt x="243" y="96"/>
                  </a:lnTo>
                  <a:lnTo>
                    <a:pt x="246" y="126"/>
                  </a:lnTo>
                  <a:lnTo>
                    <a:pt x="242" y="154"/>
                  </a:lnTo>
                  <a:lnTo>
                    <a:pt x="229" y="180"/>
                  </a:lnTo>
                  <a:lnTo>
                    <a:pt x="211" y="205"/>
                  </a:lnTo>
                  <a:lnTo>
                    <a:pt x="187" y="223"/>
                  </a:lnTo>
                  <a:lnTo>
                    <a:pt x="159" y="237"/>
                  </a:lnTo>
                  <a:lnTo>
                    <a:pt x="130" y="243"/>
                  </a:lnTo>
                  <a:lnTo>
                    <a:pt x="102" y="243"/>
                  </a:lnTo>
                  <a:lnTo>
                    <a:pt x="74" y="237"/>
                  </a:lnTo>
                  <a:lnTo>
                    <a:pt x="49" y="225"/>
                  </a:lnTo>
                  <a:lnTo>
                    <a:pt x="29" y="208"/>
                  </a:lnTo>
                  <a:lnTo>
                    <a:pt x="12" y="185"/>
                  </a:lnTo>
                  <a:lnTo>
                    <a:pt x="3" y="157"/>
                  </a:lnTo>
                  <a:lnTo>
                    <a:pt x="0" y="127"/>
                  </a:lnTo>
                  <a:lnTo>
                    <a:pt x="4" y="99"/>
                  </a:lnTo>
                  <a:lnTo>
                    <a:pt x="15" y="73"/>
                  </a:lnTo>
                  <a:lnTo>
                    <a:pt x="32" y="51"/>
                  </a:lnTo>
                  <a:lnTo>
                    <a:pt x="35" y="39"/>
                  </a:lnTo>
                  <a:lnTo>
                    <a:pt x="42" y="26"/>
                  </a:lnTo>
                  <a:lnTo>
                    <a:pt x="54" y="17"/>
                  </a:lnTo>
                  <a:lnTo>
                    <a:pt x="82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A2905DF-C2F9-4742-84F7-822EE1D18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4362450"/>
              <a:ext cx="222250" cy="30163"/>
            </a:xfrm>
            <a:custGeom>
              <a:avLst/>
              <a:gdLst>
                <a:gd name="T0" fmla="*/ 269 w 279"/>
                <a:gd name="T1" fmla="*/ 0 h 39"/>
                <a:gd name="T2" fmla="*/ 273 w 279"/>
                <a:gd name="T3" fmla="*/ 1 h 39"/>
                <a:gd name="T4" fmla="*/ 276 w 279"/>
                <a:gd name="T5" fmla="*/ 3 h 39"/>
                <a:gd name="T6" fmla="*/ 279 w 279"/>
                <a:gd name="T7" fmla="*/ 6 h 39"/>
                <a:gd name="T8" fmla="*/ 279 w 279"/>
                <a:gd name="T9" fmla="*/ 9 h 39"/>
                <a:gd name="T10" fmla="*/ 279 w 279"/>
                <a:gd name="T11" fmla="*/ 12 h 39"/>
                <a:gd name="T12" fmla="*/ 279 w 279"/>
                <a:gd name="T13" fmla="*/ 15 h 39"/>
                <a:gd name="T14" fmla="*/ 276 w 279"/>
                <a:gd name="T15" fmla="*/ 18 h 39"/>
                <a:gd name="T16" fmla="*/ 273 w 279"/>
                <a:gd name="T17" fmla="*/ 20 h 39"/>
                <a:gd name="T18" fmla="*/ 206 w 279"/>
                <a:gd name="T19" fmla="*/ 31 h 39"/>
                <a:gd name="T20" fmla="*/ 139 w 279"/>
                <a:gd name="T21" fmla="*/ 37 h 39"/>
                <a:gd name="T22" fmla="*/ 73 w 279"/>
                <a:gd name="T23" fmla="*/ 39 h 39"/>
                <a:gd name="T24" fmla="*/ 6 w 279"/>
                <a:gd name="T25" fmla="*/ 34 h 39"/>
                <a:gd name="T26" fmla="*/ 3 w 279"/>
                <a:gd name="T27" fmla="*/ 32 h 39"/>
                <a:gd name="T28" fmla="*/ 1 w 279"/>
                <a:gd name="T29" fmla="*/ 29 h 39"/>
                <a:gd name="T30" fmla="*/ 0 w 279"/>
                <a:gd name="T31" fmla="*/ 28 h 39"/>
                <a:gd name="T32" fmla="*/ 1 w 279"/>
                <a:gd name="T33" fmla="*/ 23 h 39"/>
                <a:gd name="T34" fmla="*/ 3 w 279"/>
                <a:gd name="T35" fmla="*/ 22 h 39"/>
                <a:gd name="T36" fmla="*/ 4 w 279"/>
                <a:gd name="T37" fmla="*/ 18 h 39"/>
                <a:gd name="T38" fmla="*/ 7 w 279"/>
                <a:gd name="T39" fmla="*/ 18 h 39"/>
                <a:gd name="T40" fmla="*/ 96 w 279"/>
                <a:gd name="T41" fmla="*/ 14 h 39"/>
                <a:gd name="T42" fmla="*/ 183 w 279"/>
                <a:gd name="T43" fmla="*/ 8 h 39"/>
                <a:gd name="T44" fmla="*/ 269 w 279"/>
                <a:gd name="T4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9" h="39">
                  <a:moveTo>
                    <a:pt x="269" y="0"/>
                  </a:moveTo>
                  <a:lnTo>
                    <a:pt x="273" y="1"/>
                  </a:lnTo>
                  <a:lnTo>
                    <a:pt x="276" y="3"/>
                  </a:lnTo>
                  <a:lnTo>
                    <a:pt x="279" y="6"/>
                  </a:lnTo>
                  <a:lnTo>
                    <a:pt x="279" y="9"/>
                  </a:lnTo>
                  <a:lnTo>
                    <a:pt x="279" y="12"/>
                  </a:lnTo>
                  <a:lnTo>
                    <a:pt x="279" y="15"/>
                  </a:lnTo>
                  <a:lnTo>
                    <a:pt x="276" y="18"/>
                  </a:lnTo>
                  <a:lnTo>
                    <a:pt x="273" y="20"/>
                  </a:lnTo>
                  <a:lnTo>
                    <a:pt x="206" y="31"/>
                  </a:lnTo>
                  <a:lnTo>
                    <a:pt x="139" y="37"/>
                  </a:lnTo>
                  <a:lnTo>
                    <a:pt x="73" y="39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6" y="14"/>
                  </a:lnTo>
                  <a:lnTo>
                    <a:pt x="183" y="8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77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Streamlining Your Special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Presented by: Heather Peters, M.Ed., Ph.D., </a:t>
            </a:r>
          </a:p>
          <a:p>
            <a:r>
              <a:rPr lang="en-US" dirty="0"/>
              <a:t>		                And</a:t>
            </a:r>
          </a:p>
          <a:p>
            <a:r>
              <a:rPr lang="en-US" dirty="0"/>
              <a:t>	          Christine Redovan, MBA, MLIS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2D0A91-697D-45BE-B11D-53D3499D7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 sz="18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Special Review Worksheet</a:t>
            </a:r>
          </a:p>
          <a:p>
            <a:r>
              <a:rPr lang="en-US" sz="2000" dirty="0">
                <a:latin typeface="Arial"/>
                <a:cs typeface="Arial"/>
              </a:rPr>
              <a:t>Special Review Sample Policy Template</a:t>
            </a:r>
          </a:p>
          <a:p>
            <a:r>
              <a:rPr lang="en-US" sz="2000" dirty="0">
                <a:latin typeface="Arial"/>
                <a:cs typeface="Arial"/>
              </a:rPr>
              <a:t>Special Review Sample Report Template</a:t>
            </a:r>
          </a:p>
          <a:p>
            <a:r>
              <a:rPr lang="en-US" sz="2000" dirty="0">
                <a:latin typeface="Arial"/>
                <a:cs typeface="Arial"/>
              </a:rPr>
              <a:t>Action Plan Samples</a:t>
            </a:r>
          </a:p>
          <a:p>
            <a:r>
              <a:rPr lang="en-US" sz="2000" dirty="0">
                <a:latin typeface="Arial"/>
                <a:cs typeface="Arial"/>
              </a:rPr>
              <a:t>Caniano, D, Martinez, S., Nace, C., &amp; Hogan, S. (2021). Reasons for data-prompted site visits:  Field staff findings and review committee decisions. J. Grad Med Educ 13(3), 447-454. Doi: 10.4300/JGME-D-21-00435.1</a:t>
            </a:r>
            <a:endParaRPr lang="en-US" sz="2000" dirty="0"/>
          </a:p>
          <a:p>
            <a:r>
              <a:rPr lang="en-US" sz="2000" dirty="0">
                <a:latin typeface="Arial"/>
                <a:cs typeface="Arial"/>
              </a:rPr>
              <a:t>Accreditation Council for Graduate Medical Education. (2021). ACGME institutional requirements.  Available at acgme.org.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00B85C-016D-43B7-A200-4549DC49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2321F-4379-4E5E-9F0D-0DEDB85C35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7F084-C5DF-4BA7-8E9E-C2EB98372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8D4AB5-1EF2-4849-A308-B088265F3427}"/>
              </a:ext>
            </a:extLst>
          </p:cNvPr>
          <p:cNvGrpSpPr/>
          <p:nvPr/>
        </p:nvGrpSpPr>
        <p:grpSpPr>
          <a:xfrm>
            <a:off x="5882655" y="322585"/>
            <a:ext cx="2783355" cy="2337788"/>
            <a:chOff x="1323975" y="1963738"/>
            <a:chExt cx="4117975" cy="3494088"/>
          </a:xfrm>
          <a:solidFill>
            <a:schemeClr val="accent6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77B8629-86ED-47AE-B7ED-E4EE62EEE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5" y="1963738"/>
              <a:ext cx="4117975" cy="3494088"/>
            </a:xfrm>
            <a:custGeom>
              <a:avLst/>
              <a:gdLst>
                <a:gd name="T0" fmla="*/ 359 w 5189"/>
                <a:gd name="T1" fmla="*/ 432 h 4402"/>
                <a:gd name="T2" fmla="*/ 268 w 5189"/>
                <a:gd name="T3" fmla="*/ 467 h 4402"/>
                <a:gd name="T4" fmla="*/ 266 w 5189"/>
                <a:gd name="T5" fmla="*/ 1319 h 4402"/>
                <a:gd name="T6" fmla="*/ 860 w 5189"/>
                <a:gd name="T7" fmla="*/ 2545 h 4402"/>
                <a:gd name="T8" fmla="*/ 949 w 5189"/>
                <a:gd name="T9" fmla="*/ 2449 h 4402"/>
                <a:gd name="T10" fmla="*/ 1144 w 5189"/>
                <a:gd name="T11" fmla="*/ 2608 h 4402"/>
                <a:gd name="T12" fmla="*/ 1894 w 5189"/>
                <a:gd name="T13" fmla="*/ 3200 h 4402"/>
                <a:gd name="T14" fmla="*/ 2201 w 5189"/>
                <a:gd name="T15" fmla="*/ 2537 h 4402"/>
                <a:gd name="T16" fmla="*/ 2491 w 5189"/>
                <a:gd name="T17" fmla="*/ 1522 h 4402"/>
                <a:gd name="T18" fmla="*/ 2520 w 5189"/>
                <a:gd name="T19" fmla="*/ 1379 h 4402"/>
                <a:gd name="T20" fmla="*/ 2671 w 5189"/>
                <a:gd name="T21" fmla="*/ 1444 h 4402"/>
                <a:gd name="T22" fmla="*/ 2871 w 5189"/>
                <a:gd name="T23" fmla="*/ 1732 h 4402"/>
                <a:gd name="T24" fmla="*/ 3397 w 5189"/>
                <a:gd name="T25" fmla="*/ 2316 h 4402"/>
                <a:gd name="T26" fmla="*/ 3586 w 5189"/>
                <a:gd name="T27" fmla="*/ 2149 h 4402"/>
                <a:gd name="T28" fmla="*/ 4001 w 5189"/>
                <a:gd name="T29" fmla="*/ 1651 h 4402"/>
                <a:gd name="T30" fmla="*/ 4072 w 5189"/>
                <a:gd name="T31" fmla="*/ 1538 h 4402"/>
                <a:gd name="T32" fmla="*/ 4171 w 5189"/>
                <a:gd name="T33" fmla="*/ 1620 h 4402"/>
                <a:gd name="T34" fmla="*/ 4401 w 5189"/>
                <a:gd name="T35" fmla="*/ 1951 h 4402"/>
                <a:gd name="T36" fmla="*/ 4524 w 5189"/>
                <a:gd name="T37" fmla="*/ 1956 h 4402"/>
                <a:gd name="T38" fmla="*/ 4609 w 5189"/>
                <a:gd name="T39" fmla="*/ 1841 h 4402"/>
                <a:gd name="T40" fmla="*/ 4998 w 5189"/>
                <a:gd name="T41" fmla="*/ 1229 h 4402"/>
                <a:gd name="T42" fmla="*/ 5099 w 5189"/>
                <a:gd name="T43" fmla="*/ 1124 h 4402"/>
                <a:gd name="T44" fmla="*/ 5180 w 5189"/>
                <a:gd name="T45" fmla="*/ 1261 h 4402"/>
                <a:gd name="T46" fmla="*/ 4776 w 5189"/>
                <a:gd name="T47" fmla="*/ 1730 h 4402"/>
                <a:gd name="T48" fmla="*/ 4576 w 5189"/>
                <a:gd name="T49" fmla="*/ 2077 h 4402"/>
                <a:gd name="T50" fmla="*/ 4417 w 5189"/>
                <a:gd name="T51" fmla="*/ 2104 h 4402"/>
                <a:gd name="T52" fmla="*/ 4094 w 5189"/>
                <a:gd name="T53" fmla="*/ 1707 h 4402"/>
                <a:gd name="T54" fmla="*/ 3694 w 5189"/>
                <a:gd name="T55" fmla="*/ 2135 h 4402"/>
                <a:gd name="T56" fmla="*/ 3495 w 5189"/>
                <a:gd name="T57" fmla="*/ 2370 h 4402"/>
                <a:gd name="T58" fmla="*/ 3421 w 5189"/>
                <a:gd name="T59" fmla="*/ 2507 h 4402"/>
                <a:gd name="T60" fmla="*/ 3293 w 5189"/>
                <a:gd name="T61" fmla="*/ 2427 h 4402"/>
                <a:gd name="T62" fmla="*/ 3085 w 5189"/>
                <a:gd name="T63" fmla="*/ 2072 h 4402"/>
                <a:gd name="T64" fmla="*/ 2441 w 5189"/>
                <a:gd name="T65" fmla="*/ 2052 h 4402"/>
                <a:gd name="T66" fmla="*/ 2008 w 5189"/>
                <a:gd name="T67" fmla="*/ 3285 h 4402"/>
                <a:gd name="T68" fmla="*/ 1889 w 5189"/>
                <a:gd name="T69" fmla="*/ 3337 h 4402"/>
                <a:gd name="T70" fmla="*/ 1858 w 5189"/>
                <a:gd name="T71" fmla="*/ 3249 h 4402"/>
                <a:gd name="T72" fmla="*/ 1001 w 5189"/>
                <a:gd name="T73" fmla="*/ 2575 h 4402"/>
                <a:gd name="T74" fmla="*/ 695 w 5189"/>
                <a:gd name="T75" fmla="*/ 2951 h 4402"/>
                <a:gd name="T76" fmla="*/ 326 w 5189"/>
                <a:gd name="T77" fmla="*/ 3468 h 4402"/>
                <a:gd name="T78" fmla="*/ 1907 w 5189"/>
                <a:gd name="T79" fmla="*/ 4135 h 4402"/>
                <a:gd name="T80" fmla="*/ 3413 w 5189"/>
                <a:gd name="T81" fmla="*/ 4100 h 4402"/>
                <a:gd name="T82" fmla="*/ 3430 w 5189"/>
                <a:gd name="T83" fmla="*/ 4146 h 4402"/>
                <a:gd name="T84" fmla="*/ 4598 w 5189"/>
                <a:gd name="T85" fmla="*/ 4177 h 4402"/>
                <a:gd name="T86" fmla="*/ 4685 w 5189"/>
                <a:gd name="T87" fmla="*/ 4013 h 4402"/>
                <a:gd name="T88" fmla="*/ 5143 w 5189"/>
                <a:gd name="T89" fmla="*/ 4119 h 4402"/>
                <a:gd name="T90" fmla="*/ 5142 w 5189"/>
                <a:gd name="T91" fmla="*/ 4221 h 4402"/>
                <a:gd name="T92" fmla="*/ 4732 w 5189"/>
                <a:gd name="T93" fmla="*/ 4385 h 4402"/>
                <a:gd name="T94" fmla="*/ 4601 w 5189"/>
                <a:gd name="T95" fmla="*/ 4264 h 4402"/>
                <a:gd name="T96" fmla="*/ 3044 w 5189"/>
                <a:gd name="T97" fmla="*/ 4248 h 4402"/>
                <a:gd name="T98" fmla="*/ 520 w 5189"/>
                <a:gd name="T99" fmla="*/ 4152 h 4402"/>
                <a:gd name="T100" fmla="*/ 288 w 5189"/>
                <a:gd name="T101" fmla="*/ 4314 h 4402"/>
                <a:gd name="T102" fmla="*/ 101 w 5189"/>
                <a:gd name="T103" fmla="*/ 4095 h 4402"/>
                <a:gd name="T104" fmla="*/ 257 w 5189"/>
                <a:gd name="T105" fmla="*/ 2907 h 4402"/>
                <a:gd name="T106" fmla="*/ 169 w 5189"/>
                <a:gd name="T107" fmla="*/ 723 h 4402"/>
                <a:gd name="T108" fmla="*/ 35 w 5189"/>
                <a:gd name="T109" fmla="*/ 511 h 4402"/>
                <a:gd name="T110" fmla="*/ 137 w 5189"/>
                <a:gd name="T111" fmla="*/ 38 h 4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89" h="4402">
                  <a:moveTo>
                    <a:pt x="189" y="0"/>
                  </a:moveTo>
                  <a:lnTo>
                    <a:pt x="205" y="2"/>
                  </a:lnTo>
                  <a:lnTo>
                    <a:pt x="219" y="8"/>
                  </a:lnTo>
                  <a:lnTo>
                    <a:pt x="230" y="21"/>
                  </a:lnTo>
                  <a:lnTo>
                    <a:pt x="240" y="38"/>
                  </a:lnTo>
                  <a:lnTo>
                    <a:pt x="358" y="415"/>
                  </a:lnTo>
                  <a:lnTo>
                    <a:pt x="359" y="432"/>
                  </a:lnTo>
                  <a:lnTo>
                    <a:pt x="355" y="449"/>
                  </a:lnTo>
                  <a:lnTo>
                    <a:pt x="345" y="464"/>
                  </a:lnTo>
                  <a:lnTo>
                    <a:pt x="332" y="475"/>
                  </a:lnTo>
                  <a:lnTo>
                    <a:pt x="315" y="482"/>
                  </a:lnTo>
                  <a:lnTo>
                    <a:pt x="299" y="484"/>
                  </a:lnTo>
                  <a:lnTo>
                    <a:pt x="282" y="479"/>
                  </a:lnTo>
                  <a:lnTo>
                    <a:pt x="268" y="467"/>
                  </a:lnTo>
                  <a:lnTo>
                    <a:pt x="210" y="397"/>
                  </a:lnTo>
                  <a:lnTo>
                    <a:pt x="232" y="549"/>
                  </a:lnTo>
                  <a:lnTo>
                    <a:pt x="244" y="703"/>
                  </a:lnTo>
                  <a:lnTo>
                    <a:pt x="254" y="857"/>
                  </a:lnTo>
                  <a:lnTo>
                    <a:pt x="258" y="1012"/>
                  </a:lnTo>
                  <a:lnTo>
                    <a:pt x="262" y="1166"/>
                  </a:lnTo>
                  <a:lnTo>
                    <a:pt x="266" y="1319"/>
                  </a:lnTo>
                  <a:lnTo>
                    <a:pt x="299" y="2299"/>
                  </a:lnTo>
                  <a:lnTo>
                    <a:pt x="315" y="2862"/>
                  </a:lnTo>
                  <a:lnTo>
                    <a:pt x="326" y="3426"/>
                  </a:lnTo>
                  <a:lnTo>
                    <a:pt x="506" y="3137"/>
                  </a:lnTo>
                  <a:lnTo>
                    <a:pt x="687" y="2850"/>
                  </a:lnTo>
                  <a:lnTo>
                    <a:pt x="868" y="2565"/>
                  </a:lnTo>
                  <a:lnTo>
                    <a:pt x="860" y="2545"/>
                  </a:lnTo>
                  <a:lnTo>
                    <a:pt x="859" y="2524"/>
                  </a:lnTo>
                  <a:lnTo>
                    <a:pt x="862" y="2504"/>
                  </a:lnTo>
                  <a:lnTo>
                    <a:pt x="871" y="2485"/>
                  </a:lnTo>
                  <a:lnTo>
                    <a:pt x="886" y="2469"/>
                  </a:lnTo>
                  <a:lnTo>
                    <a:pt x="903" y="2457"/>
                  </a:lnTo>
                  <a:lnTo>
                    <a:pt x="927" y="2449"/>
                  </a:lnTo>
                  <a:lnTo>
                    <a:pt x="949" y="2449"/>
                  </a:lnTo>
                  <a:lnTo>
                    <a:pt x="971" y="2455"/>
                  </a:lnTo>
                  <a:lnTo>
                    <a:pt x="990" y="2468"/>
                  </a:lnTo>
                  <a:lnTo>
                    <a:pt x="1004" y="2487"/>
                  </a:lnTo>
                  <a:lnTo>
                    <a:pt x="1013" y="2509"/>
                  </a:lnTo>
                  <a:lnTo>
                    <a:pt x="1015" y="2515"/>
                  </a:lnTo>
                  <a:lnTo>
                    <a:pt x="1015" y="2520"/>
                  </a:lnTo>
                  <a:lnTo>
                    <a:pt x="1144" y="2608"/>
                  </a:lnTo>
                  <a:lnTo>
                    <a:pt x="1272" y="2701"/>
                  </a:lnTo>
                  <a:lnTo>
                    <a:pt x="1396" y="2800"/>
                  </a:lnTo>
                  <a:lnTo>
                    <a:pt x="1519" y="2901"/>
                  </a:lnTo>
                  <a:lnTo>
                    <a:pt x="1640" y="3005"/>
                  </a:lnTo>
                  <a:lnTo>
                    <a:pt x="1759" y="3109"/>
                  </a:lnTo>
                  <a:lnTo>
                    <a:pt x="1877" y="3214"/>
                  </a:lnTo>
                  <a:lnTo>
                    <a:pt x="1894" y="3200"/>
                  </a:lnTo>
                  <a:lnTo>
                    <a:pt x="1913" y="3192"/>
                  </a:lnTo>
                  <a:lnTo>
                    <a:pt x="1933" y="3189"/>
                  </a:lnTo>
                  <a:lnTo>
                    <a:pt x="1956" y="3192"/>
                  </a:lnTo>
                  <a:lnTo>
                    <a:pt x="1967" y="3196"/>
                  </a:lnTo>
                  <a:lnTo>
                    <a:pt x="1976" y="3202"/>
                  </a:lnTo>
                  <a:lnTo>
                    <a:pt x="2088" y="2869"/>
                  </a:lnTo>
                  <a:lnTo>
                    <a:pt x="2201" y="2537"/>
                  </a:lnTo>
                  <a:lnTo>
                    <a:pt x="2312" y="2205"/>
                  </a:lnTo>
                  <a:lnTo>
                    <a:pt x="2419" y="1870"/>
                  </a:lnTo>
                  <a:lnTo>
                    <a:pt x="2521" y="1533"/>
                  </a:lnTo>
                  <a:lnTo>
                    <a:pt x="2518" y="1530"/>
                  </a:lnTo>
                  <a:lnTo>
                    <a:pt x="2516" y="1527"/>
                  </a:lnTo>
                  <a:lnTo>
                    <a:pt x="2504" y="1525"/>
                  </a:lnTo>
                  <a:lnTo>
                    <a:pt x="2491" y="1522"/>
                  </a:lnTo>
                  <a:lnTo>
                    <a:pt x="2482" y="1514"/>
                  </a:lnTo>
                  <a:lnTo>
                    <a:pt x="2474" y="1503"/>
                  </a:lnTo>
                  <a:lnTo>
                    <a:pt x="2466" y="1473"/>
                  </a:lnTo>
                  <a:lnTo>
                    <a:pt x="2469" y="1445"/>
                  </a:lnTo>
                  <a:lnTo>
                    <a:pt x="2480" y="1420"/>
                  </a:lnTo>
                  <a:lnTo>
                    <a:pt x="2498" y="1396"/>
                  </a:lnTo>
                  <a:lnTo>
                    <a:pt x="2520" y="1379"/>
                  </a:lnTo>
                  <a:lnTo>
                    <a:pt x="2546" y="1368"/>
                  </a:lnTo>
                  <a:lnTo>
                    <a:pt x="2576" y="1365"/>
                  </a:lnTo>
                  <a:lnTo>
                    <a:pt x="2602" y="1369"/>
                  </a:lnTo>
                  <a:lnTo>
                    <a:pt x="2625" y="1380"/>
                  </a:lnTo>
                  <a:lnTo>
                    <a:pt x="2646" y="1398"/>
                  </a:lnTo>
                  <a:lnTo>
                    <a:pt x="2660" y="1418"/>
                  </a:lnTo>
                  <a:lnTo>
                    <a:pt x="2671" y="1444"/>
                  </a:lnTo>
                  <a:lnTo>
                    <a:pt x="2674" y="1469"/>
                  </a:lnTo>
                  <a:lnTo>
                    <a:pt x="2671" y="1496"/>
                  </a:lnTo>
                  <a:lnTo>
                    <a:pt x="2669" y="1503"/>
                  </a:lnTo>
                  <a:lnTo>
                    <a:pt x="2666" y="1511"/>
                  </a:lnTo>
                  <a:lnTo>
                    <a:pt x="2661" y="1519"/>
                  </a:lnTo>
                  <a:lnTo>
                    <a:pt x="2769" y="1623"/>
                  </a:lnTo>
                  <a:lnTo>
                    <a:pt x="2871" y="1732"/>
                  </a:lnTo>
                  <a:lnTo>
                    <a:pt x="2972" y="1845"/>
                  </a:lnTo>
                  <a:lnTo>
                    <a:pt x="3068" y="1960"/>
                  </a:lnTo>
                  <a:lnTo>
                    <a:pt x="3163" y="2077"/>
                  </a:lnTo>
                  <a:lnTo>
                    <a:pt x="3256" y="2195"/>
                  </a:lnTo>
                  <a:lnTo>
                    <a:pt x="3348" y="2313"/>
                  </a:lnTo>
                  <a:lnTo>
                    <a:pt x="3372" y="2312"/>
                  </a:lnTo>
                  <a:lnTo>
                    <a:pt x="3397" y="2316"/>
                  </a:lnTo>
                  <a:lnTo>
                    <a:pt x="3418" y="2326"/>
                  </a:lnTo>
                  <a:lnTo>
                    <a:pt x="3438" y="2338"/>
                  </a:lnTo>
                  <a:lnTo>
                    <a:pt x="3459" y="2301"/>
                  </a:lnTo>
                  <a:lnTo>
                    <a:pt x="3486" y="2261"/>
                  </a:lnTo>
                  <a:lnTo>
                    <a:pt x="3519" y="2223"/>
                  </a:lnTo>
                  <a:lnTo>
                    <a:pt x="3552" y="2186"/>
                  </a:lnTo>
                  <a:lnTo>
                    <a:pt x="3586" y="2149"/>
                  </a:lnTo>
                  <a:lnTo>
                    <a:pt x="3620" y="2116"/>
                  </a:lnTo>
                  <a:lnTo>
                    <a:pt x="3649" y="2086"/>
                  </a:lnTo>
                  <a:lnTo>
                    <a:pt x="3675" y="2061"/>
                  </a:lnTo>
                  <a:lnTo>
                    <a:pt x="3788" y="1929"/>
                  </a:lnTo>
                  <a:lnTo>
                    <a:pt x="3897" y="1795"/>
                  </a:lnTo>
                  <a:lnTo>
                    <a:pt x="4004" y="1658"/>
                  </a:lnTo>
                  <a:lnTo>
                    <a:pt x="4001" y="1651"/>
                  </a:lnTo>
                  <a:lnTo>
                    <a:pt x="3998" y="1644"/>
                  </a:lnTo>
                  <a:lnTo>
                    <a:pt x="3995" y="1617"/>
                  </a:lnTo>
                  <a:lnTo>
                    <a:pt x="3999" y="1593"/>
                  </a:lnTo>
                  <a:lnTo>
                    <a:pt x="4010" y="1573"/>
                  </a:lnTo>
                  <a:lnTo>
                    <a:pt x="4026" y="1555"/>
                  </a:lnTo>
                  <a:lnTo>
                    <a:pt x="4048" y="1543"/>
                  </a:lnTo>
                  <a:lnTo>
                    <a:pt x="4072" y="1538"/>
                  </a:lnTo>
                  <a:lnTo>
                    <a:pt x="4092" y="1536"/>
                  </a:lnTo>
                  <a:lnTo>
                    <a:pt x="4114" y="1540"/>
                  </a:lnTo>
                  <a:lnTo>
                    <a:pt x="4133" y="1549"/>
                  </a:lnTo>
                  <a:lnTo>
                    <a:pt x="4151" y="1563"/>
                  </a:lnTo>
                  <a:lnTo>
                    <a:pt x="4162" y="1581"/>
                  </a:lnTo>
                  <a:lnTo>
                    <a:pt x="4169" y="1599"/>
                  </a:lnTo>
                  <a:lnTo>
                    <a:pt x="4171" y="1620"/>
                  </a:lnTo>
                  <a:lnTo>
                    <a:pt x="4168" y="1640"/>
                  </a:lnTo>
                  <a:lnTo>
                    <a:pt x="4162" y="1659"/>
                  </a:lnTo>
                  <a:lnTo>
                    <a:pt x="4151" y="1677"/>
                  </a:lnTo>
                  <a:lnTo>
                    <a:pt x="4351" y="1889"/>
                  </a:lnTo>
                  <a:lnTo>
                    <a:pt x="4363" y="1905"/>
                  </a:lnTo>
                  <a:lnTo>
                    <a:pt x="4381" y="1927"/>
                  </a:lnTo>
                  <a:lnTo>
                    <a:pt x="4401" y="1951"/>
                  </a:lnTo>
                  <a:lnTo>
                    <a:pt x="4422" y="1973"/>
                  </a:lnTo>
                  <a:lnTo>
                    <a:pt x="4436" y="1963"/>
                  </a:lnTo>
                  <a:lnTo>
                    <a:pt x="4453" y="1959"/>
                  </a:lnTo>
                  <a:lnTo>
                    <a:pt x="4470" y="1952"/>
                  </a:lnTo>
                  <a:lnTo>
                    <a:pt x="4489" y="1949"/>
                  </a:lnTo>
                  <a:lnTo>
                    <a:pt x="4507" y="1951"/>
                  </a:lnTo>
                  <a:lnTo>
                    <a:pt x="4524" y="1956"/>
                  </a:lnTo>
                  <a:lnTo>
                    <a:pt x="4538" y="1938"/>
                  </a:lnTo>
                  <a:lnTo>
                    <a:pt x="4552" y="1919"/>
                  </a:lnTo>
                  <a:lnTo>
                    <a:pt x="4567" y="1899"/>
                  </a:lnTo>
                  <a:lnTo>
                    <a:pt x="4579" y="1882"/>
                  </a:lnTo>
                  <a:lnTo>
                    <a:pt x="4592" y="1864"/>
                  </a:lnTo>
                  <a:lnTo>
                    <a:pt x="4601" y="1852"/>
                  </a:lnTo>
                  <a:lnTo>
                    <a:pt x="4609" y="1841"/>
                  </a:lnTo>
                  <a:lnTo>
                    <a:pt x="4614" y="1834"/>
                  </a:lnTo>
                  <a:lnTo>
                    <a:pt x="4614" y="1833"/>
                  </a:lnTo>
                  <a:lnTo>
                    <a:pt x="4752" y="1648"/>
                  </a:lnTo>
                  <a:lnTo>
                    <a:pt x="4885" y="1459"/>
                  </a:lnTo>
                  <a:lnTo>
                    <a:pt x="5012" y="1267"/>
                  </a:lnTo>
                  <a:lnTo>
                    <a:pt x="5003" y="1250"/>
                  </a:lnTo>
                  <a:lnTo>
                    <a:pt x="4998" y="1229"/>
                  </a:lnTo>
                  <a:lnTo>
                    <a:pt x="5000" y="1207"/>
                  </a:lnTo>
                  <a:lnTo>
                    <a:pt x="5006" y="1185"/>
                  </a:lnTo>
                  <a:lnTo>
                    <a:pt x="5017" y="1166"/>
                  </a:lnTo>
                  <a:lnTo>
                    <a:pt x="5033" y="1149"/>
                  </a:lnTo>
                  <a:lnTo>
                    <a:pt x="5050" y="1135"/>
                  </a:lnTo>
                  <a:lnTo>
                    <a:pt x="5071" y="1127"/>
                  </a:lnTo>
                  <a:lnTo>
                    <a:pt x="5099" y="1124"/>
                  </a:lnTo>
                  <a:lnTo>
                    <a:pt x="5124" y="1130"/>
                  </a:lnTo>
                  <a:lnTo>
                    <a:pt x="5148" y="1143"/>
                  </a:lnTo>
                  <a:lnTo>
                    <a:pt x="5168" y="1160"/>
                  </a:lnTo>
                  <a:lnTo>
                    <a:pt x="5183" y="1182"/>
                  </a:lnTo>
                  <a:lnTo>
                    <a:pt x="5189" y="1207"/>
                  </a:lnTo>
                  <a:lnTo>
                    <a:pt x="5189" y="1234"/>
                  </a:lnTo>
                  <a:lnTo>
                    <a:pt x="5180" y="1261"/>
                  </a:lnTo>
                  <a:lnTo>
                    <a:pt x="5164" y="1281"/>
                  </a:lnTo>
                  <a:lnTo>
                    <a:pt x="5143" y="1294"/>
                  </a:lnTo>
                  <a:lnTo>
                    <a:pt x="5121" y="1303"/>
                  </a:lnTo>
                  <a:lnTo>
                    <a:pt x="5096" y="1305"/>
                  </a:lnTo>
                  <a:lnTo>
                    <a:pt x="5072" y="1300"/>
                  </a:lnTo>
                  <a:lnTo>
                    <a:pt x="4927" y="1518"/>
                  </a:lnTo>
                  <a:lnTo>
                    <a:pt x="4776" y="1730"/>
                  </a:lnTo>
                  <a:lnTo>
                    <a:pt x="4648" y="1896"/>
                  </a:lnTo>
                  <a:lnTo>
                    <a:pt x="4626" y="1927"/>
                  </a:lnTo>
                  <a:lnTo>
                    <a:pt x="4601" y="1963"/>
                  </a:lnTo>
                  <a:lnTo>
                    <a:pt x="4576" y="2001"/>
                  </a:lnTo>
                  <a:lnTo>
                    <a:pt x="4584" y="2026"/>
                  </a:lnTo>
                  <a:lnTo>
                    <a:pt x="4584" y="2052"/>
                  </a:lnTo>
                  <a:lnTo>
                    <a:pt x="4576" y="2077"/>
                  </a:lnTo>
                  <a:lnTo>
                    <a:pt x="4562" y="2101"/>
                  </a:lnTo>
                  <a:lnTo>
                    <a:pt x="4543" y="2118"/>
                  </a:lnTo>
                  <a:lnTo>
                    <a:pt x="4518" y="2132"/>
                  </a:lnTo>
                  <a:lnTo>
                    <a:pt x="4491" y="2137"/>
                  </a:lnTo>
                  <a:lnTo>
                    <a:pt x="4463" y="2134"/>
                  </a:lnTo>
                  <a:lnTo>
                    <a:pt x="4437" y="2123"/>
                  </a:lnTo>
                  <a:lnTo>
                    <a:pt x="4417" y="2104"/>
                  </a:lnTo>
                  <a:lnTo>
                    <a:pt x="4403" y="2082"/>
                  </a:lnTo>
                  <a:lnTo>
                    <a:pt x="4393" y="2055"/>
                  </a:lnTo>
                  <a:lnTo>
                    <a:pt x="4393" y="2026"/>
                  </a:lnTo>
                  <a:lnTo>
                    <a:pt x="4363" y="1993"/>
                  </a:lnTo>
                  <a:lnTo>
                    <a:pt x="4237" y="1850"/>
                  </a:lnTo>
                  <a:lnTo>
                    <a:pt x="4114" y="1702"/>
                  </a:lnTo>
                  <a:lnTo>
                    <a:pt x="4094" y="1707"/>
                  </a:lnTo>
                  <a:lnTo>
                    <a:pt x="4072" y="1707"/>
                  </a:lnTo>
                  <a:lnTo>
                    <a:pt x="4051" y="1700"/>
                  </a:lnTo>
                  <a:lnTo>
                    <a:pt x="3991" y="1787"/>
                  </a:lnTo>
                  <a:lnTo>
                    <a:pt x="3927" y="1869"/>
                  </a:lnTo>
                  <a:lnTo>
                    <a:pt x="3859" y="1949"/>
                  </a:lnTo>
                  <a:lnTo>
                    <a:pt x="3790" y="2028"/>
                  </a:lnTo>
                  <a:lnTo>
                    <a:pt x="3694" y="2135"/>
                  </a:lnTo>
                  <a:lnTo>
                    <a:pt x="3596" y="2242"/>
                  </a:lnTo>
                  <a:lnTo>
                    <a:pt x="3583" y="2257"/>
                  </a:lnTo>
                  <a:lnTo>
                    <a:pt x="3569" y="2277"/>
                  </a:lnTo>
                  <a:lnTo>
                    <a:pt x="3552" y="2301"/>
                  </a:lnTo>
                  <a:lnTo>
                    <a:pt x="3533" y="2324"/>
                  </a:lnTo>
                  <a:lnTo>
                    <a:pt x="3514" y="2349"/>
                  </a:lnTo>
                  <a:lnTo>
                    <a:pt x="3495" y="2370"/>
                  </a:lnTo>
                  <a:lnTo>
                    <a:pt x="3476" y="2387"/>
                  </a:lnTo>
                  <a:lnTo>
                    <a:pt x="3482" y="2409"/>
                  </a:lnTo>
                  <a:lnTo>
                    <a:pt x="3482" y="2431"/>
                  </a:lnTo>
                  <a:lnTo>
                    <a:pt x="3478" y="2453"/>
                  </a:lnTo>
                  <a:lnTo>
                    <a:pt x="3464" y="2476"/>
                  </a:lnTo>
                  <a:lnTo>
                    <a:pt x="3443" y="2494"/>
                  </a:lnTo>
                  <a:lnTo>
                    <a:pt x="3421" y="2507"/>
                  </a:lnTo>
                  <a:lnTo>
                    <a:pt x="3396" y="2512"/>
                  </a:lnTo>
                  <a:lnTo>
                    <a:pt x="3372" y="2510"/>
                  </a:lnTo>
                  <a:lnTo>
                    <a:pt x="3348" y="2502"/>
                  </a:lnTo>
                  <a:lnTo>
                    <a:pt x="3326" y="2488"/>
                  </a:lnTo>
                  <a:lnTo>
                    <a:pt x="3311" y="2468"/>
                  </a:lnTo>
                  <a:lnTo>
                    <a:pt x="3298" y="2444"/>
                  </a:lnTo>
                  <a:lnTo>
                    <a:pt x="3293" y="2427"/>
                  </a:lnTo>
                  <a:lnTo>
                    <a:pt x="3293" y="2408"/>
                  </a:lnTo>
                  <a:lnTo>
                    <a:pt x="3289" y="2389"/>
                  </a:lnTo>
                  <a:lnTo>
                    <a:pt x="3290" y="2368"/>
                  </a:lnTo>
                  <a:lnTo>
                    <a:pt x="3298" y="2346"/>
                  </a:lnTo>
                  <a:lnTo>
                    <a:pt x="3301" y="2345"/>
                  </a:lnTo>
                  <a:lnTo>
                    <a:pt x="3303" y="2342"/>
                  </a:lnTo>
                  <a:lnTo>
                    <a:pt x="3085" y="2072"/>
                  </a:lnTo>
                  <a:lnTo>
                    <a:pt x="2863" y="1807"/>
                  </a:lnTo>
                  <a:lnTo>
                    <a:pt x="2643" y="1543"/>
                  </a:lnTo>
                  <a:lnTo>
                    <a:pt x="2622" y="1555"/>
                  </a:lnTo>
                  <a:lnTo>
                    <a:pt x="2602" y="1562"/>
                  </a:lnTo>
                  <a:lnTo>
                    <a:pt x="2578" y="1563"/>
                  </a:lnTo>
                  <a:lnTo>
                    <a:pt x="2512" y="1807"/>
                  </a:lnTo>
                  <a:lnTo>
                    <a:pt x="2441" y="2052"/>
                  </a:lnTo>
                  <a:lnTo>
                    <a:pt x="2365" y="2294"/>
                  </a:lnTo>
                  <a:lnTo>
                    <a:pt x="2285" y="2535"/>
                  </a:lnTo>
                  <a:lnTo>
                    <a:pt x="2198" y="2775"/>
                  </a:lnTo>
                  <a:lnTo>
                    <a:pt x="2105" y="3011"/>
                  </a:lnTo>
                  <a:lnTo>
                    <a:pt x="2004" y="3244"/>
                  </a:lnTo>
                  <a:lnTo>
                    <a:pt x="2009" y="3265"/>
                  </a:lnTo>
                  <a:lnTo>
                    <a:pt x="2008" y="3285"/>
                  </a:lnTo>
                  <a:lnTo>
                    <a:pt x="2001" y="3306"/>
                  </a:lnTo>
                  <a:lnTo>
                    <a:pt x="1989" y="3323"/>
                  </a:lnTo>
                  <a:lnTo>
                    <a:pt x="1971" y="3336"/>
                  </a:lnTo>
                  <a:lnTo>
                    <a:pt x="1952" y="3345"/>
                  </a:lnTo>
                  <a:lnTo>
                    <a:pt x="1930" y="3347"/>
                  </a:lnTo>
                  <a:lnTo>
                    <a:pt x="1910" y="3345"/>
                  </a:lnTo>
                  <a:lnTo>
                    <a:pt x="1889" y="3337"/>
                  </a:lnTo>
                  <a:lnTo>
                    <a:pt x="1872" y="3325"/>
                  </a:lnTo>
                  <a:lnTo>
                    <a:pt x="1859" y="3309"/>
                  </a:lnTo>
                  <a:lnTo>
                    <a:pt x="1855" y="3293"/>
                  </a:lnTo>
                  <a:lnTo>
                    <a:pt x="1853" y="3277"/>
                  </a:lnTo>
                  <a:lnTo>
                    <a:pt x="1856" y="3262"/>
                  </a:lnTo>
                  <a:lnTo>
                    <a:pt x="1856" y="3255"/>
                  </a:lnTo>
                  <a:lnTo>
                    <a:pt x="1858" y="3249"/>
                  </a:lnTo>
                  <a:lnTo>
                    <a:pt x="1714" y="3137"/>
                  </a:lnTo>
                  <a:lnTo>
                    <a:pt x="1569" y="3027"/>
                  </a:lnTo>
                  <a:lnTo>
                    <a:pt x="1424" y="2914"/>
                  </a:lnTo>
                  <a:lnTo>
                    <a:pt x="1283" y="2799"/>
                  </a:lnTo>
                  <a:lnTo>
                    <a:pt x="1144" y="2679"/>
                  </a:lnTo>
                  <a:lnTo>
                    <a:pt x="1010" y="2557"/>
                  </a:lnTo>
                  <a:lnTo>
                    <a:pt x="1001" y="2575"/>
                  </a:lnTo>
                  <a:lnTo>
                    <a:pt x="985" y="2589"/>
                  </a:lnTo>
                  <a:lnTo>
                    <a:pt x="968" y="2600"/>
                  </a:lnTo>
                  <a:lnTo>
                    <a:pt x="945" y="2605"/>
                  </a:lnTo>
                  <a:lnTo>
                    <a:pt x="927" y="2603"/>
                  </a:lnTo>
                  <a:lnTo>
                    <a:pt x="911" y="2598"/>
                  </a:lnTo>
                  <a:lnTo>
                    <a:pt x="805" y="2776"/>
                  </a:lnTo>
                  <a:lnTo>
                    <a:pt x="695" y="2951"/>
                  </a:lnTo>
                  <a:lnTo>
                    <a:pt x="581" y="3123"/>
                  </a:lnTo>
                  <a:lnTo>
                    <a:pt x="463" y="3293"/>
                  </a:lnTo>
                  <a:lnTo>
                    <a:pt x="342" y="3460"/>
                  </a:lnTo>
                  <a:lnTo>
                    <a:pt x="339" y="3465"/>
                  </a:lnTo>
                  <a:lnTo>
                    <a:pt x="336" y="3467"/>
                  </a:lnTo>
                  <a:lnTo>
                    <a:pt x="331" y="3468"/>
                  </a:lnTo>
                  <a:lnTo>
                    <a:pt x="326" y="3468"/>
                  </a:lnTo>
                  <a:lnTo>
                    <a:pt x="332" y="4061"/>
                  </a:lnTo>
                  <a:lnTo>
                    <a:pt x="533" y="4064"/>
                  </a:lnTo>
                  <a:lnTo>
                    <a:pt x="733" y="4073"/>
                  </a:lnTo>
                  <a:lnTo>
                    <a:pt x="933" y="4086"/>
                  </a:lnTo>
                  <a:lnTo>
                    <a:pt x="1131" y="4098"/>
                  </a:lnTo>
                  <a:lnTo>
                    <a:pt x="1330" y="4109"/>
                  </a:lnTo>
                  <a:lnTo>
                    <a:pt x="1907" y="4135"/>
                  </a:lnTo>
                  <a:lnTo>
                    <a:pt x="2483" y="4157"/>
                  </a:lnTo>
                  <a:lnTo>
                    <a:pt x="2945" y="4172"/>
                  </a:lnTo>
                  <a:lnTo>
                    <a:pt x="3408" y="4183"/>
                  </a:lnTo>
                  <a:lnTo>
                    <a:pt x="3408" y="4144"/>
                  </a:lnTo>
                  <a:lnTo>
                    <a:pt x="3410" y="4106"/>
                  </a:lnTo>
                  <a:lnTo>
                    <a:pt x="3412" y="4103"/>
                  </a:lnTo>
                  <a:lnTo>
                    <a:pt x="3413" y="4100"/>
                  </a:lnTo>
                  <a:lnTo>
                    <a:pt x="3416" y="4098"/>
                  </a:lnTo>
                  <a:lnTo>
                    <a:pt x="3419" y="4097"/>
                  </a:lnTo>
                  <a:lnTo>
                    <a:pt x="3423" y="4098"/>
                  </a:lnTo>
                  <a:lnTo>
                    <a:pt x="3426" y="4100"/>
                  </a:lnTo>
                  <a:lnTo>
                    <a:pt x="3427" y="4103"/>
                  </a:lnTo>
                  <a:lnTo>
                    <a:pt x="3429" y="4106"/>
                  </a:lnTo>
                  <a:lnTo>
                    <a:pt x="3430" y="4146"/>
                  </a:lnTo>
                  <a:lnTo>
                    <a:pt x="3430" y="4183"/>
                  </a:lnTo>
                  <a:lnTo>
                    <a:pt x="3667" y="4188"/>
                  </a:lnTo>
                  <a:lnTo>
                    <a:pt x="3853" y="4187"/>
                  </a:lnTo>
                  <a:lnTo>
                    <a:pt x="4039" y="4183"/>
                  </a:lnTo>
                  <a:lnTo>
                    <a:pt x="4225" y="4179"/>
                  </a:lnTo>
                  <a:lnTo>
                    <a:pt x="4412" y="4176"/>
                  </a:lnTo>
                  <a:lnTo>
                    <a:pt x="4598" y="4177"/>
                  </a:lnTo>
                  <a:lnTo>
                    <a:pt x="4782" y="4183"/>
                  </a:lnTo>
                  <a:lnTo>
                    <a:pt x="4682" y="4097"/>
                  </a:lnTo>
                  <a:lnTo>
                    <a:pt x="4667" y="4079"/>
                  </a:lnTo>
                  <a:lnTo>
                    <a:pt x="4663" y="4062"/>
                  </a:lnTo>
                  <a:lnTo>
                    <a:pt x="4664" y="4045"/>
                  </a:lnTo>
                  <a:lnTo>
                    <a:pt x="4672" y="4027"/>
                  </a:lnTo>
                  <a:lnTo>
                    <a:pt x="4685" y="4013"/>
                  </a:lnTo>
                  <a:lnTo>
                    <a:pt x="4700" y="4004"/>
                  </a:lnTo>
                  <a:lnTo>
                    <a:pt x="4718" y="3998"/>
                  </a:lnTo>
                  <a:lnTo>
                    <a:pt x="4737" y="3999"/>
                  </a:lnTo>
                  <a:lnTo>
                    <a:pt x="4869" y="4031"/>
                  </a:lnTo>
                  <a:lnTo>
                    <a:pt x="4998" y="4067"/>
                  </a:lnTo>
                  <a:lnTo>
                    <a:pt x="5128" y="4109"/>
                  </a:lnTo>
                  <a:lnTo>
                    <a:pt x="5143" y="4119"/>
                  </a:lnTo>
                  <a:lnTo>
                    <a:pt x="5156" y="4131"/>
                  </a:lnTo>
                  <a:lnTo>
                    <a:pt x="5165" y="4146"/>
                  </a:lnTo>
                  <a:lnTo>
                    <a:pt x="5172" y="4163"/>
                  </a:lnTo>
                  <a:lnTo>
                    <a:pt x="5172" y="4180"/>
                  </a:lnTo>
                  <a:lnTo>
                    <a:pt x="5168" y="4196"/>
                  </a:lnTo>
                  <a:lnTo>
                    <a:pt x="5159" y="4210"/>
                  </a:lnTo>
                  <a:lnTo>
                    <a:pt x="5142" y="4221"/>
                  </a:lnTo>
                  <a:lnTo>
                    <a:pt x="5027" y="4275"/>
                  </a:lnTo>
                  <a:lnTo>
                    <a:pt x="4915" y="4333"/>
                  </a:lnTo>
                  <a:lnTo>
                    <a:pt x="4806" y="4395"/>
                  </a:lnTo>
                  <a:lnTo>
                    <a:pt x="4786" y="4402"/>
                  </a:lnTo>
                  <a:lnTo>
                    <a:pt x="4767" y="4402"/>
                  </a:lnTo>
                  <a:lnTo>
                    <a:pt x="4748" y="4396"/>
                  </a:lnTo>
                  <a:lnTo>
                    <a:pt x="4732" y="4385"/>
                  </a:lnTo>
                  <a:lnTo>
                    <a:pt x="4719" y="4369"/>
                  </a:lnTo>
                  <a:lnTo>
                    <a:pt x="4713" y="4350"/>
                  </a:lnTo>
                  <a:lnTo>
                    <a:pt x="4713" y="4332"/>
                  </a:lnTo>
                  <a:lnTo>
                    <a:pt x="4723" y="4311"/>
                  </a:lnTo>
                  <a:lnTo>
                    <a:pt x="4740" y="4284"/>
                  </a:lnTo>
                  <a:lnTo>
                    <a:pt x="4760" y="4251"/>
                  </a:lnTo>
                  <a:lnTo>
                    <a:pt x="4601" y="4264"/>
                  </a:lnTo>
                  <a:lnTo>
                    <a:pt x="4440" y="4270"/>
                  </a:lnTo>
                  <a:lnTo>
                    <a:pt x="4280" y="4272"/>
                  </a:lnTo>
                  <a:lnTo>
                    <a:pt x="4117" y="4270"/>
                  </a:lnTo>
                  <a:lnTo>
                    <a:pt x="3957" y="4267"/>
                  </a:lnTo>
                  <a:lnTo>
                    <a:pt x="3796" y="4262"/>
                  </a:lnTo>
                  <a:lnTo>
                    <a:pt x="3637" y="4259"/>
                  </a:lnTo>
                  <a:lnTo>
                    <a:pt x="3044" y="4248"/>
                  </a:lnTo>
                  <a:lnTo>
                    <a:pt x="2452" y="4229"/>
                  </a:lnTo>
                  <a:lnTo>
                    <a:pt x="1861" y="4204"/>
                  </a:lnTo>
                  <a:lnTo>
                    <a:pt x="1270" y="4179"/>
                  </a:lnTo>
                  <a:lnTo>
                    <a:pt x="1083" y="4171"/>
                  </a:lnTo>
                  <a:lnTo>
                    <a:pt x="895" y="4166"/>
                  </a:lnTo>
                  <a:lnTo>
                    <a:pt x="708" y="4161"/>
                  </a:lnTo>
                  <a:lnTo>
                    <a:pt x="520" y="4152"/>
                  </a:lnTo>
                  <a:lnTo>
                    <a:pt x="332" y="4139"/>
                  </a:lnTo>
                  <a:lnTo>
                    <a:pt x="334" y="4292"/>
                  </a:lnTo>
                  <a:lnTo>
                    <a:pt x="331" y="4305"/>
                  </a:lnTo>
                  <a:lnTo>
                    <a:pt x="323" y="4314"/>
                  </a:lnTo>
                  <a:lnTo>
                    <a:pt x="312" y="4317"/>
                  </a:lnTo>
                  <a:lnTo>
                    <a:pt x="299" y="4317"/>
                  </a:lnTo>
                  <a:lnTo>
                    <a:pt x="288" y="4314"/>
                  </a:lnTo>
                  <a:lnTo>
                    <a:pt x="280" y="4305"/>
                  </a:lnTo>
                  <a:lnTo>
                    <a:pt x="277" y="4292"/>
                  </a:lnTo>
                  <a:lnTo>
                    <a:pt x="276" y="4135"/>
                  </a:lnTo>
                  <a:lnTo>
                    <a:pt x="120" y="4116"/>
                  </a:lnTo>
                  <a:lnTo>
                    <a:pt x="109" y="4113"/>
                  </a:lnTo>
                  <a:lnTo>
                    <a:pt x="102" y="4105"/>
                  </a:lnTo>
                  <a:lnTo>
                    <a:pt x="101" y="4095"/>
                  </a:lnTo>
                  <a:lnTo>
                    <a:pt x="102" y="4084"/>
                  </a:lnTo>
                  <a:lnTo>
                    <a:pt x="107" y="4075"/>
                  </a:lnTo>
                  <a:lnTo>
                    <a:pt x="115" y="4068"/>
                  </a:lnTo>
                  <a:lnTo>
                    <a:pt x="126" y="4065"/>
                  </a:lnTo>
                  <a:lnTo>
                    <a:pt x="274" y="4061"/>
                  </a:lnTo>
                  <a:lnTo>
                    <a:pt x="266" y="3484"/>
                  </a:lnTo>
                  <a:lnTo>
                    <a:pt x="257" y="2907"/>
                  </a:lnTo>
                  <a:lnTo>
                    <a:pt x="241" y="2331"/>
                  </a:lnTo>
                  <a:lnTo>
                    <a:pt x="225" y="1839"/>
                  </a:lnTo>
                  <a:lnTo>
                    <a:pt x="205" y="1349"/>
                  </a:lnTo>
                  <a:lnTo>
                    <a:pt x="197" y="1195"/>
                  </a:lnTo>
                  <a:lnTo>
                    <a:pt x="186" y="1039"/>
                  </a:lnTo>
                  <a:lnTo>
                    <a:pt x="176" y="881"/>
                  </a:lnTo>
                  <a:lnTo>
                    <a:pt x="169" y="723"/>
                  </a:lnTo>
                  <a:lnTo>
                    <a:pt x="165" y="568"/>
                  </a:lnTo>
                  <a:lnTo>
                    <a:pt x="170" y="412"/>
                  </a:lnTo>
                  <a:lnTo>
                    <a:pt x="134" y="459"/>
                  </a:lnTo>
                  <a:lnTo>
                    <a:pt x="90" y="500"/>
                  </a:lnTo>
                  <a:lnTo>
                    <a:pt x="71" y="511"/>
                  </a:lnTo>
                  <a:lnTo>
                    <a:pt x="52" y="514"/>
                  </a:lnTo>
                  <a:lnTo>
                    <a:pt x="35" y="511"/>
                  </a:lnTo>
                  <a:lnTo>
                    <a:pt x="19" y="501"/>
                  </a:lnTo>
                  <a:lnTo>
                    <a:pt x="6" y="489"/>
                  </a:lnTo>
                  <a:lnTo>
                    <a:pt x="0" y="471"/>
                  </a:lnTo>
                  <a:lnTo>
                    <a:pt x="2" y="449"/>
                  </a:lnTo>
                  <a:lnTo>
                    <a:pt x="43" y="311"/>
                  </a:lnTo>
                  <a:lnTo>
                    <a:pt x="87" y="174"/>
                  </a:lnTo>
                  <a:lnTo>
                    <a:pt x="137" y="38"/>
                  </a:lnTo>
                  <a:lnTo>
                    <a:pt x="145" y="21"/>
                  </a:lnTo>
                  <a:lnTo>
                    <a:pt x="158" y="10"/>
                  </a:lnTo>
                  <a:lnTo>
                    <a:pt x="173" y="2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DD50E07-DE88-4EC3-B0AD-3A1D82FB9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4044950"/>
              <a:ext cx="33338" cy="87313"/>
            </a:xfrm>
            <a:custGeom>
              <a:avLst/>
              <a:gdLst>
                <a:gd name="T0" fmla="*/ 12 w 42"/>
                <a:gd name="T1" fmla="*/ 0 h 110"/>
                <a:gd name="T2" fmla="*/ 15 w 42"/>
                <a:gd name="T3" fmla="*/ 0 h 110"/>
                <a:gd name="T4" fmla="*/ 18 w 42"/>
                <a:gd name="T5" fmla="*/ 3 h 110"/>
                <a:gd name="T6" fmla="*/ 22 w 42"/>
                <a:gd name="T7" fmla="*/ 6 h 110"/>
                <a:gd name="T8" fmla="*/ 30 w 42"/>
                <a:gd name="T9" fmla="*/ 24 h 110"/>
                <a:gd name="T10" fmla="*/ 37 w 42"/>
                <a:gd name="T11" fmla="*/ 44 h 110"/>
                <a:gd name="T12" fmla="*/ 42 w 42"/>
                <a:gd name="T13" fmla="*/ 63 h 110"/>
                <a:gd name="T14" fmla="*/ 42 w 42"/>
                <a:gd name="T15" fmla="*/ 84 h 110"/>
                <a:gd name="T16" fmla="*/ 34 w 42"/>
                <a:gd name="T17" fmla="*/ 102 h 110"/>
                <a:gd name="T18" fmla="*/ 28 w 42"/>
                <a:gd name="T19" fmla="*/ 109 h 110"/>
                <a:gd name="T20" fmla="*/ 18 w 42"/>
                <a:gd name="T21" fmla="*/ 110 h 110"/>
                <a:gd name="T22" fmla="*/ 9 w 42"/>
                <a:gd name="T23" fmla="*/ 107 h 110"/>
                <a:gd name="T24" fmla="*/ 4 w 42"/>
                <a:gd name="T25" fmla="*/ 99 h 110"/>
                <a:gd name="T26" fmla="*/ 3 w 42"/>
                <a:gd name="T27" fmla="*/ 77 h 110"/>
                <a:gd name="T28" fmla="*/ 3 w 42"/>
                <a:gd name="T29" fmla="*/ 57 h 110"/>
                <a:gd name="T30" fmla="*/ 3 w 42"/>
                <a:gd name="T31" fmla="*/ 36 h 110"/>
                <a:gd name="T32" fmla="*/ 0 w 42"/>
                <a:gd name="T33" fmla="*/ 14 h 110"/>
                <a:gd name="T34" fmla="*/ 0 w 42"/>
                <a:gd name="T35" fmla="*/ 11 h 110"/>
                <a:gd name="T36" fmla="*/ 0 w 42"/>
                <a:gd name="T37" fmla="*/ 8 h 110"/>
                <a:gd name="T38" fmla="*/ 3 w 42"/>
                <a:gd name="T39" fmla="*/ 5 h 110"/>
                <a:gd name="T40" fmla="*/ 6 w 42"/>
                <a:gd name="T41" fmla="*/ 2 h 110"/>
                <a:gd name="T42" fmla="*/ 9 w 42"/>
                <a:gd name="T43" fmla="*/ 0 h 110"/>
                <a:gd name="T44" fmla="*/ 12 w 42"/>
                <a:gd name="T4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110">
                  <a:moveTo>
                    <a:pt x="12" y="0"/>
                  </a:moveTo>
                  <a:lnTo>
                    <a:pt x="15" y="0"/>
                  </a:lnTo>
                  <a:lnTo>
                    <a:pt x="18" y="3"/>
                  </a:lnTo>
                  <a:lnTo>
                    <a:pt x="22" y="6"/>
                  </a:lnTo>
                  <a:lnTo>
                    <a:pt x="30" y="24"/>
                  </a:lnTo>
                  <a:lnTo>
                    <a:pt x="37" y="44"/>
                  </a:lnTo>
                  <a:lnTo>
                    <a:pt x="42" y="63"/>
                  </a:lnTo>
                  <a:lnTo>
                    <a:pt x="42" y="84"/>
                  </a:lnTo>
                  <a:lnTo>
                    <a:pt x="34" y="102"/>
                  </a:lnTo>
                  <a:lnTo>
                    <a:pt x="28" y="109"/>
                  </a:lnTo>
                  <a:lnTo>
                    <a:pt x="18" y="110"/>
                  </a:lnTo>
                  <a:lnTo>
                    <a:pt x="9" y="107"/>
                  </a:lnTo>
                  <a:lnTo>
                    <a:pt x="4" y="99"/>
                  </a:lnTo>
                  <a:lnTo>
                    <a:pt x="3" y="77"/>
                  </a:lnTo>
                  <a:lnTo>
                    <a:pt x="3" y="57"/>
                  </a:lnTo>
                  <a:lnTo>
                    <a:pt x="3" y="3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8BF8933-C155-4796-ABDC-61BAEE91F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4233863"/>
              <a:ext cx="23813" cy="73025"/>
            </a:xfrm>
            <a:custGeom>
              <a:avLst/>
              <a:gdLst>
                <a:gd name="T0" fmla="*/ 16 w 32"/>
                <a:gd name="T1" fmla="*/ 0 h 93"/>
                <a:gd name="T2" fmla="*/ 19 w 32"/>
                <a:gd name="T3" fmla="*/ 0 h 93"/>
                <a:gd name="T4" fmla="*/ 24 w 32"/>
                <a:gd name="T5" fmla="*/ 2 h 93"/>
                <a:gd name="T6" fmla="*/ 26 w 32"/>
                <a:gd name="T7" fmla="*/ 5 h 93"/>
                <a:gd name="T8" fmla="*/ 27 w 32"/>
                <a:gd name="T9" fmla="*/ 8 h 93"/>
                <a:gd name="T10" fmla="*/ 32 w 32"/>
                <a:gd name="T11" fmla="*/ 50 h 93"/>
                <a:gd name="T12" fmla="*/ 32 w 32"/>
                <a:gd name="T13" fmla="*/ 63 h 93"/>
                <a:gd name="T14" fmla="*/ 30 w 32"/>
                <a:gd name="T15" fmla="*/ 76 h 93"/>
                <a:gd name="T16" fmla="*/ 26 w 32"/>
                <a:gd name="T17" fmla="*/ 88 h 93"/>
                <a:gd name="T18" fmla="*/ 22 w 32"/>
                <a:gd name="T19" fmla="*/ 91 h 93"/>
                <a:gd name="T20" fmla="*/ 18 w 32"/>
                <a:gd name="T21" fmla="*/ 93 h 93"/>
                <a:gd name="T22" fmla="*/ 15 w 32"/>
                <a:gd name="T23" fmla="*/ 93 h 93"/>
                <a:gd name="T24" fmla="*/ 10 w 32"/>
                <a:gd name="T25" fmla="*/ 91 h 93"/>
                <a:gd name="T26" fmla="*/ 7 w 32"/>
                <a:gd name="T27" fmla="*/ 88 h 93"/>
                <a:gd name="T28" fmla="*/ 2 w 32"/>
                <a:gd name="T29" fmla="*/ 76 h 93"/>
                <a:gd name="T30" fmla="*/ 0 w 32"/>
                <a:gd name="T31" fmla="*/ 63 h 93"/>
                <a:gd name="T32" fmla="*/ 2 w 32"/>
                <a:gd name="T33" fmla="*/ 50 h 93"/>
                <a:gd name="T34" fmla="*/ 5 w 32"/>
                <a:gd name="T35" fmla="*/ 8 h 93"/>
                <a:gd name="T36" fmla="*/ 7 w 32"/>
                <a:gd name="T37" fmla="*/ 5 h 93"/>
                <a:gd name="T38" fmla="*/ 10 w 32"/>
                <a:gd name="T39" fmla="*/ 2 h 93"/>
                <a:gd name="T40" fmla="*/ 13 w 32"/>
                <a:gd name="T41" fmla="*/ 0 h 93"/>
                <a:gd name="T42" fmla="*/ 16 w 32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93">
                  <a:moveTo>
                    <a:pt x="16" y="0"/>
                  </a:moveTo>
                  <a:lnTo>
                    <a:pt x="19" y="0"/>
                  </a:lnTo>
                  <a:lnTo>
                    <a:pt x="24" y="2"/>
                  </a:lnTo>
                  <a:lnTo>
                    <a:pt x="26" y="5"/>
                  </a:lnTo>
                  <a:lnTo>
                    <a:pt x="27" y="8"/>
                  </a:lnTo>
                  <a:lnTo>
                    <a:pt x="32" y="50"/>
                  </a:lnTo>
                  <a:lnTo>
                    <a:pt x="32" y="63"/>
                  </a:lnTo>
                  <a:lnTo>
                    <a:pt x="30" y="76"/>
                  </a:lnTo>
                  <a:lnTo>
                    <a:pt x="26" y="88"/>
                  </a:lnTo>
                  <a:lnTo>
                    <a:pt x="22" y="91"/>
                  </a:lnTo>
                  <a:lnTo>
                    <a:pt x="18" y="93"/>
                  </a:lnTo>
                  <a:lnTo>
                    <a:pt x="15" y="93"/>
                  </a:lnTo>
                  <a:lnTo>
                    <a:pt x="10" y="91"/>
                  </a:lnTo>
                  <a:lnTo>
                    <a:pt x="7" y="88"/>
                  </a:lnTo>
                  <a:lnTo>
                    <a:pt x="2" y="76"/>
                  </a:lnTo>
                  <a:lnTo>
                    <a:pt x="0" y="63"/>
                  </a:lnTo>
                  <a:lnTo>
                    <a:pt x="2" y="50"/>
                  </a:lnTo>
                  <a:lnTo>
                    <a:pt x="5" y="8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684D086-B3BD-44A8-A042-48EE6DBBA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4386263"/>
              <a:ext cx="33338" cy="87313"/>
            </a:xfrm>
            <a:custGeom>
              <a:avLst/>
              <a:gdLst>
                <a:gd name="T0" fmla="*/ 20 w 41"/>
                <a:gd name="T1" fmla="*/ 0 h 110"/>
                <a:gd name="T2" fmla="*/ 28 w 41"/>
                <a:gd name="T3" fmla="*/ 3 h 110"/>
                <a:gd name="T4" fmla="*/ 34 w 41"/>
                <a:gd name="T5" fmla="*/ 11 h 110"/>
                <a:gd name="T6" fmla="*/ 41 w 41"/>
                <a:gd name="T7" fmla="*/ 51 h 110"/>
                <a:gd name="T8" fmla="*/ 41 w 41"/>
                <a:gd name="T9" fmla="*/ 90 h 110"/>
                <a:gd name="T10" fmla="*/ 37 w 41"/>
                <a:gd name="T11" fmla="*/ 101 h 110"/>
                <a:gd name="T12" fmla="*/ 30 w 41"/>
                <a:gd name="T13" fmla="*/ 109 h 110"/>
                <a:gd name="T14" fmla="*/ 20 w 41"/>
                <a:gd name="T15" fmla="*/ 110 h 110"/>
                <a:gd name="T16" fmla="*/ 11 w 41"/>
                <a:gd name="T17" fmla="*/ 109 h 110"/>
                <a:gd name="T18" fmla="*/ 3 w 41"/>
                <a:gd name="T19" fmla="*/ 101 h 110"/>
                <a:gd name="T20" fmla="*/ 0 w 41"/>
                <a:gd name="T21" fmla="*/ 90 h 110"/>
                <a:gd name="T22" fmla="*/ 1 w 41"/>
                <a:gd name="T23" fmla="*/ 51 h 110"/>
                <a:gd name="T24" fmla="*/ 7 w 41"/>
                <a:gd name="T25" fmla="*/ 11 h 110"/>
                <a:gd name="T26" fmla="*/ 12 w 41"/>
                <a:gd name="T27" fmla="*/ 3 h 110"/>
                <a:gd name="T28" fmla="*/ 20 w 41"/>
                <a:gd name="T2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10">
                  <a:moveTo>
                    <a:pt x="20" y="0"/>
                  </a:moveTo>
                  <a:lnTo>
                    <a:pt x="28" y="3"/>
                  </a:lnTo>
                  <a:lnTo>
                    <a:pt x="34" y="11"/>
                  </a:lnTo>
                  <a:lnTo>
                    <a:pt x="41" y="51"/>
                  </a:lnTo>
                  <a:lnTo>
                    <a:pt x="41" y="90"/>
                  </a:lnTo>
                  <a:lnTo>
                    <a:pt x="37" y="101"/>
                  </a:lnTo>
                  <a:lnTo>
                    <a:pt x="30" y="109"/>
                  </a:lnTo>
                  <a:lnTo>
                    <a:pt x="20" y="110"/>
                  </a:lnTo>
                  <a:lnTo>
                    <a:pt x="11" y="109"/>
                  </a:lnTo>
                  <a:lnTo>
                    <a:pt x="3" y="101"/>
                  </a:lnTo>
                  <a:lnTo>
                    <a:pt x="0" y="90"/>
                  </a:lnTo>
                  <a:lnTo>
                    <a:pt x="1" y="51"/>
                  </a:lnTo>
                  <a:lnTo>
                    <a:pt x="7" y="11"/>
                  </a:lnTo>
                  <a:lnTo>
                    <a:pt x="12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600B8A-2B8D-49A9-AE03-C5BA0C78F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25" y="4567238"/>
              <a:ext cx="26988" cy="87313"/>
            </a:xfrm>
            <a:custGeom>
              <a:avLst/>
              <a:gdLst>
                <a:gd name="T0" fmla="*/ 16 w 34"/>
                <a:gd name="T1" fmla="*/ 0 h 108"/>
                <a:gd name="T2" fmla="*/ 19 w 34"/>
                <a:gd name="T3" fmla="*/ 0 h 108"/>
                <a:gd name="T4" fmla="*/ 23 w 34"/>
                <a:gd name="T5" fmla="*/ 1 h 108"/>
                <a:gd name="T6" fmla="*/ 27 w 34"/>
                <a:gd name="T7" fmla="*/ 4 h 108"/>
                <a:gd name="T8" fmla="*/ 28 w 34"/>
                <a:gd name="T9" fmla="*/ 8 h 108"/>
                <a:gd name="T10" fmla="*/ 30 w 34"/>
                <a:gd name="T11" fmla="*/ 12 h 108"/>
                <a:gd name="T12" fmla="*/ 33 w 34"/>
                <a:gd name="T13" fmla="*/ 33 h 108"/>
                <a:gd name="T14" fmla="*/ 34 w 34"/>
                <a:gd name="T15" fmla="*/ 55 h 108"/>
                <a:gd name="T16" fmla="*/ 34 w 34"/>
                <a:gd name="T17" fmla="*/ 77 h 108"/>
                <a:gd name="T18" fmla="*/ 31 w 34"/>
                <a:gd name="T19" fmla="*/ 97 h 108"/>
                <a:gd name="T20" fmla="*/ 25 w 34"/>
                <a:gd name="T21" fmla="*/ 105 h 108"/>
                <a:gd name="T22" fmla="*/ 17 w 34"/>
                <a:gd name="T23" fmla="*/ 108 h 108"/>
                <a:gd name="T24" fmla="*/ 9 w 34"/>
                <a:gd name="T25" fmla="*/ 105 h 108"/>
                <a:gd name="T26" fmla="*/ 3 w 34"/>
                <a:gd name="T27" fmla="*/ 97 h 108"/>
                <a:gd name="T28" fmla="*/ 0 w 34"/>
                <a:gd name="T29" fmla="*/ 77 h 108"/>
                <a:gd name="T30" fmla="*/ 0 w 34"/>
                <a:gd name="T31" fmla="*/ 55 h 108"/>
                <a:gd name="T32" fmla="*/ 3 w 34"/>
                <a:gd name="T33" fmla="*/ 33 h 108"/>
                <a:gd name="T34" fmla="*/ 4 w 34"/>
                <a:gd name="T35" fmla="*/ 12 h 108"/>
                <a:gd name="T36" fmla="*/ 6 w 34"/>
                <a:gd name="T37" fmla="*/ 8 h 108"/>
                <a:gd name="T38" fmla="*/ 8 w 34"/>
                <a:gd name="T39" fmla="*/ 4 h 108"/>
                <a:gd name="T40" fmla="*/ 12 w 34"/>
                <a:gd name="T41" fmla="*/ 1 h 108"/>
                <a:gd name="T42" fmla="*/ 16 w 34"/>
                <a:gd name="T4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108">
                  <a:moveTo>
                    <a:pt x="16" y="0"/>
                  </a:moveTo>
                  <a:lnTo>
                    <a:pt x="19" y="0"/>
                  </a:lnTo>
                  <a:lnTo>
                    <a:pt x="23" y="1"/>
                  </a:lnTo>
                  <a:lnTo>
                    <a:pt x="27" y="4"/>
                  </a:lnTo>
                  <a:lnTo>
                    <a:pt x="28" y="8"/>
                  </a:lnTo>
                  <a:lnTo>
                    <a:pt x="30" y="12"/>
                  </a:lnTo>
                  <a:lnTo>
                    <a:pt x="33" y="33"/>
                  </a:lnTo>
                  <a:lnTo>
                    <a:pt x="34" y="55"/>
                  </a:lnTo>
                  <a:lnTo>
                    <a:pt x="34" y="77"/>
                  </a:lnTo>
                  <a:lnTo>
                    <a:pt x="31" y="97"/>
                  </a:lnTo>
                  <a:lnTo>
                    <a:pt x="25" y="105"/>
                  </a:lnTo>
                  <a:lnTo>
                    <a:pt x="17" y="108"/>
                  </a:lnTo>
                  <a:lnTo>
                    <a:pt x="9" y="105"/>
                  </a:lnTo>
                  <a:lnTo>
                    <a:pt x="3" y="97"/>
                  </a:lnTo>
                  <a:lnTo>
                    <a:pt x="0" y="77"/>
                  </a:lnTo>
                  <a:lnTo>
                    <a:pt x="0" y="55"/>
                  </a:lnTo>
                  <a:lnTo>
                    <a:pt x="3" y="33"/>
                  </a:lnTo>
                  <a:lnTo>
                    <a:pt x="4" y="12"/>
                  </a:lnTo>
                  <a:lnTo>
                    <a:pt x="6" y="8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58CD1B3-27FC-47BF-AD82-2E9F8E721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4722813"/>
              <a:ext cx="30163" cy="93663"/>
            </a:xfrm>
            <a:custGeom>
              <a:avLst/>
              <a:gdLst>
                <a:gd name="T0" fmla="*/ 19 w 38"/>
                <a:gd name="T1" fmla="*/ 0 h 118"/>
                <a:gd name="T2" fmla="*/ 24 w 38"/>
                <a:gd name="T3" fmla="*/ 2 h 118"/>
                <a:gd name="T4" fmla="*/ 27 w 38"/>
                <a:gd name="T5" fmla="*/ 3 h 118"/>
                <a:gd name="T6" fmla="*/ 30 w 38"/>
                <a:gd name="T7" fmla="*/ 5 h 118"/>
                <a:gd name="T8" fmla="*/ 32 w 38"/>
                <a:gd name="T9" fmla="*/ 9 h 118"/>
                <a:gd name="T10" fmla="*/ 35 w 38"/>
                <a:gd name="T11" fmla="*/ 35 h 118"/>
                <a:gd name="T12" fmla="*/ 36 w 38"/>
                <a:gd name="T13" fmla="*/ 58 h 118"/>
                <a:gd name="T14" fmla="*/ 38 w 38"/>
                <a:gd name="T15" fmla="*/ 76 h 118"/>
                <a:gd name="T16" fmla="*/ 36 w 38"/>
                <a:gd name="T17" fmla="*/ 93 h 118"/>
                <a:gd name="T18" fmla="*/ 33 w 38"/>
                <a:gd name="T19" fmla="*/ 109 h 118"/>
                <a:gd name="T20" fmla="*/ 27 w 38"/>
                <a:gd name="T21" fmla="*/ 117 h 118"/>
                <a:gd name="T22" fmla="*/ 19 w 38"/>
                <a:gd name="T23" fmla="*/ 118 h 118"/>
                <a:gd name="T24" fmla="*/ 11 w 38"/>
                <a:gd name="T25" fmla="*/ 117 h 118"/>
                <a:gd name="T26" fmla="*/ 6 w 38"/>
                <a:gd name="T27" fmla="*/ 109 h 118"/>
                <a:gd name="T28" fmla="*/ 2 w 38"/>
                <a:gd name="T29" fmla="*/ 93 h 118"/>
                <a:gd name="T30" fmla="*/ 0 w 38"/>
                <a:gd name="T31" fmla="*/ 76 h 118"/>
                <a:gd name="T32" fmla="*/ 2 w 38"/>
                <a:gd name="T33" fmla="*/ 58 h 118"/>
                <a:gd name="T34" fmla="*/ 3 w 38"/>
                <a:gd name="T35" fmla="*/ 35 h 118"/>
                <a:gd name="T36" fmla="*/ 6 w 38"/>
                <a:gd name="T37" fmla="*/ 9 h 118"/>
                <a:gd name="T38" fmla="*/ 10 w 38"/>
                <a:gd name="T39" fmla="*/ 5 h 118"/>
                <a:gd name="T40" fmla="*/ 11 w 38"/>
                <a:gd name="T41" fmla="*/ 3 h 118"/>
                <a:gd name="T42" fmla="*/ 16 w 38"/>
                <a:gd name="T43" fmla="*/ 2 h 118"/>
                <a:gd name="T44" fmla="*/ 19 w 38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118">
                  <a:moveTo>
                    <a:pt x="19" y="0"/>
                  </a:moveTo>
                  <a:lnTo>
                    <a:pt x="24" y="2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2" y="9"/>
                  </a:lnTo>
                  <a:lnTo>
                    <a:pt x="35" y="35"/>
                  </a:lnTo>
                  <a:lnTo>
                    <a:pt x="36" y="58"/>
                  </a:lnTo>
                  <a:lnTo>
                    <a:pt x="38" y="76"/>
                  </a:lnTo>
                  <a:lnTo>
                    <a:pt x="36" y="93"/>
                  </a:lnTo>
                  <a:lnTo>
                    <a:pt x="33" y="109"/>
                  </a:lnTo>
                  <a:lnTo>
                    <a:pt x="27" y="117"/>
                  </a:lnTo>
                  <a:lnTo>
                    <a:pt x="19" y="118"/>
                  </a:lnTo>
                  <a:lnTo>
                    <a:pt x="11" y="117"/>
                  </a:lnTo>
                  <a:lnTo>
                    <a:pt x="6" y="109"/>
                  </a:lnTo>
                  <a:lnTo>
                    <a:pt x="2" y="93"/>
                  </a:lnTo>
                  <a:lnTo>
                    <a:pt x="0" y="76"/>
                  </a:lnTo>
                  <a:lnTo>
                    <a:pt x="2" y="58"/>
                  </a:lnTo>
                  <a:lnTo>
                    <a:pt x="3" y="35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6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7906EAC-5F95-469E-BE58-776CA4F08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25" y="4900613"/>
              <a:ext cx="36513" cy="106363"/>
            </a:xfrm>
            <a:custGeom>
              <a:avLst/>
              <a:gdLst>
                <a:gd name="T0" fmla="*/ 19 w 45"/>
                <a:gd name="T1" fmla="*/ 0 h 134"/>
                <a:gd name="T2" fmla="*/ 27 w 45"/>
                <a:gd name="T3" fmla="*/ 3 h 134"/>
                <a:gd name="T4" fmla="*/ 31 w 45"/>
                <a:gd name="T5" fmla="*/ 11 h 134"/>
                <a:gd name="T6" fmla="*/ 38 w 45"/>
                <a:gd name="T7" fmla="*/ 39 h 134"/>
                <a:gd name="T8" fmla="*/ 42 w 45"/>
                <a:gd name="T9" fmla="*/ 69 h 134"/>
                <a:gd name="T10" fmla="*/ 45 w 45"/>
                <a:gd name="T11" fmla="*/ 96 h 134"/>
                <a:gd name="T12" fmla="*/ 44 w 45"/>
                <a:gd name="T13" fmla="*/ 123 h 134"/>
                <a:gd name="T14" fmla="*/ 39 w 45"/>
                <a:gd name="T15" fmla="*/ 130 h 134"/>
                <a:gd name="T16" fmla="*/ 31 w 45"/>
                <a:gd name="T17" fmla="*/ 134 h 134"/>
                <a:gd name="T18" fmla="*/ 22 w 45"/>
                <a:gd name="T19" fmla="*/ 132 h 134"/>
                <a:gd name="T20" fmla="*/ 16 w 45"/>
                <a:gd name="T21" fmla="*/ 126 h 134"/>
                <a:gd name="T22" fmla="*/ 6 w 45"/>
                <a:gd name="T23" fmla="*/ 101 h 134"/>
                <a:gd name="T24" fmla="*/ 1 w 45"/>
                <a:gd name="T25" fmla="*/ 72 h 134"/>
                <a:gd name="T26" fmla="*/ 0 w 45"/>
                <a:gd name="T27" fmla="*/ 42 h 134"/>
                <a:gd name="T28" fmla="*/ 0 w 45"/>
                <a:gd name="T29" fmla="*/ 15 h 134"/>
                <a:gd name="T30" fmla="*/ 3 w 45"/>
                <a:gd name="T31" fmla="*/ 6 h 134"/>
                <a:gd name="T32" fmla="*/ 9 w 45"/>
                <a:gd name="T33" fmla="*/ 1 h 134"/>
                <a:gd name="T34" fmla="*/ 19 w 45"/>
                <a:gd name="T3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4">
                  <a:moveTo>
                    <a:pt x="19" y="0"/>
                  </a:moveTo>
                  <a:lnTo>
                    <a:pt x="27" y="3"/>
                  </a:lnTo>
                  <a:lnTo>
                    <a:pt x="31" y="11"/>
                  </a:lnTo>
                  <a:lnTo>
                    <a:pt x="38" y="39"/>
                  </a:lnTo>
                  <a:lnTo>
                    <a:pt x="42" y="69"/>
                  </a:lnTo>
                  <a:lnTo>
                    <a:pt x="45" y="96"/>
                  </a:lnTo>
                  <a:lnTo>
                    <a:pt x="44" y="123"/>
                  </a:lnTo>
                  <a:lnTo>
                    <a:pt x="39" y="130"/>
                  </a:lnTo>
                  <a:lnTo>
                    <a:pt x="31" y="134"/>
                  </a:lnTo>
                  <a:lnTo>
                    <a:pt x="22" y="132"/>
                  </a:lnTo>
                  <a:lnTo>
                    <a:pt x="16" y="126"/>
                  </a:lnTo>
                  <a:lnTo>
                    <a:pt x="6" y="101"/>
                  </a:lnTo>
                  <a:lnTo>
                    <a:pt x="1" y="72"/>
                  </a:lnTo>
                  <a:lnTo>
                    <a:pt x="0" y="42"/>
                  </a:lnTo>
                  <a:lnTo>
                    <a:pt x="0" y="15"/>
                  </a:lnTo>
                  <a:lnTo>
                    <a:pt x="3" y="6"/>
                  </a:lnTo>
                  <a:lnTo>
                    <a:pt x="9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4042C45-56FC-459A-A78C-0D3BC291C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63" y="5073650"/>
              <a:ext cx="26988" cy="77788"/>
            </a:xfrm>
            <a:custGeom>
              <a:avLst/>
              <a:gdLst>
                <a:gd name="T0" fmla="*/ 12 w 33"/>
                <a:gd name="T1" fmla="*/ 0 h 97"/>
                <a:gd name="T2" fmla="*/ 20 w 33"/>
                <a:gd name="T3" fmla="*/ 0 h 97"/>
                <a:gd name="T4" fmla="*/ 27 w 33"/>
                <a:gd name="T5" fmla="*/ 4 h 97"/>
                <a:gd name="T6" fmla="*/ 30 w 33"/>
                <a:gd name="T7" fmla="*/ 12 h 97"/>
                <a:gd name="T8" fmla="*/ 33 w 33"/>
                <a:gd name="T9" fmla="*/ 55 h 97"/>
                <a:gd name="T10" fmla="*/ 33 w 33"/>
                <a:gd name="T11" fmla="*/ 67 h 97"/>
                <a:gd name="T12" fmla="*/ 33 w 33"/>
                <a:gd name="T13" fmla="*/ 79 h 97"/>
                <a:gd name="T14" fmla="*/ 28 w 33"/>
                <a:gd name="T15" fmla="*/ 91 h 97"/>
                <a:gd name="T16" fmla="*/ 27 w 33"/>
                <a:gd name="T17" fmla="*/ 94 h 97"/>
                <a:gd name="T18" fmla="*/ 22 w 33"/>
                <a:gd name="T19" fmla="*/ 97 h 97"/>
                <a:gd name="T20" fmla="*/ 19 w 33"/>
                <a:gd name="T21" fmla="*/ 97 h 97"/>
                <a:gd name="T22" fmla="*/ 14 w 33"/>
                <a:gd name="T23" fmla="*/ 97 h 97"/>
                <a:gd name="T24" fmla="*/ 11 w 33"/>
                <a:gd name="T25" fmla="*/ 97 h 97"/>
                <a:gd name="T26" fmla="*/ 8 w 33"/>
                <a:gd name="T27" fmla="*/ 94 h 97"/>
                <a:gd name="T28" fmla="*/ 5 w 33"/>
                <a:gd name="T29" fmla="*/ 91 h 97"/>
                <a:gd name="T30" fmla="*/ 1 w 33"/>
                <a:gd name="T31" fmla="*/ 79 h 97"/>
                <a:gd name="T32" fmla="*/ 0 w 33"/>
                <a:gd name="T33" fmla="*/ 67 h 97"/>
                <a:gd name="T34" fmla="*/ 1 w 33"/>
                <a:gd name="T35" fmla="*/ 55 h 97"/>
                <a:gd name="T36" fmla="*/ 5 w 33"/>
                <a:gd name="T37" fmla="*/ 12 h 97"/>
                <a:gd name="T38" fmla="*/ 6 w 33"/>
                <a:gd name="T39" fmla="*/ 4 h 97"/>
                <a:gd name="T40" fmla="*/ 12 w 33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97">
                  <a:moveTo>
                    <a:pt x="12" y="0"/>
                  </a:moveTo>
                  <a:lnTo>
                    <a:pt x="20" y="0"/>
                  </a:lnTo>
                  <a:lnTo>
                    <a:pt x="27" y="4"/>
                  </a:lnTo>
                  <a:lnTo>
                    <a:pt x="30" y="12"/>
                  </a:lnTo>
                  <a:lnTo>
                    <a:pt x="33" y="55"/>
                  </a:lnTo>
                  <a:lnTo>
                    <a:pt x="33" y="67"/>
                  </a:lnTo>
                  <a:lnTo>
                    <a:pt x="33" y="79"/>
                  </a:lnTo>
                  <a:lnTo>
                    <a:pt x="28" y="91"/>
                  </a:lnTo>
                  <a:lnTo>
                    <a:pt x="27" y="94"/>
                  </a:lnTo>
                  <a:lnTo>
                    <a:pt x="22" y="97"/>
                  </a:lnTo>
                  <a:lnTo>
                    <a:pt x="19" y="97"/>
                  </a:lnTo>
                  <a:lnTo>
                    <a:pt x="14" y="97"/>
                  </a:lnTo>
                  <a:lnTo>
                    <a:pt x="11" y="97"/>
                  </a:lnTo>
                  <a:lnTo>
                    <a:pt x="8" y="94"/>
                  </a:lnTo>
                  <a:lnTo>
                    <a:pt x="5" y="91"/>
                  </a:lnTo>
                  <a:lnTo>
                    <a:pt x="1" y="79"/>
                  </a:lnTo>
                  <a:lnTo>
                    <a:pt x="0" y="67"/>
                  </a:lnTo>
                  <a:lnTo>
                    <a:pt x="1" y="55"/>
                  </a:lnTo>
                  <a:lnTo>
                    <a:pt x="5" y="12"/>
                  </a:lnTo>
                  <a:lnTo>
                    <a:pt x="6" y="4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39BC438-61FE-4C8C-AA67-486D69D98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4673600"/>
              <a:ext cx="33338" cy="63500"/>
            </a:xfrm>
            <a:custGeom>
              <a:avLst/>
              <a:gdLst>
                <a:gd name="T0" fmla="*/ 17 w 42"/>
                <a:gd name="T1" fmla="*/ 0 h 80"/>
                <a:gd name="T2" fmla="*/ 25 w 42"/>
                <a:gd name="T3" fmla="*/ 0 h 80"/>
                <a:gd name="T4" fmla="*/ 30 w 42"/>
                <a:gd name="T5" fmla="*/ 4 h 80"/>
                <a:gd name="T6" fmla="*/ 31 w 42"/>
                <a:gd name="T7" fmla="*/ 12 h 80"/>
                <a:gd name="T8" fmla="*/ 33 w 42"/>
                <a:gd name="T9" fmla="*/ 34 h 80"/>
                <a:gd name="T10" fmla="*/ 41 w 42"/>
                <a:gd name="T11" fmla="*/ 56 h 80"/>
                <a:gd name="T12" fmla="*/ 42 w 42"/>
                <a:gd name="T13" fmla="*/ 61 h 80"/>
                <a:gd name="T14" fmla="*/ 42 w 42"/>
                <a:gd name="T15" fmla="*/ 66 h 80"/>
                <a:gd name="T16" fmla="*/ 41 w 42"/>
                <a:gd name="T17" fmla="*/ 70 h 80"/>
                <a:gd name="T18" fmla="*/ 38 w 42"/>
                <a:gd name="T19" fmla="*/ 75 h 80"/>
                <a:gd name="T20" fmla="*/ 34 w 42"/>
                <a:gd name="T21" fmla="*/ 78 h 80"/>
                <a:gd name="T22" fmla="*/ 30 w 42"/>
                <a:gd name="T23" fmla="*/ 80 h 80"/>
                <a:gd name="T24" fmla="*/ 25 w 42"/>
                <a:gd name="T25" fmla="*/ 80 h 80"/>
                <a:gd name="T26" fmla="*/ 20 w 42"/>
                <a:gd name="T27" fmla="*/ 78 h 80"/>
                <a:gd name="T28" fmla="*/ 16 w 42"/>
                <a:gd name="T29" fmla="*/ 75 h 80"/>
                <a:gd name="T30" fmla="*/ 3 w 42"/>
                <a:gd name="T31" fmla="*/ 55 h 80"/>
                <a:gd name="T32" fmla="*/ 0 w 42"/>
                <a:gd name="T33" fmla="*/ 33 h 80"/>
                <a:gd name="T34" fmla="*/ 6 w 42"/>
                <a:gd name="T35" fmla="*/ 9 h 80"/>
                <a:gd name="T36" fmla="*/ 11 w 42"/>
                <a:gd name="T37" fmla="*/ 3 h 80"/>
                <a:gd name="T38" fmla="*/ 17 w 42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80">
                  <a:moveTo>
                    <a:pt x="17" y="0"/>
                  </a:moveTo>
                  <a:lnTo>
                    <a:pt x="25" y="0"/>
                  </a:lnTo>
                  <a:lnTo>
                    <a:pt x="30" y="4"/>
                  </a:lnTo>
                  <a:lnTo>
                    <a:pt x="31" y="12"/>
                  </a:lnTo>
                  <a:lnTo>
                    <a:pt x="33" y="34"/>
                  </a:lnTo>
                  <a:lnTo>
                    <a:pt x="41" y="56"/>
                  </a:lnTo>
                  <a:lnTo>
                    <a:pt x="42" y="61"/>
                  </a:lnTo>
                  <a:lnTo>
                    <a:pt x="42" y="66"/>
                  </a:lnTo>
                  <a:lnTo>
                    <a:pt x="41" y="70"/>
                  </a:lnTo>
                  <a:lnTo>
                    <a:pt x="38" y="75"/>
                  </a:lnTo>
                  <a:lnTo>
                    <a:pt x="34" y="78"/>
                  </a:lnTo>
                  <a:lnTo>
                    <a:pt x="30" y="80"/>
                  </a:lnTo>
                  <a:lnTo>
                    <a:pt x="25" y="80"/>
                  </a:lnTo>
                  <a:lnTo>
                    <a:pt x="20" y="78"/>
                  </a:lnTo>
                  <a:lnTo>
                    <a:pt x="16" y="75"/>
                  </a:lnTo>
                  <a:lnTo>
                    <a:pt x="3" y="55"/>
                  </a:lnTo>
                  <a:lnTo>
                    <a:pt x="0" y="33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B3AB57B-1353-44C9-A58A-8CB6768CB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4854575"/>
              <a:ext cx="30163" cy="101600"/>
            </a:xfrm>
            <a:custGeom>
              <a:avLst/>
              <a:gdLst>
                <a:gd name="T0" fmla="*/ 19 w 38"/>
                <a:gd name="T1" fmla="*/ 0 h 128"/>
                <a:gd name="T2" fmla="*/ 22 w 38"/>
                <a:gd name="T3" fmla="*/ 0 h 128"/>
                <a:gd name="T4" fmla="*/ 27 w 38"/>
                <a:gd name="T5" fmla="*/ 2 h 128"/>
                <a:gd name="T6" fmla="*/ 29 w 38"/>
                <a:gd name="T7" fmla="*/ 5 h 128"/>
                <a:gd name="T8" fmla="*/ 30 w 38"/>
                <a:gd name="T9" fmla="*/ 10 h 128"/>
                <a:gd name="T10" fmla="*/ 35 w 38"/>
                <a:gd name="T11" fmla="*/ 40 h 128"/>
                <a:gd name="T12" fmla="*/ 36 w 38"/>
                <a:gd name="T13" fmla="*/ 71 h 128"/>
                <a:gd name="T14" fmla="*/ 38 w 38"/>
                <a:gd name="T15" fmla="*/ 86 h 128"/>
                <a:gd name="T16" fmla="*/ 38 w 38"/>
                <a:gd name="T17" fmla="*/ 100 h 128"/>
                <a:gd name="T18" fmla="*/ 36 w 38"/>
                <a:gd name="T19" fmla="*/ 112 h 128"/>
                <a:gd name="T20" fmla="*/ 29 w 38"/>
                <a:gd name="T21" fmla="*/ 125 h 128"/>
                <a:gd name="T22" fmla="*/ 25 w 38"/>
                <a:gd name="T23" fmla="*/ 126 h 128"/>
                <a:gd name="T24" fmla="*/ 21 w 38"/>
                <a:gd name="T25" fmla="*/ 128 h 128"/>
                <a:gd name="T26" fmla="*/ 18 w 38"/>
                <a:gd name="T27" fmla="*/ 128 h 128"/>
                <a:gd name="T28" fmla="*/ 13 w 38"/>
                <a:gd name="T29" fmla="*/ 126 h 128"/>
                <a:gd name="T30" fmla="*/ 10 w 38"/>
                <a:gd name="T31" fmla="*/ 125 h 128"/>
                <a:gd name="T32" fmla="*/ 2 w 38"/>
                <a:gd name="T33" fmla="*/ 112 h 128"/>
                <a:gd name="T34" fmla="*/ 0 w 38"/>
                <a:gd name="T35" fmla="*/ 100 h 128"/>
                <a:gd name="T36" fmla="*/ 0 w 38"/>
                <a:gd name="T37" fmla="*/ 86 h 128"/>
                <a:gd name="T38" fmla="*/ 0 w 38"/>
                <a:gd name="T39" fmla="*/ 71 h 128"/>
                <a:gd name="T40" fmla="*/ 3 w 38"/>
                <a:gd name="T41" fmla="*/ 40 h 128"/>
                <a:gd name="T42" fmla="*/ 8 w 38"/>
                <a:gd name="T43" fmla="*/ 10 h 128"/>
                <a:gd name="T44" fmla="*/ 10 w 38"/>
                <a:gd name="T45" fmla="*/ 5 h 128"/>
                <a:gd name="T46" fmla="*/ 11 w 38"/>
                <a:gd name="T47" fmla="*/ 2 h 128"/>
                <a:gd name="T48" fmla="*/ 14 w 38"/>
                <a:gd name="T49" fmla="*/ 0 h 128"/>
                <a:gd name="T50" fmla="*/ 19 w 38"/>
                <a:gd name="T5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128">
                  <a:moveTo>
                    <a:pt x="19" y="0"/>
                  </a:moveTo>
                  <a:lnTo>
                    <a:pt x="22" y="0"/>
                  </a:lnTo>
                  <a:lnTo>
                    <a:pt x="27" y="2"/>
                  </a:lnTo>
                  <a:lnTo>
                    <a:pt x="29" y="5"/>
                  </a:lnTo>
                  <a:lnTo>
                    <a:pt x="30" y="10"/>
                  </a:lnTo>
                  <a:lnTo>
                    <a:pt x="35" y="40"/>
                  </a:lnTo>
                  <a:lnTo>
                    <a:pt x="36" y="71"/>
                  </a:lnTo>
                  <a:lnTo>
                    <a:pt x="38" y="86"/>
                  </a:lnTo>
                  <a:lnTo>
                    <a:pt x="38" y="100"/>
                  </a:lnTo>
                  <a:lnTo>
                    <a:pt x="36" y="112"/>
                  </a:lnTo>
                  <a:lnTo>
                    <a:pt x="29" y="125"/>
                  </a:lnTo>
                  <a:lnTo>
                    <a:pt x="25" y="126"/>
                  </a:lnTo>
                  <a:lnTo>
                    <a:pt x="21" y="128"/>
                  </a:lnTo>
                  <a:lnTo>
                    <a:pt x="18" y="128"/>
                  </a:lnTo>
                  <a:lnTo>
                    <a:pt x="13" y="126"/>
                  </a:lnTo>
                  <a:lnTo>
                    <a:pt x="10" y="125"/>
                  </a:lnTo>
                  <a:lnTo>
                    <a:pt x="2" y="112"/>
                  </a:lnTo>
                  <a:lnTo>
                    <a:pt x="0" y="100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3" y="40"/>
                  </a:lnTo>
                  <a:lnTo>
                    <a:pt x="8" y="10"/>
                  </a:lnTo>
                  <a:lnTo>
                    <a:pt x="10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B3AFE8-B060-476D-AFAB-8013F56B7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3" y="5056188"/>
              <a:ext cx="36513" cy="106363"/>
            </a:xfrm>
            <a:custGeom>
              <a:avLst/>
              <a:gdLst>
                <a:gd name="T0" fmla="*/ 14 w 46"/>
                <a:gd name="T1" fmla="*/ 0 h 134"/>
                <a:gd name="T2" fmla="*/ 22 w 46"/>
                <a:gd name="T3" fmla="*/ 3 h 134"/>
                <a:gd name="T4" fmla="*/ 28 w 46"/>
                <a:gd name="T5" fmla="*/ 11 h 134"/>
                <a:gd name="T6" fmla="*/ 35 w 46"/>
                <a:gd name="T7" fmla="*/ 28 h 134"/>
                <a:gd name="T8" fmla="*/ 41 w 46"/>
                <a:gd name="T9" fmla="*/ 49 h 134"/>
                <a:gd name="T10" fmla="*/ 44 w 46"/>
                <a:gd name="T11" fmla="*/ 71 h 134"/>
                <a:gd name="T12" fmla="*/ 46 w 46"/>
                <a:gd name="T13" fmla="*/ 93 h 134"/>
                <a:gd name="T14" fmla="*/ 41 w 46"/>
                <a:gd name="T15" fmla="*/ 112 h 134"/>
                <a:gd name="T16" fmla="*/ 33 w 46"/>
                <a:gd name="T17" fmla="*/ 129 h 134"/>
                <a:gd name="T18" fmla="*/ 25 w 46"/>
                <a:gd name="T19" fmla="*/ 134 h 134"/>
                <a:gd name="T20" fmla="*/ 17 w 46"/>
                <a:gd name="T21" fmla="*/ 134 h 134"/>
                <a:gd name="T22" fmla="*/ 11 w 46"/>
                <a:gd name="T23" fmla="*/ 129 h 134"/>
                <a:gd name="T24" fmla="*/ 6 w 46"/>
                <a:gd name="T25" fmla="*/ 123 h 134"/>
                <a:gd name="T26" fmla="*/ 3 w 46"/>
                <a:gd name="T27" fmla="*/ 107 h 134"/>
                <a:gd name="T28" fmla="*/ 3 w 46"/>
                <a:gd name="T29" fmla="*/ 90 h 134"/>
                <a:gd name="T30" fmla="*/ 3 w 46"/>
                <a:gd name="T31" fmla="*/ 74 h 134"/>
                <a:gd name="T32" fmla="*/ 3 w 46"/>
                <a:gd name="T33" fmla="*/ 46 h 134"/>
                <a:gd name="T34" fmla="*/ 0 w 46"/>
                <a:gd name="T35" fmla="*/ 19 h 134"/>
                <a:gd name="T36" fmla="*/ 0 w 46"/>
                <a:gd name="T37" fmla="*/ 10 h 134"/>
                <a:gd name="T38" fmla="*/ 6 w 46"/>
                <a:gd name="T39" fmla="*/ 2 h 134"/>
                <a:gd name="T40" fmla="*/ 14 w 46"/>
                <a:gd name="T4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34">
                  <a:moveTo>
                    <a:pt x="14" y="0"/>
                  </a:moveTo>
                  <a:lnTo>
                    <a:pt x="22" y="3"/>
                  </a:lnTo>
                  <a:lnTo>
                    <a:pt x="28" y="11"/>
                  </a:lnTo>
                  <a:lnTo>
                    <a:pt x="35" y="28"/>
                  </a:lnTo>
                  <a:lnTo>
                    <a:pt x="41" y="49"/>
                  </a:lnTo>
                  <a:lnTo>
                    <a:pt x="44" y="71"/>
                  </a:lnTo>
                  <a:lnTo>
                    <a:pt x="46" y="93"/>
                  </a:lnTo>
                  <a:lnTo>
                    <a:pt x="41" y="112"/>
                  </a:lnTo>
                  <a:lnTo>
                    <a:pt x="33" y="129"/>
                  </a:lnTo>
                  <a:lnTo>
                    <a:pt x="25" y="134"/>
                  </a:lnTo>
                  <a:lnTo>
                    <a:pt x="17" y="134"/>
                  </a:lnTo>
                  <a:lnTo>
                    <a:pt x="11" y="129"/>
                  </a:lnTo>
                  <a:lnTo>
                    <a:pt x="6" y="123"/>
                  </a:lnTo>
                  <a:lnTo>
                    <a:pt x="3" y="107"/>
                  </a:lnTo>
                  <a:lnTo>
                    <a:pt x="3" y="90"/>
                  </a:lnTo>
                  <a:lnTo>
                    <a:pt x="3" y="74"/>
                  </a:lnTo>
                  <a:lnTo>
                    <a:pt x="3" y="46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6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36B10C5-EB24-4A9F-8390-AE3795276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013" y="3241675"/>
              <a:ext cx="30163" cy="106363"/>
            </a:xfrm>
            <a:custGeom>
              <a:avLst/>
              <a:gdLst>
                <a:gd name="T0" fmla="*/ 16 w 40"/>
                <a:gd name="T1" fmla="*/ 0 h 133"/>
                <a:gd name="T2" fmla="*/ 24 w 40"/>
                <a:gd name="T3" fmla="*/ 0 h 133"/>
                <a:gd name="T4" fmla="*/ 32 w 40"/>
                <a:gd name="T5" fmla="*/ 4 h 133"/>
                <a:gd name="T6" fmla="*/ 35 w 40"/>
                <a:gd name="T7" fmla="*/ 14 h 133"/>
                <a:gd name="T8" fmla="*/ 38 w 40"/>
                <a:gd name="T9" fmla="*/ 50 h 133"/>
                <a:gd name="T10" fmla="*/ 40 w 40"/>
                <a:gd name="T11" fmla="*/ 86 h 133"/>
                <a:gd name="T12" fmla="*/ 37 w 40"/>
                <a:gd name="T13" fmla="*/ 122 h 133"/>
                <a:gd name="T14" fmla="*/ 32 w 40"/>
                <a:gd name="T15" fmla="*/ 130 h 133"/>
                <a:gd name="T16" fmla="*/ 24 w 40"/>
                <a:gd name="T17" fmla="*/ 133 h 133"/>
                <a:gd name="T18" fmla="*/ 16 w 40"/>
                <a:gd name="T19" fmla="*/ 133 h 133"/>
                <a:gd name="T20" fmla="*/ 8 w 40"/>
                <a:gd name="T21" fmla="*/ 130 h 133"/>
                <a:gd name="T22" fmla="*/ 3 w 40"/>
                <a:gd name="T23" fmla="*/ 122 h 133"/>
                <a:gd name="T24" fmla="*/ 0 w 40"/>
                <a:gd name="T25" fmla="*/ 86 h 133"/>
                <a:gd name="T26" fmla="*/ 2 w 40"/>
                <a:gd name="T27" fmla="*/ 50 h 133"/>
                <a:gd name="T28" fmla="*/ 5 w 40"/>
                <a:gd name="T29" fmla="*/ 14 h 133"/>
                <a:gd name="T30" fmla="*/ 8 w 40"/>
                <a:gd name="T31" fmla="*/ 4 h 133"/>
                <a:gd name="T32" fmla="*/ 16 w 40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133">
                  <a:moveTo>
                    <a:pt x="16" y="0"/>
                  </a:moveTo>
                  <a:lnTo>
                    <a:pt x="24" y="0"/>
                  </a:lnTo>
                  <a:lnTo>
                    <a:pt x="32" y="4"/>
                  </a:lnTo>
                  <a:lnTo>
                    <a:pt x="35" y="14"/>
                  </a:lnTo>
                  <a:lnTo>
                    <a:pt x="38" y="50"/>
                  </a:lnTo>
                  <a:lnTo>
                    <a:pt x="40" y="86"/>
                  </a:lnTo>
                  <a:lnTo>
                    <a:pt x="37" y="122"/>
                  </a:lnTo>
                  <a:lnTo>
                    <a:pt x="32" y="130"/>
                  </a:lnTo>
                  <a:lnTo>
                    <a:pt x="24" y="133"/>
                  </a:lnTo>
                  <a:lnTo>
                    <a:pt x="16" y="133"/>
                  </a:lnTo>
                  <a:lnTo>
                    <a:pt x="8" y="130"/>
                  </a:lnTo>
                  <a:lnTo>
                    <a:pt x="3" y="122"/>
                  </a:lnTo>
                  <a:lnTo>
                    <a:pt x="0" y="86"/>
                  </a:lnTo>
                  <a:lnTo>
                    <a:pt x="2" y="50"/>
                  </a:lnTo>
                  <a:lnTo>
                    <a:pt x="5" y="14"/>
                  </a:lnTo>
                  <a:lnTo>
                    <a:pt x="8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023B682-3E36-4B79-AEE7-6B77246D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3449638"/>
              <a:ext cx="26988" cy="123825"/>
            </a:xfrm>
            <a:custGeom>
              <a:avLst/>
              <a:gdLst>
                <a:gd name="T0" fmla="*/ 10 w 35"/>
                <a:gd name="T1" fmla="*/ 0 h 156"/>
                <a:gd name="T2" fmla="*/ 13 w 35"/>
                <a:gd name="T3" fmla="*/ 0 h 156"/>
                <a:gd name="T4" fmla="*/ 18 w 35"/>
                <a:gd name="T5" fmla="*/ 2 h 156"/>
                <a:gd name="T6" fmla="*/ 19 w 35"/>
                <a:gd name="T7" fmla="*/ 3 h 156"/>
                <a:gd name="T8" fmla="*/ 21 w 35"/>
                <a:gd name="T9" fmla="*/ 8 h 156"/>
                <a:gd name="T10" fmla="*/ 29 w 35"/>
                <a:gd name="T11" fmla="*/ 54 h 156"/>
                <a:gd name="T12" fmla="*/ 33 w 35"/>
                <a:gd name="T13" fmla="*/ 98 h 156"/>
                <a:gd name="T14" fmla="*/ 35 w 35"/>
                <a:gd name="T15" fmla="*/ 145 h 156"/>
                <a:gd name="T16" fmla="*/ 33 w 35"/>
                <a:gd name="T17" fmla="*/ 148 h 156"/>
                <a:gd name="T18" fmla="*/ 32 w 35"/>
                <a:gd name="T19" fmla="*/ 151 h 156"/>
                <a:gd name="T20" fmla="*/ 29 w 35"/>
                <a:gd name="T21" fmla="*/ 154 h 156"/>
                <a:gd name="T22" fmla="*/ 24 w 35"/>
                <a:gd name="T23" fmla="*/ 156 h 156"/>
                <a:gd name="T24" fmla="*/ 21 w 35"/>
                <a:gd name="T25" fmla="*/ 156 h 156"/>
                <a:gd name="T26" fmla="*/ 18 w 35"/>
                <a:gd name="T27" fmla="*/ 154 h 156"/>
                <a:gd name="T28" fmla="*/ 14 w 35"/>
                <a:gd name="T29" fmla="*/ 151 h 156"/>
                <a:gd name="T30" fmla="*/ 11 w 35"/>
                <a:gd name="T31" fmla="*/ 147 h 156"/>
                <a:gd name="T32" fmla="*/ 3 w 35"/>
                <a:gd name="T33" fmla="*/ 102 h 156"/>
                <a:gd name="T34" fmla="*/ 0 w 35"/>
                <a:gd name="T35" fmla="*/ 57 h 156"/>
                <a:gd name="T36" fmla="*/ 0 w 35"/>
                <a:gd name="T37" fmla="*/ 11 h 156"/>
                <a:gd name="T38" fmla="*/ 0 w 35"/>
                <a:gd name="T39" fmla="*/ 6 h 156"/>
                <a:gd name="T40" fmla="*/ 3 w 35"/>
                <a:gd name="T41" fmla="*/ 3 h 156"/>
                <a:gd name="T42" fmla="*/ 7 w 35"/>
                <a:gd name="T43" fmla="*/ 2 h 156"/>
                <a:gd name="T44" fmla="*/ 10 w 35"/>
                <a:gd name="T4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156">
                  <a:moveTo>
                    <a:pt x="10" y="0"/>
                  </a:moveTo>
                  <a:lnTo>
                    <a:pt x="13" y="0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9" y="54"/>
                  </a:lnTo>
                  <a:lnTo>
                    <a:pt x="33" y="98"/>
                  </a:lnTo>
                  <a:lnTo>
                    <a:pt x="35" y="145"/>
                  </a:lnTo>
                  <a:lnTo>
                    <a:pt x="33" y="148"/>
                  </a:lnTo>
                  <a:lnTo>
                    <a:pt x="32" y="151"/>
                  </a:lnTo>
                  <a:lnTo>
                    <a:pt x="29" y="154"/>
                  </a:lnTo>
                  <a:lnTo>
                    <a:pt x="24" y="156"/>
                  </a:lnTo>
                  <a:lnTo>
                    <a:pt x="21" y="156"/>
                  </a:lnTo>
                  <a:lnTo>
                    <a:pt x="18" y="154"/>
                  </a:lnTo>
                  <a:lnTo>
                    <a:pt x="14" y="151"/>
                  </a:lnTo>
                  <a:lnTo>
                    <a:pt x="11" y="147"/>
                  </a:lnTo>
                  <a:lnTo>
                    <a:pt x="3" y="102"/>
                  </a:lnTo>
                  <a:lnTo>
                    <a:pt x="0" y="5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88EEDEA-A84B-401E-B5E8-4E16FE540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188" y="3708400"/>
              <a:ext cx="33338" cy="96838"/>
            </a:xfrm>
            <a:custGeom>
              <a:avLst/>
              <a:gdLst>
                <a:gd name="T0" fmla="*/ 16 w 41"/>
                <a:gd name="T1" fmla="*/ 0 h 122"/>
                <a:gd name="T2" fmla="*/ 22 w 41"/>
                <a:gd name="T3" fmla="*/ 3 h 122"/>
                <a:gd name="T4" fmla="*/ 27 w 41"/>
                <a:gd name="T5" fmla="*/ 11 h 122"/>
                <a:gd name="T6" fmla="*/ 36 w 41"/>
                <a:gd name="T7" fmla="*/ 59 h 122"/>
                <a:gd name="T8" fmla="*/ 41 w 41"/>
                <a:gd name="T9" fmla="*/ 107 h 122"/>
                <a:gd name="T10" fmla="*/ 38 w 41"/>
                <a:gd name="T11" fmla="*/ 115 h 122"/>
                <a:gd name="T12" fmla="*/ 32 w 41"/>
                <a:gd name="T13" fmla="*/ 120 h 122"/>
                <a:gd name="T14" fmla="*/ 24 w 41"/>
                <a:gd name="T15" fmla="*/ 122 h 122"/>
                <a:gd name="T16" fmla="*/ 16 w 41"/>
                <a:gd name="T17" fmla="*/ 118 h 122"/>
                <a:gd name="T18" fmla="*/ 11 w 41"/>
                <a:gd name="T19" fmla="*/ 111 h 122"/>
                <a:gd name="T20" fmla="*/ 3 w 41"/>
                <a:gd name="T21" fmla="*/ 63 h 122"/>
                <a:gd name="T22" fmla="*/ 0 w 41"/>
                <a:gd name="T23" fmla="*/ 14 h 122"/>
                <a:gd name="T24" fmla="*/ 2 w 41"/>
                <a:gd name="T25" fmla="*/ 7 h 122"/>
                <a:gd name="T26" fmla="*/ 8 w 41"/>
                <a:gd name="T27" fmla="*/ 2 h 122"/>
                <a:gd name="T28" fmla="*/ 16 w 41"/>
                <a:gd name="T2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22">
                  <a:moveTo>
                    <a:pt x="16" y="0"/>
                  </a:moveTo>
                  <a:lnTo>
                    <a:pt x="22" y="3"/>
                  </a:lnTo>
                  <a:lnTo>
                    <a:pt x="27" y="11"/>
                  </a:lnTo>
                  <a:lnTo>
                    <a:pt x="36" y="59"/>
                  </a:lnTo>
                  <a:lnTo>
                    <a:pt x="41" y="107"/>
                  </a:lnTo>
                  <a:lnTo>
                    <a:pt x="38" y="115"/>
                  </a:lnTo>
                  <a:lnTo>
                    <a:pt x="32" y="120"/>
                  </a:lnTo>
                  <a:lnTo>
                    <a:pt x="24" y="122"/>
                  </a:lnTo>
                  <a:lnTo>
                    <a:pt x="16" y="118"/>
                  </a:lnTo>
                  <a:lnTo>
                    <a:pt x="11" y="111"/>
                  </a:lnTo>
                  <a:lnTo>
                    <a:pt x="3" y="63"/>
                  </a:lnTo>
                  <a:lnTo>
                    <a:pt x="0" y="14"/>
                  </a:lnTo>
                  <a:lnTo>
                    <a:pt x="2" y="7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F71208C-565D-4802-81C4-AE52FD94D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713" y="3948113"/>
              <a:ext cx="30163" cy="130175"/>
            </a:xfrm>
            <a:custGeom>
              <a:avLst/>
              <a:gdLst>
                <a:gd name="T0" fmla="*/ 12 w 37"/>
                <a:gd name="T1" fmla="*/ 0 h 166"/>
                <a:gd name="T2" fmla="*/ 15 w 37"/>
                <a:gd name="T3" fmla="*/ 0 h 166"/>
                <a:gd name="T4" fmla="*/ 19 w 37"/>
                <a:gd name="T5" fmla="*/ 2 h 166"/>
                <a:gd name="T6" fmla="*/ 22 w 37"/>
                <a:gd name="T7" fmla="*/ 5 h 166"/>
                <a:gd name="T8" fmla="*/ 23 w 37"/>
                <a:gd name="T9" fmla="*/ 8 h 166"/>
                <a:gd name="T10" fmla="*/ 30 w 37"/>
                <a:gd name="T11" fmla="*/ 44 h 166"/>
                <a:gd name="T12" fmla="*/ 34 w 37"/>
                <a:gd name="T13" fmla="*/ 84 h 166"/>
                <a:gd name="T14" fmla="*/ 37 w 37"/>
                <a:gd name="T15" fmla="*/ 121 h 166"/>
                <a:gd name="T16" fmla="*/ 34 w 37"/>
                <a:gd name="T17" fmla="*/ 158 h 166"/>
                <a:gd name="T18" fmla="*/ 33 w 37"/>
                <a:gd name="T19" fmla="*/ 162 h 166"/>
                <a:gd name="T20" fmla="*/ 30 w 37"/>
                <a:gd name="T21" fmla="*/ 164 h 166"/>
                <a:gd name="T22" fmla="*/ 26 w 37"/>
                <a:gd name="T23" fmla="*/ 166 h 166"/>
                <a:gd name="T24" fmla="*/ 22 w 37"/>
                <a:gd name="T25" fmla="*/ 166 h 166"/>
                <a:gd name="T26" fmla="*/ 19 w 37"/>
                <a:gd name="T27" fmla="*/ 164 h 166"/>
                <a:gd name="T28" fmla="*/ 15 w 37"/>
                <a:gd name="T29" fmla="*/ 161 h 166"/>
                <a:gd name="T30" fmla="*/ 14 w 37"/>
                <a:gd name="T31" fmla="*/ 158 h 166"/>
                <a:gd name="T32" fmla="*/ 4 w 37"/>
                <a:gd name="T33" fmla="*/ 123 h 166"/>
                <a:gd name="T34" fmla="*/ 0 w 37"/>
                <a:gd name="T35" fmla="*/ 85 h 166"/>
                <a:gd name="T36" fmla="*/ 0 w 37"/>
                <a:gd name="T37" fmla="*/ 47 h 166"/>
                <a:gd name="T38" fmla="*/ 0 w 37"/>
                <a:gd name="T39" fmla="*/ 11 h 166"/>
                <a:gd name="T40" fmla="*/ 0 w 37"/>
                <a:gd name="T41" fmla="*/ 8 h 166"/>
                <a:gd name="T42" fmla="*/ 3 w 37"/>
                <a:gd name="T43" fmla="*/ 5 h 166"/>
                <a:gd name="T44" fmla="*/ 4 w 37"/>
                <a:gd name="T45" fmla="*/ 2 h 166"/>
                <a:gd name="T46" fmla="*/ 9 w 37"/>
                <a:gd name="T47" fmla="*/ 0 h 166"/>
                <a:gd name="T48" fmla="*/ 12 w 37"/>
                <a:gd name="T4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66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30" y="44"/>
                  </a:lnTo>
                  <a:lnTo>
                    <a:pt x="34" y="84"/>
                  </a:lnTo>
                  <a:lnTo>
                    <a:pt x="37" y="121"/>
                  </a:lnTo>
                  <a:lnTo>
                    <a:pt x="34" y="158"/>
                  </a:lnTo>
                  <a:lnTo>
                    <a:pt x="33" y="162"/>
                  </a:lnTo>
                  <a:lnTo>
                    <a:pt x="30" y="164"/>
                  </a:lnTo>
                  <a:lnTo>
                    <a:pt x="26" y="166"/>
                  </a:lnTo>
                  <a:lnTo>
                    <a:pt x="22" y="166"/>
                  </a:lnTo>
                  <a:lnTo>
                    <a:pt x="19" y="164"/>
                  </a:lnTo>
                  <a:lnTo>
                    <a:pt x="15" y="161"/>
                  </a:lnTo>
                  <a:lnTo>
                    <a:pt x="14" y="158"/>
                  </a:lnTo>
                  <a:lnTo>
                    <a:pt x="4" y="123"/>
                  </a:lnTo>
                  <a:lnTo>
                    <a:pt x="0" y="85"/>
                  </a:lnTo>
                  <a:lnTo>
                    <a:pt x="0" y="47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C7A3B20-3FD4-4EE7-A265-F0C1BB2C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4192588"/>
              <a:ext cx="28575" cy="90488"/>
            </a:xfrm>
            <a:custGeom>
              <a:avLst/>
              <a:gdLst>
                <a:gd name="T0" fmla="*/ 19 w 36"/>
                <a:gd name="T1" fmla="*/ 0 h 115"/>
                <a:gd name="T2" fmla="*/ 23 w 36"/>
                <a:gd name="T3" fmla="*/ 0 h 115"/>
                <a:gd name="T4" fmla="*/ 27 w 36"/>
                <a:gd name="T5" fmla="*/ 2 h 115"/>
                <a:gd name="T6" fmla="*/ 30 w 36"/>
                <a:gd name="T7" fmla="*/ 5 h 115"/>
                <a:gd name="T8" fmla="*/ 31 w 36"/>
                <a:gd name="T9" fmla="*/ 8 h 115"/>
                <a:gd name="T10" fmla="*/ 36 w 36"/>
                <a:gd name="T11" fmla="*/ 42 h 115"/>
                <a:gd name="T12" fmla="*/ 31 w 36"/>
                <a:gd name="T13" fmla="*/ 77 h 115"/>
                <a:gd name="T14" fmla="*/ 20 w 36"/>
                <a:gd name="T15" fmla="*/ 110 h 115"/>
                <a:gd name="T16" fmla="*/ 17 w 36"/>
                <a:gd name="T17" fmla="*/ 113 h 115"/>
                <a:gd name="T18" fmla="*/ 14 w 36"/>
                <a:gd name="T19" fmla="*/ 115 h 115"/>
                <a:gd name="T20" fmla="*/ 11 w 36"/>
                <a:gd name="T21" fmla="*/ 115 h 115"/>
                <a:gd name="T22" fmla="*/ 8 w 36"/>
                <a:gd name="T23" fmla="*/ 115 h 115"/>
                <a:gd name="T24" fmla="*/ 5 w 36"/>
                <a:gd name="T25" fmla="*/ 112 h 115"/>
                <a:gd name="T26" fmla="*/ 1 w 36"/>
                <a:gd name="T27" fmla="*/ 110 h 115"/>
                <a:gd name="T28" fmla="*/ 0 w 36"/>
                <a:gd name="T29" fmla="*/ 106 h 115"/>
                <a:gd name="T30" fmla="*/ 0 w 36"/>
                <a:gd name="T31" fmla="*/ 102 h 115"/>
                <a:gd name="T32" fmla="*/ 8 w 36"/>
                <a:gd name="T33" fmla="*/ 57 h 115"/>
                <a:gd name="T34" fmla="*/ 6 w 36"/>
                <a:gd name="T35" fmla="*/ 11 h 115"/>
                <a:gd name="T36" fmla="*/ 8 w 36"/>
                <a:gd name="T37" fmla="*/ 8 h 115"/>
                <a:gd name="T38" fmla="*/ 9 w 36"/>
                <a:gd name="T39" fmla="*/ 5 h 115"/>
                <a:gd name="T40" fmla="*/ 12 w 36"/>
                <a:gd name="T41" fmla="*/ 2 h 115"/>
                <a:gd name="T42" fmla="*/ 16 w 36"/>
                <a:gd name="T43" fmla="*/ 0 h 115"/>
                <a:gd name="T44" fmla="*/ 19 w 36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15">
                  <a:moveTo>
                    <a:pt x="19" y="0"/>
                  </a:moveTo>
                  <a:lnTo>
                    <a:pt x="23" y="0"/>
                  </a:lnTo>
                  <a:lnTo>
                    <a:pt x="27" y="2"/>
                  </a:lnTo>
                  <a:lnTo>
                    <a:pt x="30" y="5"/>
                  </a:lnTo>
                  <a:lnTo>
                    <a:pt x="31" y="8"/>
                  </a:lnTo>
                  <a:lnTo>
                    <a:pt x="36" y="42"/>
                  </a:lnTo>
                  <a:lnTo>
                    <a:pt x="31" y="77"/>
                  </a:lnTo>
                  <a:lnTo>
                    <a:pt x="20" y="110"/>
                  </a:lnTo>
                  <a:lnTo>
                    <a:pt x="17" y="113"/>
                  </a:lnTo>
                  <a:lnTo>
                    <a:pt x="14" y="115"/>
                  </a:lnTo>
                  <a:lnTo>
                    <a:pt x="11" y="115"/>
                  </a:lnTo>
                  <a:lnTo>
                    <a:pt x="8" y="115"/>
                  </a:lnTo>
                  <a:lnTo>
                    <a:pt x="5" y="112"/>
                  </a:lnTo>
                  <a:lnTo>
                    <a:pt x="1" y="110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8" y="57"/>
                  </a:lnTo>
                  <a:lnTo>
                    <a:pt x="6" y="11"/>
                  </a:lnTo>
                  <a:lnTo>
                    <a:pt x="8" y="8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19F794B-E689-4384-868A-3EDBB6427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713" y="4400550"/>
              <a:ext cx="22225" cy="120650"/>
            </a:xfrm>
            <a:custGeom>
              <a:avLst/>
              <a:gdLst>
                <a:gd name="T0" fmla="*/ 13 w 28"/>
                <a:gd name="T1" fmla="*/ 0 h 153"/>
                <a:gd name="T2" fmla="*/ 16 w 28"/>
                <a:gd name="T3" fmla="*/ 0 h 153"/>
                <a:gd name="T4" fmla="*/ 19 w 28"/>
                <a:gd name="T5" fmla="*/ 2 h 153"/>
                <a:gd name="T6" fmla="*/ 21 w 28"/>
                <a:gd name="T7" fmla="*/ 4 h 153"/>
                <a:gd name="T8" fmla="*/ 22 w 28"/>
                <a:gd name="T9" fmla="*/ 8 h 153"/>
                <a:gd name="T10" fmla="*/ 25 w 28"/>
                <a:gd name="T11" fmla="*/ 52 h 153"/>
                <a:gd name="T12" fmla="*/ 28 w 28"/>
                <a:gd name="T13" fmla="*/ 100 h 153"/>
                <a:gd name="T14" fmla="*/ 25 w 28"/>
                <a:gd name="T15" fmla="*/ 145 h 153"/>
                <a:gd name="T16" fmla="*/ 25 w 28"/>
                <a:gd name="T17" fmla="*/ 149 h 153"/>
                <a:gd name="T18" fmla="*/ 22 w 28"/>
                <a:gd name="T19" fmla="*/ 152 h 153"/>
                <a:gd name="T20" fmla="*/ 19 w 28"/>
                <a:gd name="T21" fmla="*/ 153 h 153"/>
                <a:gd name="T22" fmla="*/ 14 w 28"/>
                <a:gd name="T23" fmla="*/ 153 h 153"/>
                <a:gd name="T24" fmla="*/ 11 w 28"/>
                <a:gd name="T25" fmla="*/ 153 h 153"/>
                <a:gd name="T26" fmla="*/ 6 w 28"/>
                <a:gd name="T27" fmla="*/ 152 h 153"/>
                <a:gd name="T28" fmla="*/ 5 w 28"/>
                <a:gd name="T29" fmla="*/ 149 h 153"/>
                <a:gd name="T30" fmla="*/ 3 w 28"/>
                <a:gd name="T31" fmla="*/ 145 h 153"/>
                <a:gd name="T32" fmla="*/ 0 w 28"/>
                <a:gd name="T33" fmla="*/ 100 h 153"/>
                <a:gd name="T34" fmla="*/ 3 w 28"/>
                <a:gd name="T35" fmla="*/ 52 h 153"/>
                <a:gd name="T36" fmla="*/ 8 w 28"/>
                <a:gd name="T37" fmla="*/ 8 h 153"/>
                <a:gd name="T38" fmla="*/ 8 w 28"/>
                <a:gd name="T39" fmla="*/ 4 h 153"/>
                <a:gd name="T40" fmla="*/ 11 w 28"/>
                <a:gd name="T41" fmla="*/ 2 h 153"/>
                <a:gd name="T42" fmla="*/ 13 w 28"/>
                <a:gd name="T4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153">
                  <a:moveTo>
                    <a:pt x="13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8"/>
                  </a:lnTo>
                  <a:lnTo>
                    <a:pt x="25" y="52"/>
                  </a:lnTo>
                  <a:lnTo>
                    <a:pt x="28" y="100"/>
                  </a:lnTo>
                  <a:lnTo>
                    <a:pt x="25" y="145"/>
                  </a:lnTo>
                  <a:lnTo>
                    <a:pt x="25" y="149"/>
                  </a:lnTo>
                  <a:lnTo>
                    <a:pt x="22" y="152"/>
                  </a:lnTo>
                  <a:lnTo>
                    <a:pt x="19" y="153"/>
                  </a:lnTo>
                  <a:lnTo>
                    <a:pt x="14" y="153"/>
                  </a:lnTo>
                  <a:lnTo>
                    <a:pt x="11" y="153"/>
                  </a:lnTo>
                  <a:lnTo>
                    <a:pt x="6" y="152"/>
                  </a:lnTo>
                  <a:lnTo>
                    <a:pt x="5" y="149"/>
                  </a:lnTo>
                  <a:lnTo>
                    <a:pt x="3" y="145"/>
                  </a:lnTo>
                  <a:lnTo>
                    <a:pt x="0" y="100"/>
                  </a:lnTo>
                  <a:lnTo>
                    <a:pt x="3" y="52"/>
                  </a:lnTo>
                  <a:lnTo>
                    <a:pt x="8" y="8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3EDE7F0-EF35-4668-9582-38AEA3D85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125" y="4638675"/>
              <a:ext cx="31750" cy="111125"/>
            </a:xfrm>
            <a:custGeom>
              <a:avLst/>
              <a:gdLst>
                <a:gd name="T0" fmla="*/ 17 w 40"/>
                <a:gd name="T1" fmla="*/ 0 h 141"/>
                <a:gd name="T2" fmla="*/ 25 w 40"/>
                <a:gd name="T3" fmla="*/ 4 h 141"/>
                <a:gd name="T4" fmla="*/ 29 w 40"/>
                <a:gd name="T5" fmla="*/ 11 h 141"/>
                <a:gd name="T6" fmla="*/ 37 w 40"/>
                <a:gd name="T7" fmla="*/ 70 h 141"/>
                <a:gd name="T8" fmla="*/ 40 w 40"/>
                <a:gd name="T9" fmla="*/ 128 h 141"/>
                <a:gd name="T10" fmla="*/ 39 w 40"/>
                <a:gd name="T11" fmla="*/ 133 h 141"/>
                <a:gd name="T12" fmla="*/ 37 w 40"/>
                <a:gd name="T13" fmla="*/ 136 h 141"/>
                <a:gd name="T14" fmla="*/ 34 w 40"/>
                <a:gd name="T15" fmla="*/ 139 h 141"/>
                <a:gd name="T16" fmla="*/ 31 w 40"/>
                <a:gd name="T17" fmla="*/ 141 h 141"/>
                <a:gd name="T18" fmla="*/ 26 w 40"/>
                <a:gd name="T19" fmla="*/ 141 h 141"/>
                <a:gd name="T20" fmla="*/ 23 w 40"/>
                <a:gd name="T21" fmla="*/ 141 h 141"/>
                <a:gd name="T22" fmla="*/ 20 w 40"/>
                <a:gd name="T23" fmla="*/ 139 h 141"/>
                <a:gd name="T24" fmla="*/ 17 w 40"/>
                <a:gd name="T25" fmla="*/ 136 h 141"/>
                <a:gd name="T26" fmla="*/ 15 w 40"/>
                <a:gd name="T27" fmla="*/ 133 h 141"/>
                <a:gd name="T28" fmla="*/ 6 w 40"/>
                <a:gd name="T29" fmla="*/ 74 h 141"/>
                <a:gd name="T30" fmla="*/ 0 w 40"/>
                <a:gd name="T31" fmla="*/ 16 h 141"/>
                <a:gd name="T32" fmla="*/ 3 w 40"/>
                <a:gd name="T33" fmla="*/ 7 h 141"/>
                <a:gd name="T34" fmla="*/ 9 w 40"/>
                <a:gd name="T35" fmla="*/ 2 h 141"/>
                <a:gd name="T36" fmla="*/ 17 w 40"/>
                <a:gd name="T3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41">
                  <a:moveTo>
                    <a:pt x="17" y="0"/>
                  </a:moveTo>
                  <a:lnTo>
                    <a:pt x="25" y="4"/>
                  </a:lnTo>
                  <a:lnTo>
                    <a:pt x="29" y="11"/>
                  </a:lnTo>
                  <a:lnTo>
                    <a:pt x="37" y="70"/>
                  </a:lnTo>
                  <a:lnTo>
                    <a:pt x="40" y="128"/>
                  </a:lnTo>
                  <a:lnTo>
                    <a:pt x="39" y="133"/>
                  </a:lnTo>
                  <a:lnTo>
                    <a:pt x="37" y="136"/>
                  </a:lnTo>
                  <a:lnTo>
                    <a:pt x="34" y="139"/>
                  </a:lnTo>
                  <a:lnTo>
                    <a:pt x="31" y="141"/>
                  </a:lnTo>
                  <a:lnTo>
                    <a:pt x="26" y="141"/>
                  </a:lnTo>
                  <a:lnTo>
                    <a:pt x="23" y="141"/>
                  </a:lnTo>
                  <a:lnTo>
                    <a:pt x="20" y="139"/>
                  </a:lnTo>
                  <a:lnTo>
                    <a:pt x="17" y="136"/>
                  </a:lnTo>
                  <a:lnTo>
                    <a:pt x="15" y="133"/>
                  </a:lnTo>
                  <a:lnTo>
                    <a:pt x="6" y="74"/>
                  </a:lnTo>
                  <a:lnTo>
                    <a:pt x="0" y="16"/>
                  </a:lnTo>
                  <a:lnTo>
                    <a:pt x="3" y="7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575DDD5-0CC3-433D-B8B0-6F4B2FFB6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300" y="4872038"/>
              <a:ext cx="17463" cy="65088"/>
            </a:xfrm>
            <a:custGeom>
              <a:avLst/>
              <a:gdLst>
                <a:gd name="T0" fmla="*/ 10 w 22"/>
                <a:gd name="T1" fmla="*/ 0 h 82"/>
                <a:gd name="T2" fmla="*/ 13 w 22"/>
                <a:gd name="T3" fmla="*/ 0 h 82"/>
                <a:gd name="T4" fmla="*/ 18 w 22"/>
                <a:gd name="T5" fmla="*/ 0 h 82"/>
                <a:gd name="T6" fmla="*/ 21 w 22"/>
                <a:gd name="T7" fmla="*/ 4 h 82"/>
                <a:gd name="T8" fmla="*/ 22 w 22"/>
                <a:gd name="T9" fmla="*/ 7 h 82"/>
                <a:gd name="T10" fmla="*/ 22 w 22"/>
                <a:gd name="T11" fmla="*/ 12 h 82"/>
                <a:gd name="T12" fmla="*/ 22 w 22"/>
                <a:gd name="T13" fmla="*/ 43 h 82"/>
                <a:gd name="T14" fmla="*/ 21 w 22"/>
                <a:gd name="T15" fmla="*/ 75 h 82"/>
                <a:gd name="T16" fmla="*/ 19 w 22"/>
                <a:gd name="T17" fmla="*/ 79 h 82"/>
                <a:gd name="T18" fmla="*/ 18 w 22"/>
                <a:gd name="T19" fmla="*/ 81 h 82"/>
                <a:gd name="T20" fmla="*/ 13 w 22"/>
                <a:gd name="T21" fmla="*/ 82 h 82"/>
                <a:gd name="T22" fmla="*/ 10 w 22"/>
                <a:gd name="T23" fmla="*/ 82 h 82"/>
                <a:gd name="T24" fmla="*/ 7 w 22"/>
                <a:gd name="T25" fmla="*/ 81 h 82"/>
                <a:gd name="T26" fmla="*/ 3 w 22"/>
                <a:gd name="T27" fmla="*/ 79 h 82"/>
                <a:gd name="T28" fmla="*/ 2 w 22"/>
                <a:gd name="T29" fmla="*/ 75 h 82"/>
                <a:gd name="T30" fmla="*/ 0 w 22"/>
                <a:gd name="T31" fmla="*/ 43 h 82"/>
                <a:gd name="T32" fmla="*/ 0 w 22"/>
                <a:gd name="T33" fmla="*/ 12 h 82"/>
                <a:gd name="T34" fmla="*/ 0 w 22"/>
                <a:gd name="T35" fmla="*/ 7 h 82"/>
                <a:gd name="T36" fmla="*/ 3 w 22"/>
                <a:gd name="T37" fmla="*/ 4 h 82"/>
                <a:gd name="T38" fmla="*/ 7 w 22"/>
                <a:gd name="T39" fmla="*/ 0 h 82"/>
                <a:gd name="T40" fmla="*/ 10 w 22"/>
                <a:gd name="T4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82">
                  <a:moveTo>
                    <a:pt x="10" y="0"/>
                  </a:moveTo>
                  <a:lnTo>
                    <a:pt x="13" y="0"/>
                  </a:lnTo>
                  <a:lnTo>
                    <a:pt x="18" y="0"/>
                  </a:lnTo>
                  <a:lnTo>
                    <a:pt x="21" y="4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43"/>
                  </a:lnTo>
                  <a:lnTo>
                    <a:pt x="21" y="75"/>
                  </a:lnTo>
                  <a:lnTo>
                    <a:pt x="19" y="79"/>
                  </a:lnTo>
                  <a:lnTo>
                    <a:pt x="18" y="81"/>
                  </a:lnTo>
                  <a:lnTo>
                    <a:pt x="13" y="82"/>
                  </a:lnTo>
                  <a:lnTo>
                    <a:pt x="10" y="82"/>
                  </a:lnTo>
                  <a:lnTo>
                    <a:pt x="7" y="81"/>
                  </a:lnTo>
                  <a:lnTo>
                    <a:pt x="3" y="79"/>
                  </a:lnTo>
                  <a:lnTo>
                    <a:pt x="2" y="75"/>
                  </a:lnTo>
                  <a:lnTo>
                    <a:pt x="0" y="43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7748C5-10C0-4A14-9AA2-410FEF1FA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5049838"/>
              <a:ext cx="31750" cy="119063"/>
            </a:xfrm>
            <a:custGeom>
              <a:avLst/>
              <a:gdLst>
                <a:gd name="T0" fmla="*/ 12 w 39"/>
                <a:gd name="T1" fmla="*/ 0 h 151"/>
                <a:gd name="T2" fmla="*/ 16 w 39"/>
                <a:gd name="T3" fmla="*/ 0 h 151"/>
                <a:gd name="T4" fmla="*/ 20 w 39"/>
                <a:gd name="T5" fmla="*/ 2 h 151"/>
                <a:gd name="T6" fmla="*/ 23 w 39"/>
                <a:gd name="T7" fmla="*/ 5 h 151"/>
                <a:gd name="T8" fmla="*/ 25 w 39"/>
                <a:gd name="T9" fmla="*/ 10 h 151"/>
                <a:gd name="T10" fmla="*/ 33 w 39"/>
                <a:gd name="T11" fmla="*/ 41 h 151"/>
                <a:gd name="T12" fmla="*/ 38 w 39"/>
                <a:gd name="T13" fmla="*/ 74 h 151"/>
                <a:gd name="T14" fmla="*/ 39 w 39"/>
                <a:gd name="T15" fmla="*/ 109 h 151"/>
                <a:gd name="T16" fmla="*/ 33 w 39"/>
                <a:gd name="T17" fmla="*/ 140 h 151"/>
                <a:gd name="T18" fmla="*/ 28 w 39"/>
                <a:gd name="T19" fmla="*/ 148 h 151"/>
                <a:gd name="T20" fmla="*/ 20 w 39"/>
                <a:gd name="T21" fmla="*/ 151 h 151"/>
                <a:gd name="T22" fmla="*/ 14 w 39"/>
                <a:gd name="T23" fmla="*/ 150 h 151"/>
                <a:gd name="T24" fmla="*/ 8 w 39"/>
                <a:gd name="T25" fmla="*/ 145 h 151"/>
                <a:gd name="T26" fmla="*/ 5 w 39"/>
                <a:gd name="T27" fmla="*/ 137 h 151"/>
                <a:gd name="T28" fmla="*/ 3 w 39"/>
                <a:gd name="T29" fmla="*/ 96 h 151"/>
                <a:gd name="T30" fmla="*/ 5 w 39"/>
                <a:gd name="T31" fmla="*/ 57 h 151"/>
                <a:gd name="T32" fmla="*/ 0 w 39"/>
                <a:gd name="T33" fmla="*/ 16 h 151"/>
                <a:gd name="T34" fmla="*/ 0 w 39"/>
                <a:gd name="T35" fmla="*/ 11 h 151"/>
                <a:gd name="T36" fmla="*/ 1 w 39"/>
                <a:gd name="T37" fmla="*/ 7 h 151"/>
                <a:gd name="T38" fmla="*/ 5 w 39"/>
                <a:gd name="T39" fmla="*/ 3 h 151"/>
                <a:gd name="T40" fmla="*/ 8 w 39"/>
                <a:gd name="T41" fmla="*/ 2 h 151"/>
                <a:gd name="T42" fmla="*/ 12 w 3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151">
                  <a:moveTo>
                    <a:pt x="12" y="0"/>
                  </a:moveTo>
                  <a:lnTo>
                    <a:pt x="16" y="0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33" y="41"/>
                  </a:lnTo>
                  <a:lnTo>
                    <a:pt x="38" y="74"/>
                  </a:lnTo>
                  <a:lnTo>
                    <a:pt x="39" y="109"/>
                  </a:lnTo>
                  <a:lnTo>
                    <a:pt x="33" y="140"/>
                  </a:lnTo>
                  <a:lnTo>
                    <a:pt x="28" y="148"/>
                  </a:lnTo>
                  <a:lnTo>
                    <a:pt x="20" y="151"/>
                  </a:lnTo>
                  <a:lnTo>
                    <a:pt x="14" y="150"/>
                  </a:lnTo>
                  <a:lnTo>
                    <a:pt x="8" y="145"/>
                  </a:lnTo>
                  <a:lnTo>
                    <a:pt x="5" y="137"/>
                  </a:lnTo>
                  <a:lnTo>
                    <a:pt x="3" y="96"/>
                  </a:lnTo>
                  <a:lnTo>
                    <a:pt x="5" y="57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5" y="3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981D32E-4CB4-4ECF-858D-C401517E3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4013200"/>
              <a:ext cx="26988" cy="85725"/>
            </a:xfrm>
            <a:custGeom>
              <a:avLst/>
              <a:gdLst>
                <a:gd name="T0" fmla="*/ 14 w 33"/>
                <a:gd name="T1" fmla="*/ 0 h 107"/>
                <a:gd name="T2" fmla="*/ 18 w 33"/>
                <a:gd name="T3" fmla="*/ 0 h 107"/>
                <a:gd name="T4" fmla="*/ 22 w 33"/>
                <a:gd name="T5" fmla="*/ 0 h 107"/>
                <a:gd name="T6" fmla="*/ 26 w 33"/>
                <a:gd name="T7" fmla="*/ 3 h 107"/>
                <a:gd name="T8" fmla="*/ 27 w 33"/>
                <a:gd name="T9" fmla="*/ 6 h 107"/>
                <a:gd name="T10" fmla="*/ 29 w 33"/>
                <a:gd name="T11" fmla="*/ 9 h 107"/>
                <a:gd name="T12" fmla="*/ 32 w 33"/>
                <a:gd name="T13" fmla="*/ 39 h 107"/>
                <a:gd name="T14" fmla="*/ 33 w 33"/>
                <a:gd name="T15" fmla="*/ 67 h 107"/>
                <a:gd name="T16" fmla="*/ 32 w 33"/>
                <a:gd name="T17" fmla="*/ 96 h 107"/>
                <a:gd name="T18" fmla="*/ 27 w 33"/>
                <a:gd name="T19" fmla="*/ 104 h 107"/>
                <a:gd name="T20" fmla="*/ 21 w 33"/>
                <a:gd name="T21" fmla="*/ 107 h 107"/>
                <a:gd name="T22" fmla="*/ 13 w 33"/>
                <a:gd name="T23" fmla="*/ 107 h 107"/>
                <a:gd name="T24" fmla="*/ 7 w 33"/>
                <a:gd name="T25" fmla="*/ 104 h 107"/>
                <a:gd name="T26" fmla="*/ 3 w 33"/>
                <a:gd name="T27" fmla="*/ 96 h 107"/>
                <a:gd name="T28" fmla="*/ 0 w 33"/>
                <a:gd name="T29" fmla="*/ 67 h 107"/>
                <a:gd name="T30" fmla="*/ 2 w 33"/>
                <a:gd name="T31" fmla="*/ 39 h 107"/>
                <a:gd name="T32" fmla="*/ 5 w 33"/>
                <a:gd name="T33" fmla="*/ 9 h 107"/>
                <a:gd name="T34" fmla="*/ 7 w 33"/>
                <a:gd name="T35" fmla="*/ 6 h 107"/>
                <a:gd name="T36" fmla="*/ 8 w 33"/>
                <a:gd name="T37" fmla="*/ 3 h 107"/>
                <a:gd name="T38" fmla="*/ 11 w 33"/>
                <a:gd name="T39" fmla="*/ 0 h 107"/>
                <a:gd name="T40" fmla="*/ 14 w 33"/>
                <a:gd name="T4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07">
                  <a:moveTo>
                    <a:pt x="14" y="0"/>
                  </a:moveTo>
                  <a:lnTo>
                    <a:pt x="18" y="0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2" y="39"/>
                  </a:lnTo>
                  <a:lnTo>
                    <a:pt x="33" y="67"/>
                  </a:lnTo>
                  <a:lnTo>
                    <a:pt x="32" y="96"/>
                  </a:lnTo>
                  <a:lnTo>
                    <a:pt x="27" y="104"/>
                  </a:lnTo>
                  <a:lnTo>
                    <a:pt x="21" y="107"/>
                  </a:lnTo>
                  <a:lnTo>
                    <a:pt x="13" y="107"/>
                  </a:lnTo>
                  <a:lnTo>
                    <a:pt x="7" y="104"/>
                  </a:lnTo>
                  <a:lnTo>
                    <a:pt x="3" y="96"/>
                  </a:lnTo>
                  <a:lnTo>
                    <a:pt x="0" y="67"/>
                  </a:lnTo>
                  <a:lnTo>
                    <a:pt x="2" y="39"/>
                  </a:lnTo>
                  <a:lnTo>
                    <a:pt x="5" y="9"/>
                  </a:lnTo>
                  <a:lnTo>
                    <a:pt x="7" y="6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D367BC7-D8B9-4C77-B230-21ECCED3B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0" y="4219575"/>
              <a:ext cx="22225" cy="106363"/>
            </a:xfrm>
            <a:custGeom>
              <a:avLst/>
              <a:gdLst>
                <a:gd name="T0" fmla="*/ 14 w 28"/>
                <a:gd name="T1" fmla="*/ 0 h 136"/>
                <a:gd name="T2" fmla="*/ 17 w 28"/>
                <a:gd name="T3" fmla="*/ 0 h 136"/>
                <a:gd name="T4" fmla="*/ 20 w 28"/>
                <a:gd name="T5" fmla="*/ 2 h 136"/>
                <a:gd name="T6" fmla="*/ 22 w 28"/>
                <a:gd name="T7" fmla="*/ 5 h 136"/>
                <a:gd name="T8" fmla="*/ 23 w 28"/>
                <a:gd name="T9" fmla="*/ 9 h 136"/>
                <a:gd name="T10" fmla="*/ 28 w 28"/>
                <a:gd name="T11" fmla="*/ 66 h 136"/>
                <a:gd name="T12" fmla="*/ 27 w 28"/>
                <a:gd name="T13" fmla="*/ 123 h 136"/>
                <a:gd name="T14" fmla="*/ 23 w 28"/>
                <a:gd name="T15" fmla="*/ 131 h 136"/>
                <a:gd name="T16" fmla="*/ 17 w 28"/>
                <a:gd name="T17" fmla="*/ 136 h 136"/>
                <a:gd name="T18" fmla="*/ 9 w 28"/>
                <a:gd name="T19" fmla="*/ 136 h 136"/>
                <a:gd name="T20" fmla="*/ 3 w 28"/>
                <a:gd name="T21" fmla="*/ 131 h 136"/>
                <a:gd name="T22" fmla="*/ 0 w 28"/>
                <a:gd name="T23" fmla="*/ 123 h 136"/>
                <a:gd name="T24" fmla="*/ 0 w 28"/>
                <a:gd name="T25" fmla="*/ 66 h 136"/>
                <a:gd name="T26" fmla="*/ 3 w 28"/>
                <a:gd name="T27" fmla="*/ 9 h 136"/>
                <a:gd name="T28" fmla="*/ 4 w 28"/>
                <a:gd name="T29" fmla="*/ 5 h 136"/>
                <a:gd name="T30" fmla="*/ 6 w 28"/>
                <a:gd name="T31" fmla="*/ 2 h 136"/>
                <a:gd name="T32" fmla="*/ 9 w 28"/>
                <a:gd name="T33" fmla="*/ 0 h 136"/>
                <a:gd name="T34" fmla="*/ 14 w 28"/>
                <a:gd name="T3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136">
                  <a:moveTo>
                    <a:pt x="14" y="0"/>
                  </a:moveTo>
                  <a:lnTo>
                    <a:pt x="17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3" y="9"/>
                  </a:lnTo>
                  <a:lnTo>
                    <a:pt x="28" y="66"/>
                  </a:lnTo>
                  <a:lnTo>
                    <a:pt x="27" y="123"/>
                  </a:lnTo>
                  <a:lnTo>
                    <a:pt x="23" y="131"/>
                  </a:lnTo>
                  <a:lnTo>
                    <a:pt x="17" y="136"/>
                  </a:lnTo>
                  <a:lnTo>
                    <a:pt x="9" y="136"/>
                  </a:lnTo>
                  <a:lnTo>
                    <a:pt x="3" y="131"/>
                  </a:lnTo>
                  <a:lnTo>
                    <a:pt x="0" y="123"/>
                  </a:lnTo>
                  <a:lnTo>
                    <a:pt x="0" y="66"/>
                  </a:lnTo>
                  <a:lnTo>
                    <a:pt x="3" y="9"/>
                  </a:lnTo>
                  <a:lnTo>
                    <a:pt x="4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B7AB5C4-B982-4E0D-B3FB-1B430F0B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0" y="4481513"/>
              <a:ext cx="22225" cy="120650"/>
            </a:xfrm>
            <a:custGeom>
              <a:avLst/>
              <a:gdLst>
                <a:gd name="T0" fmla="*/ 14 w 28"/>
                <a:gd name="T1" fmla="*/ 0 h 151"/>
                <a:gd name="T2" fmla="*/ 17 w 28"/>
                <a:gd name="T3" fmla="*/ 0 h 151"/>
                <a:gd name="T4" fmla="*/ 19 w 28"/>
                <a:gd name="T5" fmla="*/ 1 h 151"/>
                <a:gd name="T6" fmla="*/ 20 w 28"/>
                <a:gd name="T7" fmla="*/ 5 h 151"/>
                <a:gd name="T8" fmla="*/ 22 w 28"/>
                <a:gd name="T9" fmla="*/ 8 h 151"/>
                <a:gd name="T10" fmla="*/ 25 w 28"/>
                <a:gd name="T11" fmla="*/ 41 h 151"/>
                <a:gd name="T12" fmla="*/ 27 w 28"/>
                <a:gd name="T13" fmla="*/ 76 h 151"/>
                <a:gd name="T14" fmla="*/ 28 w 28"/>
                <a:gd name="T15" fmla="*/ 110 h 151"/>
                <a:gd name="T16" fmla="*/ 23 w 28"/>
                <a:gd name="T17" fmla="*/ 145 h 151"/>
                <a:gd name="T18" fmla="*/ 22 w 28"/>
                <a:gd name="T19" fmla="*/ 148 h 151"/>
                <a:gd name="T20" fmla="*/ 19 w 28"/>
                <a:gd name="T21" fmla="*/ 150 h 151"/>
                <a:gd name="T22" fmla="*/ 16 w 28"/>
                <a:gd name="T23" fmla="*/ 151 h 151"/>
                <a:gd name="T24" fmla="*/ 11 w 28"/>
                <a:gd name="T25" fmla="*/ 151 h 151"/>
                <a:gd name="T26" fmla="*/ 8 w 28"/>
                <a:gd name="T27" fmla="*/ 150 h 151"/>
                <a:gd name="T28" fmla="*/ 4 w 28"/>
                <a:gd name="T29" fmla="*/ 148 h 151"/>
                <a:gd name="T30" fmla="*/ 3 w 28"/>
                <a:gd name="T31" fmla="*/ 145 h 151"/>
                <a:gd name="T32" fmla="*/ 0 w 28"/>
                <a:gd name="T33" fmla="*/ 112 h 151"/>
                <a:gd name="T34" fmla="*/ 0 w 28"/>
                <a:gd name="T35" fmla="*/ 76 h 151"/>
                <a:gd name="T36" fmla="*/ 3 w 28"/>
                <a:gd name="T37" fmla="*/ 41 h 151"/>
                <a:gd name="T38" fmla="*/ 4 w 28"/>
                <a:gd name="T39" fmla="*/ 8 h 151"/>
                <a:gd name="T40" fmla="*/ 6 w 28"/>
                <a:gd name="T41" fmla="*/ 5 h 151"/>
                <a:gd name="T42" fmla="*/ 8 w 28"/>
                <a:gd name="T43" fmla="*/ 1 h 151"/>
                <a:gd name="T44" fmla="*/ 11 w 28"/>
                <a:gd name="T45" fmla="*/ 0 h 151"/>
                <a:gd name="T46" fmla="*/ 14 w 28"/>
                <a:gd name="T4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51">
                  <a:moveTo>
                    <a:pt x="14" y="0"/>
                  </a:moveTo>
                  <a:lnTo>
                    <a:pt x="17" y="0"/>
                  </a:lnTo>
                  <a:lnTo>
                    <a:pt x="19" y="1"/>
                  </a:lnTo>
                  <a:lnTo>
                    <a:pt x="20" y="5"/>
                  </a:lnTo>
                  <a:lnTo>
                    <a:pt x="22" y="8"/>
                  </a:lnTo>
                  <a:lnTo>
                    <a:pt x="25" y="41"/>
                  </a:lnTo>
                  <a:lnTo>
                    <a:pt x="27" y="76"/>
                  </a:lnTo>
                  <a:lnTo>
                    <a:pt x="28" y="110"/>
                  </a:lnTo>
                  <a:lnTo>
                    <a:pt x="23" y="145"/>
                  </a:lnTo>
                  <a:lnTo>
                    <a:pt x="22" y="148"/>
                  </a:lnTo>
                  <a:lnTo>
                    <a:pt x="19" y="150"/>
                  </a:lnTo>
                  <a:lnTo>
                    <a:pt x="16" y="151"/>
                  </a:lnTo>
                  <a:lnTo>
                    <a:pt x="11" y="151"/>
                  </a:lnTo>
                  <a:lnTo>
                    <a:pt x="8" y="150"/>
                  </a:lnTo>
                  <a:lnTo>
                    <a:pt x="4" y="148"/>
                  </a:lnTo>
                  <a:lnTo>
                    <a:pt x="3" y="145"/>
                  </a:lnTo>
                  <a:lnTo>
                    <a:pt x="0" y="112"/>
                  </a:lnTo>
                  <a:lnTo>
                    <a:pt x="0" y="76"/>
                  </a:lnTo>
                  <a:lnTo>
                    <a:pt x="3" y="41"/>
                  </a:lnTo>
                  <a:lnTo>
                    <a:pt x="4" y="8"/>
                  </a:lnTo>
                  <a:lnTo>
                    <a:pt x="6" y="5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A241C42-2FB9-4E27-9F23-0963DE6C1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138" y="4767263"/>
              <a:ext cx="17463" cy="96838"/>
            </a:xfrm>
            <a:custGeom>
              <a:avLst/>
              <a:gdLst>
                <a:gd name="T0" fmla="*/ 15 w 24"/>
                <a:gd name="T1" fmla="*/ 0 h 121"/>
                <a:gd name="T2" fmla="*/ 18 w 24"/>
                <a:gd name="T3" fmla="*/ 1 h 121"/>
                <a:gd name="T4" fmla="*/ 19 w 24"/>
                <a:gd name="T5" fmla="*/ 3 h 121"/>
                <a:gd name="T6" fmla="*/ 21 w 24"/>
                <a:gd name="T7" fmla="*/ 8 h 121"/>
                <a:gd name="T8" fmla="*/ 24 w 24"/>
                <a:gd name="T9" fmla="*/ 58 h 121"/>
                <a:gd name="T10" fmla="*/ 24 w 24"/>
                <a:gd name="T11" fmla="*/ 110 h 121"/>
                <a:gd name="T12" fmla="*/ 22 w 24"/>
                <a:gd name="T13" fmla="*/ 115 h 121"/>
                <a:gd name="T14" fmla="*/ 21 w 24"/>
                <a:gd name="T15" fmla="*/ 118 h 121"/>
                <a:gd name="T16" fmla="*/ 18 w 24"/>
                <a:gd name="T17" fmla="*/ 119 h 121"/>
                <a:gd name="T18" fmla="*/ 15 w 24"/>
                <a:gd name="T19" fmla="*/ 121 h 121"/>
                <a:gd name="T20" fmla="*/ 10 w 24"/>
                <a:gd name="T21" fmla="*/ 121 h 121"/>
                <a:gd name="T22" fmla="*/ 7 w 24"/>
                <a:gd name="T23" fmla="*/ 119 h 121"/>
                <a:gd name="T24" fmla="*/ 3 w 24"/>
                <a:gd name="T25" fmla="*/ 118 h 121"/>
                <a:gd name="T26" fmla="*/ 2 w 24"/>
                <a:gd name="T27" fmla="*/ 115 h 121"/>
                <a:gd name="T28" fmla="*/ 0 w 24"/>
                <a:gd name="T29" fmla="*/ 110 h 121"/>
                <a:gd name="T30" fmla="*/ 2 w 24"/>
                <a:gd name="T31" fmla="*/ 58 h 121"/>
                <a:gd name="T32" fmla="*/ 5 w 24"/>
                <a:gd name="T33" fmla="*/ 8 h 121"/>
                <a:gd name="T34" fmla="*/ 5 w 24"/>
                <a:gd name="T35" fmla="*/ 3 h 121"/>
                <a:gd name="T36" fmla="*/ 8 w 24"/>
                <a:gd name="T37" fmla="*/ 1 h 121"/>
                <a:gd name="T38" fmla="*/ 11 w 24"/>
                <a:gd name="T39" fmla="*/ 0 h 121"/>
                <a:gd name="T40" fmla="*/ 15 w 24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21">
                  <a:moveTo>
                    <a:pt x="15" y="0"/>
                  </a:moveTo>
                  <a:lnTo>
                    <a:pt x="18" y="1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4" y="58"/>
                  </a:lnTo>
                  <a:lnTo>
                    <a:pt x="24" y="110"/>
                  </a:lnTo>
                  <a:lnTo>
                    <a:pt x="22" y="115"/>
                  </a:lnTo>
                  <a:lnTo>
                    <a:pt x="21" y="118"/>
                  </a:lnTo>
                  <a:lnTo>
                    <a:pt x="18" y="119"/>
                  </a:lnTo>
                  <a:lnTo>
                    <a:pt x="15" y="121"/>
                  </a:lnTo>
                  <a:lnTo>
                    <a:pt x="10" y="121"/>
                  </a:lnTo>
                  <a:lnTo>
                    <a:pt x="7" y="119"/>
                  </a:lnTo>
                  <a:lnTo>
                    <a:pt x="3" y="118"/>
                  </a:lnTo>
                  <a:lnTo>
                    <a:pt x="2" y="115"/>
                  </a:lnTo>
                  <a:lnTo>
                    <a:pt x="0" y="110"/>
                  </a:lnTo>
                  <a:lnTo>
                    <a:pt x="2" y="58"/>
                  </a:lnTo>
                  <a:lnTo>
                    <a:pt x="5" y="8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A6F686B-80B9-4735-BCEF-F9F3D8241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4984750"/>
              <a:ext cx="26988" cy="133350"/>
            </a:xfrm>
            <a:custGeom>
              <a:avLst/>
              <a:gdLst>
                <a:gd name="T0" fmla="*/ 14 w 33"/>
                <a:gd name="T1" fmla="*/ 0 h 167"/>
                <a:gd name="T2" fmla="*/ 19 w 33"/>
                <a:gd name="T3" fmla="*/ 0 h 167"/>
                <a:gd name="T4" fmla="*/ 22 w 33"/>
                <a:gd name="T5" fmla="*/ 1 h 167"/>
                <a:gd name="T6" fmla="*/ 25 w 33"/>
                <a:gd name="T7" fmla="*/ 3 h 167"/>
                <a:gd name="T8" fmla="*/ 26 w 33"/>
                <a:gd name="T9" fmla="*/ 6 h 167"/>
                <a:gd name="T10" fmla="*/ 28 w 33"/>
                <a:gd name="T11" fmla="*/ 11 h 167"/>
                <a:gd name="T12" fmla="*/ 31 w 33"/>
                <a:gd name="T13" fmla="*/ 60 h 167"/>
                <a:gd name="T14" fmla="*/ 33 w 33"/>
                <a:gd name="T15" fmla="*/ 110 h 167"/>
                <a:gd name="T16" fmla="*/ 28 w 33"/>
                <a:gd name="T17" fmla="*/ 159 h 167"/>
                <a:gd name="T18" fmla="*/ 26 w 33"/>
                <a:gd name="T19" fmla="*/ 162 h 167"/>
                <a:gd name="T20" fmla="*/ 23 w 33"/>
                <a:gd name="T21" fmla="*/ 165 h 167"/>
                <a:gd name="T22" fmla="*/ 20 w 33"/>
                <a:gd name="T23" fmla="*/ 167 h 167"/>
                <a:gd name="T24" fmla="*/ 17 w 33"/>
                <a:gd name="T25" fmla="*/ 167 h 167"/>
                <a:gd name="T26" fmla="*/ 12 w 33"/>
                <a:gd name="T27" fmla="*/ 167 h 167"/>
                <a:gd name="T28" fmla="*/ 9 w 33"/>
                <a:gd name="T29" fmla="*/ 165 h 167"/>
                <a:gd name="T30" fmla="*/ 6 w 33"/>
                <a:gd name="T31" fmla="*/ 162 h 167"/>
                <a:gd name="T32" fmla="*/ 4 w 33"/>
                <a:gd name="T33" fmla="*/ 159 h 167"/>
                <a:gd name="T34" fmla="*/ 0 w 33"/>
                <a:gd name="T35" fmla="*/ 110 h 167"/>
                <a:gd name="T36" fmla="*/ 1 w 33"/>
                <a:gd name="T37" fmla="*/ 60 h 167"/>
                <a:gd name="T38" fmla="*/ 4 w 33"/>
                <a:gd name="T39" fmla="*/ 11 h 167"/>
                <a:gd name="T40" fmla="*/ 6 w 33"/>
                <a:gd name="T41" fmla="*/ 6 h 167"/>
                <a:gd name="T42" fmla="*/ 7 w 33"/>
                <a:gd name="T43" fmla="*/ 3 h 167"/>
                <a:gd name="T44" fmla="*/ 11 w 33"/>
                <a:gd name="T45" fmla="*/ 1 h 167"/>
                <a:gd name="T46" fmla="*/ 14 w 33"/>
                <a:gd name="T4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" h="167">
                  <a:moveTo>
                    <a:pt x="14" y="0"/>
                  </a:moveTo>
                  <a:lnTo>
                    <a:pt x="19" y="0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8" y="11"/>
                  </a:lnTo>
                  <a:lnTo>
                    <a:pt x="31" y="60"/>
                  </a:lnTo>
                  <a:lnTo>
                    <a:pt x="33" y="110"/>
                  </a:lnTo>
                  <a:lnTo>
                    <a:pt x="28" y="159"/>
                  </a:lnTo>
                  <a:lnTo>
                    <a:pt x="26" y="162"/>
                  </a:lnTo>
                  <a:lnTo>
                    <a:pt x="23" y="165"/>
                  </a:lnTo>
                  <a:lnTo>
                    <a:pt x="20" y="167"/>
                  </a:lnTo>
                  <a:lnTo>
                    <a:pt x="17" y="167"/>
                  </a:lnTo>
                  <a:lnTo>
                    <a:pt x="12" y="167"/>
                  </a:lnTo>
                  <a:lnTo>
                    <a:pt x="9" y="165"/>
                  </a:lnTo>
                  <a:lnTo>
                    <a:pt x="6" y="162"/>
                  </a:lnTo>
                  <a:lnTo>
                    <a:pt x="4" y="159"/>
                  </a:lnTo>
                  <a:lnTo>
                    <a:pt x="0" y="110"/>
                  </a:lnTo>
                  <a:lnTo>
                    <a:pt x="1" y="60"/>
                  </a:lnTo>
                  <a:lnTo>
                    <a:pt x="4" y="11"/>
                  </a:lnTo>
                  <a:lnTo>
                    <a:pt x="6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9215192-3302-4815-89FF-2348A8B94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600" y="3382963"/>
              <a:ext cx="30163" cy="134938"/>
            </a:xfrm>
            <a:custGeom>
              <a:avLst/>
              <a:gdLst>
                <a:gd name="T0" fmla="*/ 19 w 38"/>
                <a:gd name="T1" fmla="*/ 0 h 168"/>
                <a:gd name="T2" fmla="*/ 22 w 38"/>
                <a:gd name="T3" fmla="*/ 0 h 168"/>
                <a:gd name="T4" fmla="*/ 25 w 38"/>
                <a:gd name="T5" fmla="*/ 1 h 168"/>
                <a:gd name="T6" fmla="*/ 28 w 38"/>
                <a:gd name="T7" fmla="*/ 4 h 168"/>
                <a:gd name="T8" fmla="*/ 30 w 38"/>
                <a:gd name="T9" fmla="*/ 7 h 168"/>
                <a:gd name="T10" fmla="*/ 31 w 38"/>
                <a:gd name="T11" fmla="*/ 11 h 168"/>
                <a:gd name="T12" fmla="*/ 33 w 38"/>
                <a:gd name="T13" fmla="*/ 83 h 168"/>
                <a:gd name="T14" fmla="*/ 38 w 38"/>
                <a:gd name="T15" fmla="*/ 156 h 168"/>
                <a:gd name="T16" fmla="*/ 36 w 38"/>
                <a:gd name="T17" fmla="*/ 163 h 168"/>
                <a:gd name="T18" fmla="*/ 31 w 38"/>
                <a:gd name="T19" fmla="*/ 168 h 168"/>
                <a:gd name="T20" fmla="*/ 23 w 38"/>
                <a:gd name="T21" fmla="*/ 168 h 168"/>
                <a:gd name="T22" fmla="*/ 17 w 38"/>
                <a:gd name="T23" fmla="*/ 167 h 168"/>
                <a:gd name="T24" fmla="*/ 12 w 38"/>
                <a:gd name="T25" fmla="*/ 160 h 168"/>
                <a:gd name="T26" fmla="*/ 1 w 38"/>
                <a:gd name="T27" fmla="*/ 110 h 168"/>
                <a:gd name="T28" fmla="*/ 0 w 38"/>
                <a:gd name="T29" fmla="*/ 58 h 168"/>
                <a:gd name="T30" fmla="*/ 6 w 38"/>
                <a:gd name="T31" fmla="*/ 7 h 168"/>
                <a:gd name="T32" fmla="*/ 8 w 38"/>
                <a:gd name="T33" fmla="*/ 4 h 168"/>
                <a:gd name="T34" fmla="*/ 11 w 38"/>
                <a:gd name="T35" fmla="*/ 1 h 168"/>
                <a:gd name="T36" fmla="*/ 14 w 38"/>
                <a:gd name="T37" fmla="*/ 0 h 168"/>
                <a:gd name="T38" fmla="*/ 19 w 38"/>
                <a:gd name="T3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168">
                  <a:moveTo>
                    <a:pt x="19" y="0"/>
                  </a:moveTo>
                  <a:lnTo>
                    <a:pt x="22" y="0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1"/>
                  </a:lnTo>
                  <a:lnTo>
                    <a:pt x="33" y="83"/>
                  </a:lnTo>
                  <a:lnTo>
                    <a:pt x="38" y="156"/>
                  </a:lnTo>
                  <a:lnTo>
                    <a:pt x="36" y="163"/>
                  </a:lnTo>
                  <a:lnTo>
                    <a:pt x="31" y="168"/>
                  </a:lnTo>
                  <a:lnTo>
                    <a:pt x="23" y="168"/>
                  </a:lnTo>
                  <a:lnTo>
                    <a:pt x="17" y="167"/>
                  </a:lnTo>
                  <a:lnTo>
                    <a:pt x="12" y="160"/>
                  </a:lnTo>
                  <a:lnTo>
                    <a:pt x="1" y="110"/>
                  </a:lnTo>
                  <a:lnTo>
                    <a:pt x="0" y="58"/>
                  </a:lnTo>
                  <a:lnTo>
                    <a:pt x="6" y="7"/>
                  </a:lnTo>
                  <a:lnTo>
                    <a:pt x="8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602B0B6-0595-4C2B-9C15-1392814EE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3684588"/>
              <a:ext cx="17463" cy="106363"/>
            </a:xfrm>
            <a:custGeom>
              <a:avLst/>
              <a:gdLst>
                <a:gd name="T0" fmla="*/ 1 w 20"/>
                <a:gd name="T1" fmla="*/ 0 h 134"/>
                <a:gd name="T2" fmla="*/ 3 w 20"/>
                <a:gd name="T3" fmla="*/ 2 h 134"/>
                <a:gd name="T4" fmla="*/ 5 w 20"/>
                <a:gd name="T5" fmla="*/ 3 h 134"/>
                <a:gd name="T6" fmla="*/ 11 w 20"/>
                <a:gd name="T7" fmla="*/ 44 h 134"/>
                <a:gd name="T8" fmla="*/ 17 w 20"/>
                <a:gd name="T9" fmla="*/ 85 h 134"/>
                <a:gd name="T10" fmla="*/ 20 w 20"/>
                <a:gd name="T11" fmla="*/ 126 h 134"/>
                <a:gd name="T12" fmla="*/ 19 w 20"/>
                <a:gd name="T13" fmla="*/ 129 h 134"/>
                <a:gd name="T14" fmla="*/ 17 w 20"/>
                <a:gd name="T15" fmla="*/ 133 h 134"/>
                <a:gd name="T16" fmla="*/ 14 w 20"/>
                <a:gd name="T17" fmla="*/ 134 h 134"/>
                <a:gd name="T18" fmla="*/ 11 w 20"/>
                <a:gd name="T19" fmla="*/ 134 h 134"/>
                <a:gd name="T20" fmla="*/ 8 w 20"/>
                <a:gd name="T21" fmla="*/ 134 h 134"/>
                <a:gd name="T22" fmla="*/ 6 w 20"/>
                <a:gd name="T23" fmla="*/ 133 h 134"/>
                <a:gd name="T24" fmla="*/ 5 w 20"/>
                <a:gd name="T25" fmla="*/ 128 h 134"/>
                <a:gd name="T26" fmla="*/ 0 w 20"/>
                <a:gd name="T27" fmla="*/ 87 h 134"/>
                <a:gd name="T28" fmla="*/ 0 w 20"/>
                <a:gd name="T29" fmla="*/ 44 h 134"/>
                <a:gd name="T30" fmla="*/ 0 w 20"/>
                <a:gd name="T31" fmla="*/ 3 h 134"/>
                <a:gd name="T32" fmla="*/ 0 w 20"/>
                <a:gd name="T33" fmla="*/ 2 h 134"/>
                <a:gd name="T34" fmla="*/ 1 w 20"/>
                <a:gd name="T3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34">
                  <a:moveTo>
                    <a:pt x="1" y="0"/>
                  </a:moveTo>
                  <a:lnTo>
                    <a:pt x="3" y="2"/>
                  </a:lnTo>
                  <a:lnTo>
                    <a:pt x="5" y="3"/>
                  </a:lnTo>
                  <a:lnTo>
                    <a:pt x="11" y="44"/>
                  </a:lnTo>
                  <a:lnTo>
                    <a:pt x="17" y="85"/>
                  </a:lnTo>
                  <a:lnTo>
                    <a:pt x="20" y="126"/>
                  </a:lnTo>
                  <a:lnTo>
                    <a:pt x="19" y="129"/>
                  </a:lnTo>
                  <a:lnTo>
                    <a:pt x="17" y="133"/>
                  </a:lnTo>
                  <a:lnTo>
                    <a:pt x="14" y="134"/>
                  </a:lnTo>
                  <a:lnTo>
                    <a:pt x="11" y="134"/>
                  </a:lnTo>
                  <a:lnTo>
                    <a:pt x="8" y="134"/>
                  </a:lnTo>
                  <a:lnTo>
                    <a:pt x="6" y="133"/>
                  </a:lnTo>
                  <a:lnTo>
                    <a:pt x="5" y="128"/>
                  </a:lnTo>
                  <a:lnTo>
                    <a:pt x="0" y="87"/>
                  </a:lnTo>
                  <a:lnTo>
                    <a:pt x="0" y="4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635416-3094-4A82-9151-633F206B1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0" y="3908425"/>
              <a:ext cx="19050" cy="104775"/>
            </a:xfrm>
            <a:custGeom>
              <a:avLst/>
              <a:gdLst>
                <a:gd name="T0" fmla="*/ 13 w 24"/>
                <a:gd name="T1" fmla="*/ 0 h 133"/>
                <a:gd name="T2" fmla="*/ 16 w 24"/>
                <a:gd name="T3" fmla="*/ 0 h 133"/>
                <a:gd name="T4" fmla="*/ 19 w 24"/>
                <a:gd name="T5" fmla="*/ 2 h 133"/>
                <a:gd name="T6" fmla="*/ 21 w 24"/>
                <a:gd name="T7" fmla="*/ 5 h 133"/>
                <a:gd name="T8" fmla="*/ 23 w 24"/>
                <a:gd name="T9" fmla="*/ 10 h 133"/>
                <a:gd name="T10" fmla="*/ 24 w 24"/>
                <a:gd name="T11" fmla="*/ 66 h 133"/>
                <a:gd name="T12" fmla="*/ 23 w 24"/>
                <a:gd name="T13" fmla="*/ 122 h 133"/>
                <a:gd name="T14" fmla="*/ 23 w 24"/>
                <a:gd name="T15" fmla="*/ 126 h 133"/>
                <a:gd name="T16" fmla="*/ 19 w 24"/>
                <a:gd name="T17" fmla="*/ 129 h 133"/>
                <a:gd name="T18" fmla="*/ 16 w 24"/>
                <a:gd name="T19" fmla="*/ 131 h 133"/>
                <a:gd name="T20" fmla="*/ 13 w 24"/>
                <a:gd name="T21" fmla="*/ 133 h 133"/>
                <a:gd name="T22" fmla="*/ 10 w 24"/>
                <a:gd name="T23" fmla="*/ 131 h 133"/>
                <a:gd name="T24" fmla="*/ 7 w 24"/>
                <a:gd name="T25" fmla="*/ 129 h 133"/>
                <a:gd name="T26" fmla="*/ 4 w 24"/>
                <a:gd name="T27" fmla="*/ 126 h 133"/>
                <a:gd name="T28" fmla="*/ 2 w 24"/>
                <a:gd name="T29" fmla="*/ 122 h 133"/>
                <a:gd name="T30" fmla="*/ 0 w 24"/>
                <a:gd name="T31" fmla="*/ 66 h 133"/>
                <a:gd name="T32" fmla="*/ 4 w 24"/>
                <a:gd name="T33" fmla="*/ 10 h 133"/>
                <a:gd name="T34" fmla="*/ 4 w 24"/>
                <a:gd name="T35" fmla="*/ 5 h 133"/>
                <a:gd name="T36" fmla="*/ 7 w 24"/>
                <a:gd name="T37" fmla="*/ 2 h 133"/>
                <a:gd name="T38" fmla="*/ 10 w 24"/>
                <a:gd name="T39" fmla="*/ 0 h 133"/>
                <a:gd name="T40" fmla="*/ 13 w 2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33">
                  <a:moveTo>
                    <a:pt x="13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10"/>
                  </a:lnTo>
                  <a:lnTo>
                    <a:pt x="24" y="66"/>
                  </a:lnTo>
                  <a:lnTo>
                    <a:pt x="23" y="122"/>
                  </a:lnTo>
                  <a:lnTo>
                    <a:pt x="23" y="126"/>
                  </a:lnTo>
                  <a:lnTo>
                    <a:pt x="19" y="129"/>
                  </a:lnTo>
                  <a:lnTo>
                    <a:pt x="16" y="131"/>
                  </a:lnTo>
                  <a:lnTo>
                    <a:pt x="13" y="133"/>
                  </a:lnTo>
                  <a:lnTo>
                    <a:pt x="10" y="131"/>
                  </a:lnTo>
                  <a:lnTo>
                    <a:pt x="7" y="129"/>
                  </a:lnTo>
                  <a:lnTo>
                    <a:pt x="4" y="126"/>
                  </a:lnTo>
                  <a:lnTo>
                    <a:pt x="2" y="122"/>
                  </a:lnTo>
                  <a:lnTo>
                    <a:pt x="0" y="66"/>
                  </a:lnTo>
                  <a:lnTo>
                    <a:pt x="4" y="10"/>
                  </a:lnTo>
                  <a:lnTo>
                    <a:pt x="4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0614195-EFC5-43FD-A2A7-4BEEA5FB5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4144963"/>
              <a:ext cx="15875" cy="112713"/>
            </a:xfrm>
            <a:custGeom>
              <a:avLst/>
              <a:gdLst>
                <a:gd name="T0" fmla="*/ 10 w 21"/>
                <a:gd name="T1" fmla="*/ 0 h 142"/>
                <a:gd name="T2" fmla="*/ 13 w 21"/>
                <a:gd name="T3" fmla="*/ 0 h 142"/>
                <a:gd name="T4" fmla="*/ 16 w 21"/>
                <a:gd name="T5" fmla="*/ 0 h 142"/>
                <a:gd name="T6" fmla="*/ 19 w 21"/>
                <a:gd name="T7" fmla="*/ 3 h 142"/>
                <a:gd name="T8" fmla="*/ 21 w 21"/>
                <a:gd name="T9" fmla="*/ 6 h 142"/>
                <a:gd name="T10" fmla="*/ 21 w 21"/>
                <a:gd name="T11" fmla="*/ 10 h 142"/>
                <a:gd name="T12" fmla="*/ 21 w 21"/>
                <a:gd name="T13" fmla="*/ 71 h 142"/>
                <a:gd name="T14" fmla="*/ 19 w 21"/>
                <a:gd name="T15" fmla="*/ 132 h 142"/>
                <a:gd name="T16" fmla="*/ 19 w 21"/>
                <a:gd name="T17" fmla="*/ 137 h 142"/>
                <a:gd name="T18" fmla="*/ 17 w 21"/>
                <a:gd name="T19" fmla="*/ 139 h 142"/>
                <a:gd name="T20" fmla="*/ 14 w 21"/>
                <a:gd name="T21" fmla="*/ 140 h 142"/>
                <a:gd name="T22" fmla="*/ 11 w 21"/>
                <a:gd name="T23" fmla="*/ 142 h 142"/>
                <a:gd name="T24" fmla="*/ 8 w 21"/>
                <a:gd name="T25" fmla="*/ 140 h 142"/>
                <a:gd name="T26" fmla="*/ 5 w 21"/>
                <a:gd name="T27" fmla="*/ 139 h 142"/>
                <a:gd name="T28" fmla="*/ 3 w 21"/>
                <a:gd name="T29" fmla="*/ 137 h 142"/>
                <a:gd name="T30" fmla="*/ 2 w 21"/>
                <a:gd name="T31" fmla="*/ 132 h 142"/>
                <a:gd name="T32" fmla="*/ 0 w 21"/>
                <a:gd name="T33" fmla="*/ 10 h 142"/>
                <a:gd name="T34" fmla="*/ 2 w 21"/>
                <a:gd name="T35" fmla="*/ 6 h 142"/>
                <a:gd name="T36" fmla="*/ 3 w 21"/>
                <a:gd name="T37" fmla="*/ 3 h 142"/>
                <a:gd name="T38" fmla="*/ 6 w 21"/>
                <a:gd name="T39" fmla="*/ 0 h 142"/>
                <a:gd name="T40" fmla="*/ 10 w 21"/>
                <a:gd name="T4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142">
                  <a:moveTo>
                    <a:pt x="10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1" y="71"/>
                  </a:lnTo>
                  <a:lnTo>
                    <a:pt x="19" y="132"/>
                  </a:lnTo>
                  <a:lnTo>
                    <a:pt x="19" y="137"/>
                  </a:lnTo>
                  <a:lnTo>
                    <a:pt x="17" y="139"/>
                  </a:lnTo>
                  <a:lnTo>
                    <a:pt x="14" y="140"/>
                  </a:lnTo>
                  <a:lnTo>
                    <a:pt x="11" y="142"/>
                  </a:lnTo>
                  <a:lnTo>
                    <a:pt x="8" y="140"/>
                  </a:lnTo>
                  <a:lnTo>
                    <a:pt x="5" y="139"/>
                  </a:lnTo>
                  <a:lnTo>
                    <a:pt x="3" y="137"/>
                  </a:lnTo>
                  <a:lnTo>
                    <a:pt x="2" y="13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564C572-3759-47B6-A0BE-CBEDF13F8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600" y="4424363"/>
              <a:ext cx="30163" cy="101600"/>
            </a:xfrm>
            <a:custGeom>
              <a:avLst/>
              <a:gdLst>
                <a:gd name="T0" fmla="*/ 9 w 38"/>
                <a:gd name="T1" fmla="*/ 0 h 128"/>
                <a:gd name="T2" fmla="*/ 12 w 38"/>
                <a:gd name="T3" fmla="*/ 2 h 128"/>
                <a:gd name="T4" fmla="*/ 15 w 38"/>
                <a:gd name="T5" fmla="*/ 4 h 128"/>
                <a:gd name="T6" fmla="*/ 28 w 38"/>
                <a:gd name="T7" fmla="*/ 32 h 128"/>
                <a:gd name="T8" fmla="*/ 36 w 38"/>
                <a:gd name="T9" fmla="*/ 62 h 128"/>
                <a:gd name="T10" fmla="*/ 38 w 38"/>
                <a:gd name="T11" fmla="*/ 93 h 128"/>
                <a:gd name="T12" fmla="*/ 34 w 38"/>
                <a:gd name="T13" fmla="*/ 123 h 128"/>
                <a:gd name="T14" fmla="*/ 33 w 38"/>
                <a:gd name="T15" fmla="*/ 126 h 128"/>
                <a:gd name="T16" fmla="*/ 30 w 38"/>
                <a:gd name="T17" fmla="*/ 128 h 128"/>
                <a:gd name="T18" fmla="*/ 27 w 38"/>
                <a:gd name="T19" fmla="*/ 128 h 128"/>
                <a:gd name="T20" fmla="*/ 23 w 38"/>
                <a:gd name="T21" fmla="*/ 126 h 128"/>
                <a:gd name="T22" fmla="*/ 22 w 38"/>
                <a:gd name="T23" fmla="*/ 125 h 128"/>
                <a:gd name="T24" fmla="*/ 20 w 38"/>
                <a:gd name="T25" fmla="*/ 122 h 128"/>
                <a:gd name="T26" fmla="*/ 20 w 38"/>
                <a:gd name="T27" fmla="*/ 84 h 128"/>
                <a:gd name="T28" fmla="*/ 14 w 38"/>
                <a:gd name="T29" fmla="*/ 48 h 128"/>
                <a:gd name="T30" fmla="*/ 1 w 38"/>
                <a:gd name="T31" fmla="*/ 13 h 128"/>
                <a:gd name="T32" fmla="*/ 0 w 38"/>
                <a:gd name="T33" fmla="*/ 10 h 128"/>
                <a:gd name="T34" fmla="*/ 0 w 38"/>
                <a:gd name="T35" fmla="*/ 7 h 128"/>
                <a:gd name="T36" fmla="*/ 1 w 38"/>
                <a:gd name="T37" fmla="*/ 4 h 128"/>
                <a:gd name="T38" fmla="*/ 4 w 38"/>
                <a:gd name="T39" fmla="*/ 2 h 128"/>
                <a:gd name="T40" fmla="*/ 8 w 38"/>
                <a:gd name="T41" fmla="*/ 0 h 128"/>
                <a:gd name="T42" fmla="*/ 9 w 38"/>
                <a:gd name="T4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28">
                  <a:moveTo>
                    <a:pt x="9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28" y="32"/>
                  </a:lnTo>
                  <a:lnTo>
                    <a:pt x="36" y="62"/>
                  </a:lnTo>
                  <a:lnTo>
                    <a:pt x="38" y="93"/>
                  </a:lnTo>
                  <a:lnTo>
                    <a:pt x="34" y="123"/>
                  </a:lnTo>
                  <a:lnTo>
                    <a:pt x="33" y="126"/>
                  </a:lnTo>
                  <a:lnTo>
                    <a:pt x="30" y="128"/>
                  </a:lnTo>
                  <a:lnTo>
                    <a:pt x="27" y="128"/>
                  </a:lnTo>
                  <a:lnTo>
                    <a:pt x="23" y="126"/>
                  </a:lnTo>
                  <a:lnTo>
                    <a:pt x="22" y="125"/>
                  </a:lnTo>
                  <a:lnTo>
                    <a:pt x="20" y="122"/>
                  </a:lnTo>
                  <a:lnTo>
                    <a:pt x="20" y="84"/>
                  </a:lnTo>
                  <a:lnTo>
                    <a:pt x="14" y="48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1F150C2-F27B-4837-94E2-3748DEDA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0" y="4648200"/>
              <a:ext cx="15875" cy="123825"/>
            </a:xfrm>
            <a:custGeom>
              <a:avLst/>
              <a:gdLst>
                <a:gd name="T0" fmla="*/ 9 w 19"/>
                <a:gd name="T1" fmla="*/ 0 h 156"/>
                <a:gd name="T2" fmla="*/ 11 w 19"/>
                <a:gd name="T3" fmla="*/ 0 h 156"/>
                <a:gd name="T4" fmla="*/ 12 w 19"/>
                <a:gd name="T5" fmla="*/ 2 h 156"/>
                <a:gd name="T6" fmla="*/ 14 w 19"/>
                <a:gd name="T7" fmla="*/ 5 h 156"/>
                <a:gd name="T8" fmla="*/ 17 w 19"/>
                <a:gd name="T9" fmla="*/ 52 h 156"/>
                <a:gd name="T10" fmla="*/ 19 w 19"/>
                <a:gd name="T11" fmla="*/ 101 h 156"/>
                <a:gd name="T12" fmla="*/ 17 w 19"/>
                <a:gd name="T13" fmla="*/ 149 h 156"/>
                <a:gd name="T14" fmla="*/ 17 w 19"/>
                <a:gd name="T15" fmla="*/ 152 h 156"/>
                <a:gd name="T16" fmla="*/ 14 w 19"/>
                <a:gd name="T17" fmla="*/ 155 h 156"/>
                <a:gd name="T18" fmla="*/ 11 w 19"/>
                <a:gd name="T19" fmla="*/ 156 h 156"/>
                <a:gd name="T20" fmla="*/ 7 w 19"/>
                <a:gd name="T21" fmla="*/ 156 h 156"/>
                <a:gd name="T22" fmla="*/ 6 w 19"/>
                <a:gd name="T23" fmla="*/ 155 h 156"/>
                <a:gd name="T24" fmla="*/ 3 w 19"/>
                <a:gd name="T25" fmla="*/ 152 h 156"/>
                <a:gd name="T26" fmla="*/ 3 w 19"/>
                <a:gd name="T27" fmla="*/ 149 h 156"/>
                <a:gd name="T28" fmla="*/ 0 w 19"/>
                <a:gd name="T29" fmla="*/ 101 h 156"/>
                <a:gd name="T30" fmla="*/ 1 w 19"/>
                <a:gd name="T31" fmla="*/ 52 h 156"/>
                <a:gd name="T32" fmla="*/ 6 w 19"/>
                <a:gd name="T33" fmla="*/ 5 h 156"/>
                <a:gd name="T34" fmla="*/ 6 w 19"/>
                <a:gd name="T35" fmla="*/ 2 h 156"/>
                <a:gd name="T36" fmla="*/ 9 w 19"/>
                <a:gd name="T3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56">
                  <a:moveTo>
                    <a:pt x="9" y="0"/>
                  </a:moveTo>
                  <a:lnTo>
                    <a:pt x="11" y="0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7" y="52"/>
                  </a:lnTo>
                  <a:lnTo>
                    <a:pt x="19" y="101"/>
                  </a:lnTo>
                  <a:lnTo>
                    <a:pt x="17" y="149"/>
                  </a:lnTo>
                  <a:lnTo>
                    <a:pt x="17" y="152"/>
                  </a:lnTo>
                  <a:lnTo>
                    <a:pt x="14" y="155"/>
                  </a:lnTo>
                  <a:lnTo>
                    <a:pt x="11" y="156"/>
                  </a:lnTo>
                  <a:lnTo>
                    <a:pt x="7" y="156"/>
                  </a:lnTo>
                  <a:lnTo>
                    <a:pt x="6" y="155"/>
                  </a:lnTo>
                  <a:lnTo>
                    <a:pt x="3" y="152"/>
                  </a:lnTo>
                  <a:lnTo>
                    <a:pt x="3" y="149"/>
                  </a:lnTo>
                  <a:lnTo>
                    <a:pt x="0" y="101"/>
                  </a:lnTo>
                  <a:lnTo>
                    <a:pt x="1" y="52"/>
                  </a:lnTo>
                  <a:lnTo>
                    <a:pt x="6" y="5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4E5A4BB-28FB-4436-90B4-C297E3D84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425" y="4913313"/>
              <a:ext cx="19050" cy="127000"/>
            </a:xfrm>
            <a:custGeom>
              <a:avLst/>
              <a:gdLst>
                <a:gd name="T0" fmla="*/ 11 w 24"/>
                <a:gd name="T1" fmla="*/ 0 h 161"/>
                <a:gd name="T2" fmla="*/ 14 w 24"/>
                <a:gd name="T3" fmla="*/ 0 h 161"/>
                <a:gd name="T4" fmla="*/ 17 w 24"/>
                <a:gd name="T5" fmla="*/ 0 h 161"/>
                <a:gd name="T6" fmla="*/ 20 w 24"/>
                <a:gd name="T7" fmla="*/ 4 h 161"/>
                <a:gd name="T8" fmla="*/ 22 w 24"/>
                <a:gd name="T9" fmla="*/ 7 h 161"/>
                <a:gd name="T10" fmla="*/ 24 w 24"/>
                <a:gd name="T11" fmla="*/ 10 h 161"/>
                <a:gd name="T12" fmla="*/ 24 w 24"/>
                <a:gd name="T13" fmla="*/ 82 h 161"/>
                <a:gd name="T14" fmla="*/ 20 w 24"/>
                <a:gd name="T15" fmla="*/ 155 h 161"/>
                <a:gd name="T16" fmla="*/ 19 w 24"/>
                <a:gd name="T17" fmla="*/ 158 h 161"/>
                <a:gd name="T18" fmla="*/ 17 w 24"/>
                <a:gd name="T19" fmla="*/ 161 h 161"/>
                <a:gd name="T20" fmla="*/ 14 w 24"/>
                <a:gd name="T21" fmla="*/ 161 h 161"/>
                <a:gd name="T22" fmla="*/ 11 w 24"/>
                <a:gd name="T23" fmla="*/ 161 h 161"/>
                <a:gd name="T24" fmla="*/ 8 w 24"/>
                <a:gd name="T25" fmla="*/ 161 h 161"/>
                <a:gd name="T26" fmla="*/ 6 w 24"/>
                <a:gd name="T27" fmla="*/ 158 h 161"/>
                <a:gd name="T28" fmla="*/ 5 w 24"/>
                <a:gd name="T29" fmla="*/ 155 h 161"/>
                <a:gd name="T30" fmla="*/ 0 w 24"/>
                <a:gd name="T31" fmla="*/ 82 h 161"/>
                <a:gd name="T32" fmla="*/ 2 w 24"/>
                <a:gd name="T33" fmla="*/ 10 h 161"/>
                <a:gd name="T34" fmla="*/ 2 w 24"/>
                <a:gd name="T35" fmla="*/ 7 h 161"/>
                <a:gd name="T36" fmla="*/ 5 w 24"/>
                <a:gd name="T37" fmla="*/ 4 h 161"/>
                <a:gd name="T38" fmla="*/ 8 w 24"/>
                <a:gd name="T39" fmla="*/ 0 h 161"/>
                <a:gd name="T40" fmla="*/ 11 w 24"/>
                <a:gd name="T4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61">
                  <a:moveTo>
                    <a:pt x="11" y="0"/>
                  </a:moveTo>
                  <a:lnTo>
                    <a:pt x="14" y="0"/>
                  </a:lnTo>
                  <a:lnTo>
                    <a:pt x="17" y="0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0"/>
                  </a:lnTo>
                  <a:lnTo>
                    <a:pt x="24" y="82"/>
                  </a:lnTo>
                  <a:lnTo>
                    <a:pt x="20" y="155"/>
                  </a:lnTo>
                  <a:lnTo>
                    <a:pt x="19" y="158"/>
                  </a:lnTo>
                  <a:lnTo>
                    <a:pt x="17" y="161"/>
                  </a:lnTo>
                  <a:lnTo>
                    <a:pt x="14" y="161"/>
                  </a:lnTo>
                  <a:lnTo>
                    <a:pt x="11" y="161"/>
                  </a:lnTo>
                  <a:lnTo>
                    <a:pt x="8" y="161"/>
                  </a:lnTo>
                  <a:lnTo>
                    <a:pt x="6" y="158"/>
                  </a:lnTo>
                  <a:lnTo>
                    <a:pt x="5" y="155"/>
                  </a:lnTo>
                  <a:lnTo>
                    <a:pt x="0" y="8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4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1758EBC-A3E5-403F-87CB-27DE15F0F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5116513"/>
              <a:ext cx="31750" cy="119063"/>
            </a:xfrm>
            <a:custGeom>
              <a:avLst/>
              <a:gdLst>
                <a:gd name="T0" fmla="*/ 20 w 41"/>
                <a:gd name="T1" fmla="*/ 0 h 150"/>
                <a:gd name="T2" fmla="*/ 23 w 41"/>
                <a:gd name="T3" fmla="*/ 2 h 150"/>
                <a:gd name="T4" fmla="*/ 26 w 41"/>
                <a:gd name="T5" fmla="*/ 3 h 150"/>
                <a:gd name="T6" fmla="*/ 28 w 41"/>
                <a:gd name="T7" fmla="*/ 7 h 150"/>
                <a:gd name="T8" fmla="*/ 30 w 41"/>
                <a:gd name="T9" fmla="*/ 11 h 150"/>
                <a:gd name="T10" fmla="*/ 34 w 41"/>
                <a:gd name="T11" fmla="*/ 73 h 150"/>
                <a:gd name="T12" fmla="*/ 41 w 41"/>
                <a:gd name="T13" fmla="*/ 134 h 150"/>
                <a:gd name="T14" fmla="*/ 39 w 41"/>
                <a:gd name="T15" fmla="*/ 144 h 150"/>
                <a:gd name="T16" fmla="*/ 33 w 41"/>
                <a:gd name="T17" fmla="*/ 148 h 150"/>
                <a:gd name="T18" fmla="*/ 25 w 41"/>
                <a:gd name="T19" fmla="*/ 150 h 150"/>
                <a:gd name="T20" fmla="*/ 15 w 41"/>
                <a:gd name="T21" fmla="*/ 147 h 150"/>
                <a:gd name="T22" fmla="*/ 11 w 41"/>
                <a:gd name="T23" fmla="*/ 139 h 150"/>
                <a:gd name="T24" fmla="*/ 3 w 41"/>
                <a:gd name="T25" fmla="*/ 107 h 150"/>
                <a:gd name="T26" fmla="*/ 0 w 41"/>
                <a:gd name="T27" fmla="*/ 74 h 150"/>
                <a:gd name="T28" fmla="*/ 3 w 41"/>
                <a:gd name="T29" fmla="*/ 40 h 150"/>
                <a:gd name="T30" fmla="*/ 9 w 41"/>
                <a:gd name="T31" fmla="*/ 8 h 150"/>
                <a:gd name="T32" fmla="*/ 11 w 41"/>
                <a:gd name="T33" fmla="*/ 5 h 150"/>
                <a:gd name="T34" fmla="*/ 14 w 41"/>
                <a:gd name="T35" fmla="*/ 2 h 150"/>
                <a:gd name="T36" fmla="*/ 17 w 41"/>
                <a:gd name="T37" fmla="*/ 0 h 150"/>
                <a:gd name="T38" fmla="*/ 20 w 41"/>
                <a:gd name="T3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150">
                  <a:moveTo>
                    <a:pt x="20" y="0"/>
                  </a:moveTo>
                  <a:lnTo>
                    <a:pt x="23" y="2"/>
                  </a:lnTo>
                  <a:lnTo>
                    <a:pt x="26" y="3"/>
                  </a:lnTo>
                  <a:lnTo>
                    <a:pt x="28" y="7"/>
                  </a:lnTo>
                  <a:lnTo>
                    <a:pt x="30" y="11"/>
                  </a:lnTo>
                  <a:lnTo>
                    <a:pt x="34" y="73"/>
                  </a:lnTo>
                  <a:lnTo>
                    <a:pt x="41" y="134"/>
                  </a:lnTo>
                  <a:lnTo>
                    <a:pt x="39" y="144"/>
                  </a:lnTo>
                  <a:lnTo>
                    <a:pt x="33" y="148"/>
                  </a:lnTo>
                  <a:lnTo>
                    <a:pt x="25" y="150"/>
                  </a:lnTo>
                  <a:lnTo>
                    <a:pt x="15" y="147"/>
                  </a:lnTo>
                  <a:lnTo>
                    <a:pt x="11" y="139"/>
                  </a:lnTo>
                  <a:lnTo>
                    <a:pt x="3" y="107"/>
                  </a:lnTo>
                  <a:lnTo>
                    <a:pt x="0" y="74"/>
                  </a:lnTo>
                  <a:lnTo>
                    <a:pt x="3" y="40"/>
                  </a:lnTo>
                  <a:lnTo>
                    <a:pt x="9" y="8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75E3B29-E39A-4F90-98AD-E9B7FA795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5" y="3724275"/>
              <a:ext cx="30163" cy="123825"/>
            </a:xfrm>
            <a:custGeom>
              <a:avLst/>
              <a:gdLst>
                <a:gd name="T0" fmla="*/ 14 w 36"/>
                <a:gd name="T1" fmla="*/ 0 h 154"/>
                <a:gd name="T2" fmla="*/ 22 w 36"/>
                <a:gd name="T3" fmla="*/ 0 h 154"/>
                <a:gd name="T4" fmla="*/ 30 w 36"/>
                <a:gd name="T5" fmla="*/ 4 h 154"/>
                <a:gd name="T6" fmla="*/ 33 w 36"/>
                <a:gd name="T7" fmla="*/ 14 h 154"/>
                <a:gd name="T8" fmla="*/ 36 w 36"/>
                <a:gd name="T9" fmla="*/ 137 h 154"/>
                <a:gd name="T10" fmla="*/ 35 w 36"/>
                <a:gd name="T11" fmla="*/ 146 h 154"/>
                <a:gd name="T12" fmla="*/ 27 w 36"/>
                <a:gd name="T13" fmla="*/ 153 h 154"/>
                <a:gd name="T14" fmla="*/ 19 w 36"/>
                <a:gd name="T15" fmla="*/ 154 h 154"/>
                <a:gd name="T16" fmla="*/ 9 w 36"/>
                <a:gd name="T17" fmla="*/ 153 h 154"/>
                <a:gd name="T18" fmla="*/ 3 w 36"/>
                <a:gd name="T19" fmla="*/ 146 h 154"/>
                <a:gd name="T20" fmla="*/ 0 w 36"/>
                <a:gd name="T21" fmla="*/ 137 h 154"/>
                <a:gd name="T22" fmla="*/ 5 w 36"/>
                <a:gd name="T23" fmla="*/ 14 h 154"/>
                <a:gd name="T24" fmla="*/ 8 w 36"/>
                <a:gd name="T25" fmla="*/ 4 h 154"/>
                <a:gd name="T26" fmla="*/ 14 w 36"/>
                <a:gd name="T2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154">
                  <a:moveTo>
                    <a:pt x="14" y="0"/>
                  </a:moveTo>
                  <a:lnTo>
                    <a:pt x="22" y="0"/>
                  </a:lnTo>
                  <a:lnTo>
                    <a:pt x="30" y="4"/>
                  </a:lnTo>
                  <a:lnTo>
                    <a:pt x="33" y="14"/>
                  </a:lnTo>
                  <a:lnTo>
                    <a:pt x="36" y="137"/>
                  </a:lnTo>
                  <a:lnTo>
                    <a:pt x="35" y="146"/>
                  </a:lnTo>
                  <a:lnTo>
                    <a:pt x="27" y="153"/>
                  </a:lnTo>
                  <a:lnTo>
                    <a:pt x="19" y="154"/>
                  </a:lnTo>
                  <a:lnTo>
                    <a:pt x="9" y="153"/>
                  </a:lnTo>
                  <a:lnTo>
                    <a:pt x="3" y="146"/>
                  </a:lnTo>
                  <a:lnTo>
                    <a:pt x="0" y="137"/>
                  </a:lnTo>
                  <a:lnTo>
                    <a:pt x="5" y="14"/>
                  </a:lnTo>
                  <a:lnTo>
                    <a:pt x="8" y="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06A6F6D-1D9F-4EEE-BF26-B46119B66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0" y="3990975"/>
              <a:ext cx="22225" cy="127000"/>
            </a:xfrm>
            <a:custGeom>
              <a:avLst/>
              <a:gdLst>
                <a:gd name="T0" fmla="*/ 8 w 28"/>
                <a:gd name="T1" fmla="*/ 0 h 161"/>
                <a:gd name="T2" fmla="*/ 11 w 28"/>
                <a:gd name="T3" fmla="*/ 0 h 161"/>
                <a:gd name="T4" fmla="*/ 12 w 28"/>
                <a:gd name="T5" fmla="*/ 2 h 161"/>
                <a:gd name="T6" fmla="*/ 16 w 28"/>
                <a:gd name="T7" fmla="*/ 5 h 161"/>
                <a:gd name="T8" fmla="*/ 16 w 28"/>
                <a:gd name="T9" fmla="*/ 8 h 161"/>
                <a:gd name="T10" fmla="*/ 25 w 28"/>
                <a:gd name="T11" fmla="*/ 81 h 161"/>
                <a:gd name="T12" fmla="*/ 28 w 28"/>
                <a:gd name="T13" fmla="*/ 152 h 161"/>
                <a:gd name="T14" fmla="*/ 28 w 28"/>
                <a:gd name="T15" fmla="*/ 156 h 161"/>
                <a:gd name="T16" fmla="*/ 27 w 28"/>
                <a:gd name="T17" fmla="*/ 159 h 161"/>
                <a:gd name="T18" fmla="*/ 24 w 28"/>
                <a:gd name="T19" fmla="*/ 161 h 161"/>
                <a:gd name="T20" fmla="*/ 20 w 28"/>
                <a:gd name="T21" fmla="*/ 161 h 161"/>
                <a:gd name="T22" fmla="*/ 17 w 28"/>
                <a:gd name="T23" fmla="*/ 161 h 161"/>
                <a:gd name="T24" fmla="*/ 14 w 28"/>
                <a:gd name="T25" fmla="*/ 161 h 161"/>
                <a:gd name="T26" fmla="*/ 11 w 28"/>
                <a:gd name="T27" fmla="*/ 158 h 161"/>
                <a:gd name="T28" fmla="*/ 9 w 28"/>
                <a:gd name="T29" fmla="*/ 155 h 161"/>
                <a:gd name="T30" fmla="*/ 3 w 28"/>
                <a:gd name="T31" fmla="*/ 82 h 161"/>
                <a:gd name="T32" fmla="*/ 0 w 28"/>
                <a:gd name="T33" fmla="*/ 8 h 161"/>
                <a:gd name="T34" fmla="*/ 0 w 28"/>
                <a:gd name="T35" fmla="*/ 5 h 161"/>
                <a:gd name="T36" fmla="*/ 1 w 28"/>
                <a:gd name="T37" fmla="*/ 2 h 161"/>
                <a:gd name="T38" fmla="*/ 5 w 28"/>
                <a:gd name="T39" fmla="*/ 0 h 161"/>
                <a:gd name="T40" fmla="*/ 8 w 28"/>
                <a:gd name="T4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161">
                  <a:moveTo>
                    <a:pt x="8" y="0"/>
                  </a:moveTo>
                  <a:lnTo>
                    <a:pt x="11" y="0"/>
                  </a:lnTo>
                  <a:lnTo>
                    <a:pt x="12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25" y="81"/>
                  </a:lnTo>
                  <a:lnTo>
                    <a:pt x="28" y="152"/>
                  </a:lnTo>
                  <a:lnTo>
                    <a:pt x="28" y="156"/>
                  </a:lnTo>
                  <a:lnTo>
                    <a:pt x="27" y="159"/>
                  </a:lnTo>
                  <a:lnTo>
                    <a:pt x="24" y="161"/>
                  </a:lnTo>
                  <a:lnTo>
                    <a:pt x="20" y="161"/>
                  </a:lnTo>
                  <a:lnTo>
                    <a:pt x="17" y="161"/>
                  </a:lnTo>
                  <a:lnTo>
                    <a:pt x="14" y="161"/>
                  </a:lnTo>
                  <a:lnTo>
                    <a:pt x="11" y="158"/>
                  </a:lnTo>
                  <a:lnTo>
                    <a:pt x="9" y="155"/>
                  </a:lnTo>
                  <a:lnTo>
                    <a:pt x="3" y="8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8849DCA-73B4-41C5-A941-6AD0451DF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246563"/>
              <a:ext cx="15875" cy="125413"/>
            </a:xfrm>
            <a:custGeom>
              <a:avLst/>
              <a:gdLst>
                <a:gd name="T0" fmla="*/ 10 w 21"/>
                <a:gd name="T1" fmla="*/ 0 h 157"/>
                <a:gd name="T2" fmla="*/ 13 w 21"/>
                <a:gd name="T3" fmla="*/ 1 h 157"/>
                <a:gd name="T4" fmla="*/ 15 w 21"/>
                <a:gd name="T5" fmla="*/ 3 h 157"/>
                <a:gd name="T6" fmla="*/ 16 w 21"/>
                <a:gd name="T7" fmla="*/ 4 h 157"/>
                <a:gd name="T8" fmla="*/ 19 w 21"/>
                <a:gd name="T9" fmla="*/ 53 h 157"/>
                <a:gd name="T10" fmla="*/ 21 w 21"/>
                <a:gd name="T11" fmla="*/ 101 h 157"/>
                <a:gd name="T12" fmla="*/ 19 w 21"/>
                <a:gd name="T13" fmla="*/ 149 h 157"/>
                <a:gd name="T14" fmla="*/ 18 w 21"/>
                <a:gd name="T15" fmla="*/ 153 h 157"/>
                <a:gd name="T16" fmla="*/ 16 w 21"/>
                <a:gd name="T17" fmla="*/ 156 h 157"/>
                <a:gd name="T18" fmla="*/ 13 w 21"/>
                <a:gd name="T19" fmla="*/ 157 h 157"/>
                <a:gd name="T20" fmla="*/ 10 w 21"/>
                <a:gd name="T21" fmla="*/ 157 h 157"/>
                <a:gd name="T22" fmla="*/ 7 w 21"/>
                <a:gd name="T23" fmla="*/ 157 h 157"/>
                <a:gd name="T24" fmla="*/ 5 w 21"/>
                <a:gd name="T25" fmla="*/ 156 h 157"/>
                <a:gd name="T26" fmla="*/ 2 w 21"/>
                <a:gd name="T27" fmla="*/ 153 h 157"/>
                <a:gd name="T28" fmla="*/ 2 w 21"/>
                <a:gd name="T29" fmla="*/ 149 h 157"/>
                <a:gd name="T30" fmla="*/ 0 w 21"/>
                <a:gd name="T31" fmla="*/ 101 h 157"/>
                <a:gd name="T32" fmla="*/ 2 w 21"/>
                <a:gd name="T33" fmla="*/ 53 h 157"/>
                <a:gd name="T34" fmla="*/ 5 w 21"/>
                <a:gd name="T35" fmla="*/ 4 h 157"/>
                <a:gd name="T36" fmla="*/ 7 w 21"/>
                <a:gd name="T37" fmla="*/ 3 h 157"/>
                <a:gd name="T38" fmla="*/ 8 w 21"/>
                <a:gd name="T39" fmla="*/ 1 h 157"/>
                <a:gd name="T40" fmla="*/ 10 w 21"/>
                <a:gd name="T4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157">
                  <a:moveTo>
                    <a:pt x="10" y="0"/>
                  </a:moveTo>
                  <a:lnTo>
                    <a:pt x="13" y="1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9" y="53"/>
                  </a:lnTo>
                  <a:lnTo>
                    <a:pt x="21" y="101"/>
                  </a:lnTo>
                  <a:lnTo>
                    <a:pt x="19" y="149"/>
                  </a:lnTo>
                  <a:lnTo>
                    <a:pt x="18" y="153"/>
                  </a:lnTo>
                  <a:lnTo>
                    <a:pt x="16" y="156"/>
                  </a:lnTo>
                  <a:lnTo>
                    <a:pt x="13" y="157"/>
                  </a:lnTo>
                  <a:lnTo>
                    <a:pt x="10" y="157"/>
                  </a:lnTo>
                  <a:lnTo>
                    <a:pt x="7" y="157"/>
                  </a:lnTo>
                  <a:lnTo>
                    <a:pt x="5" y="156"/>
                  </a:lnTo>
                  <a:lnTo>
                    <a:pt x="2" y="153"/>
                  </a:lnTo>
                  <a:lnTo>
                    <a:pt x="2" y="149"/>
                  </a:lnTo>
                  <a:lnTo>
                    <a:pt x="0" y="101"/>
                  </a:lnTo>
                  <a:lnTo>
                    <a:pt x="2" y="53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0A3B249-CD98-46CF-91C1-50F9F04BB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4489450"/>
              <a:ext cx="14288" cy="101600"/>
            </a:xfrm>
            <a:custGeom>
              <a:avLst/>
              <a:gdLst>
                <a:gd name="T0" fmla="*/ 8 w 17"/>
                <a:gd name="T1" fmla="*/ 0 h 128"/>
                <a:gd name="T2" fmla="*/ 9 w 17"/>
                <a:gd name="T3" fmla="*/ 0 h 128"/>
                <a:gd name="T4" fmla="*/ 13 w 17"/>
                <a:gd name="T5" fmla="*/ 2 h 128"/>
                <a:gd name="T6" fmla="*/ 14 w 17"/>
                <a:gd name="T7" fmla="*/ 3 h 128"/>
                <a:gd name="T8" fmla="*/ 16 w 17"/>
                <a:gd name="T9" fmla="*/ 6 h 128"/>
                <a:gd name="T10" fmla="*/ 17 w 17"/>
                <a:gd name="T11" fmla="*/ 63 h 128"/>
                <a:gd name="T12" fmla="*/ 17 w 17"/>
                <a:gd name="T13" fmla="*/ 120 h 128"/>
                <a:gd name="T14" fmla="*/ 16 w 17"/>
                <a:gd name="T15" fmla="*/ 124 h 128"/>
                <a:gd name="T16" fmla="*/ 14 w 17"/>
                <a:gd name="T17" fmla="*/ 126 h 128"/>
                <a:gd name="T18" fmla="*/ 11 w 17"/>
                <a:gd name="T19" fmla="*/ 128 h 128"/>
                <a:gd name="T20" fmla="*/ 8 w 17"/>
                <a:gd name="T21" fmla="*/ 128 h 128"/>
                <a:gd name="T22" fmla="*/ 6 w 17"/>
                <a:gd name="T23" fmla="*/ 128 h 128"/>
                <a:gd name="T24" fmla="*/ 3 w 17"/>
                <a:gd name="T25" fmla="*/ 126 h 128"/>
                <a:gd name="T26" fmla="*/ 2 w 17"/>
                <a:gd name="T27" fmla="*/ 124 h 128"/>
                <a:gd name="T28" fmla="*/ 0 w 17"/>
                <a:gd name="T29" fmla="*/ 120 h 128"/>
                <a:gd name="T30" fmla="*/ 0 w 17"/>
                <a:gd name="T31" fmla="*/ 63 h 128"/>
                <a:gd name="T32" fmla="*/ 2 w 17"/>
                <a:gd name="T33" fmla="*/ 6 h 128"/>
                <a:gd name="T34" fmla="*/ 3 w 17"/>
                <a:gd name="T35" fmla="*/ 3 h 128"/>
                <a:gd name="T36" fmla="*/ 5 w 17"/>
                <a:gd name="T37" fmla="*/ 2 h 128"/>
                <a:gd name="T38" fmla="*/ 8 w 17"/>
                <a:gd name="T3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28">
                  <a:moveTo>
                    <a:pt x="8" y="0"/>
                  </a:moveTo>
                  <a:lnTo>
                    <a:pt x="9" y="0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6"/>
                  </a:lnTo>
                  <a:lnTo>
                    <a:pt x="17" y="63"/>
                  </a:lnTo>
                  <a:lnTo>
                    <a:pt x="17" y="120"/>
                  </a:lnTo>
                  <a:lnTo>
                    <a:pt x="16" y="124"/>
                  </a:lnTo>
                  <a:lnTo>
                    <a:pt x="14" y="126"/>
                  </a:lnTo>
                  <a:lnTo>
                    <a:pt x="11" y="128"/>
                  </a:lnTo>
                  <a:lnTo>
                    <a:pt x="8" y="128"/>
                  </a:lnTo>
                  <a:lnTo>
                    <a:pt x="6" y="128"/>
                  </a:lnTo>
                  <a:lnTo>
                    <a:pt x="3" y="126"/>
                  </a:lnTo>
                  <a:lnTo>
                    <a:pt x="2" y="124"/>
                  </a:lnTo>
                  <a:lnTo>
                    <a:pt x="0" y="120"/>
                  </a:lnTo>
                  <a:lnTo>
                    <a:pt x="0" y="63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E22ABAD-282B-4339-AE03-20B54B71F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0" y="4708525"/>
              <a:ext cx="23813" cy="79375"/>
            </a:xfrm>
            <a:custGeom>
              <a:avLst/>
              <a:gdLst>
                <a:gd name="T0" fmla="*/ 8 w 30"/>
                <a:gd name="T1" fmla="*/ 0 h 99"/>
                <a:gd name="T2" fmla="*/ 11 w 30"/>
                <a:gd name="T3" fmla="*/ 0 h 99"/>
                <a:gd name="T4" fmla="*/ 15 w 30"/>
                <a:gd name="T5" fmla="*/ 1 h 99"/>
                <a:gd name="T6" fmla="*/ 18 w 30"/>
                <a:gd name="T7" fmla="*/ 3 h 99"/>
                <a:gd name="T8" fmla="*/ 19 w 30"/>
                <a:gd name="T9" fmla="*/ 6 h 99"/>
                <a:gd name="T10" fmla="*/ 26 w 30"/>
                <a:gd name="T11" fmla="*/ 49 h 99"/>
                <a:gd name="T12" fmla="*/ 30 w 30"/>
                <a:gd name="T13" fmla="*/ 91 h 99"/>
                <a:gd name="T14" fmla="*/ 29 w 30"/>
                <a:gd name="T15" fmla="*/ 94 h 99"/>
                <a:gd name="T16" fmla="*/ 27 w 30"/>
                <a:gd name="T17" fmla="*/ 97 h 99"/>
                <a:gd name="T18" fmla="*/ 24 w 30"/>
                <a:gd name="T19" fmla="*/ 99 h 99"/>
                <a:gd name="T20" fmla="*/ 21 w 30"/>
                <a:gd name="T21" fmla="*/ 99 h 99"/>
                <a:gd name="T22" fmla="*/ 18 w 30"/>
                <a:gd name="T23" fmla="*/ 99 h 99"/>
                <a:gd name="T24" fmla="*/ 15 w 30"/>
                <a:gd name="T25" fmla="*/ 97 h 99"/>
                <a:gd name="T26" fmla="*/ 13 w 30"/>
                <a:gd name="T27" fmla="*/ 93 h 99"/>
                <a:gd name="T28" fmla="*/ 5 w 30"/>
                <a:gd name="T29" fmla="*/ 52 h 99"/>
                <a:gd name="T30" fmla="*/ 0 w 30"/>
                <a:gd name="T31" fmla="*/ 9 h 99"/>
                <a:gd name="T32" fmla="*/ 0 w 30"/>
                <a:gd name="T33" fmla="*/ 6 h 99"/>
                <a:gd name="T34" fmla="*/ 2 w 30"/>
                <a:gd name="T35" fmla="*/ 3 h 99"/>
                <a:gd name="T36" fmla="*/ 5 w 30"/>
                <a:gd name="T37" fmla="*/ 1 h 99"/>
                <a:gd name="T38" fmla="*/ 8 w 30"/>
                <a:gd name="T3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99">
                  <a:moveTo>
                    <a:pt x="8" y="0"/>
                  </a:moveTo>
                  <a:lnTo>
                    <a:pt x="11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6" y="49"/>
                  </a:lnTo>
                  <a:lnTo>
                    <a:pt x="30" y="91"/>
                  </a:lnTo>
                  <a:lnTo>
                    <a:pt x="29" y="94"/>
                  </a:lnTo>
                  <a:lnTo>
                    <a:pt x="27" y="97"/>
                  </a:lnTo>
                  <a:lnTo>
                    <a:pt x="24" y="99"/>
                  </a:lnTo>
                  <a:lnTo>
                    <a:pt x="21" y="99"/>
                  </a:lnTo>
                  <a:lnTo>
                    <a:pt x="18" y="99"/>
                  </a:lnTo>
                  <a:lnTo>
                    <a:pt x="15" y="97"/>
                  </a:lnTo>
                  <a:lnTo>
                    <a:pt x="13" y="93"/>
                  </a:lnTo>
                  <a:lnTo>
                    <a:pt x="5" y="5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FDB3727-D84F-4576-B0E9-782A2ECA5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538" y="4960938"/>
              <a:ext cx="36513" cy="155575"/>
            </a:xfrm>
            <a:custGeom>
              <a:avLst/>
              <a:gdLst>
                <a:gd name="T0" fmla="*/ 33 w 45"/>
                <a:gd name="T1" fmla="*/ 0 h 195"/>
                <a:gd name="T2" fmla="*/ 38 w 45"/>
                <a:gd name="T3" fmla="*/ 0 h 195"/>
                <a:gd name="T4" fmla="*/ 41 w 45"/>
                <a:gd name="T5" fmla="*/ 2 h 195"/>
                <a:gd name="T6" fmla="*/ 44 w 45"/>
                <a:gd name="T7" fmla="*/ 3 h 195"/>
                <a:gd name="T8" fmla="*/ 45 w 45"/>
                <a:gd name="T9" fmla="*/ 6 h 195"/>
                <a:gd name="T10" fmla="*/ 45 w 45"/>
                <a:gd name="T11" fmla="*/ 11 h 195"/>
                <a:gd name="T12" fmla="*/ 41 w 45"/>
                <a:gd name="T13" fmla="*/ 55 h 195"/>
                <a:gd name="T14" fmla="*/ 36 w 45"/>
                <a:gd name="T15" fmla="*/ 99 h 195"/>
                <a:gd name="T16" fmla="*/ 30 w 45"/>
                <a:gd name="T17" fmla="*/ 145 h 195"/>
                <a:gd name="T18" fmla="*/ 20 w 45"/>
                <a:gd name="T19" fmla="*/ 187 h 195"/>
                <a:gd name="T20" fmla="*/ 17 w 45"/>
                <a:gd name="T21" fmla="*/ 192 h 195"/>
                <a:gd name="T22" fmla="*/ 14 w 45"/>
                <a:gd name="T23" fmla="*/ 194 h 195"/>
                <a:gd name="T24" fmla="*/ 11 w 45"/>
                <a:gd name="T25" fmla="*/ 195 h 195"/>
                <a:gd name="T26" fmla="*/ 6 w 45"/>
                <a:gd name="T27" fmla="*/ 194 h 195"/>
                <a:gd name="T28" fmla="*/ 3 w 45"/>
                <a:gd name="T29" fmla="*/ 192 h 195"/>
                <a:gd name="T30" fmla="*/ 1 w 45"/>
                <a:gd name="T31" fmla="*/ 189 h 195"/>
                <a:gd name="T32" fmla="*/ 0 w 45"/>
                <a:gd name="T33" fmla="*/ 184 h 195"/>
                <a:gd name="T34" fmla="*/ 1 w 45"/>
                <a:gd name="T35" fmla="*/ 140 h 195"/>
                <a:gd name="T36" fmla="*/ 8 w 45"/>
                <a:gd name="T37" fmla="*/ 96 h 195"/>
                <a:gd name="T38" fmla="*/ 16 w 45"/>
                <a:gd name="T39" fmla="*/ 50 h 195"/>
                <a:gd name="T40" fmla="*/ 23 w 45"/>
                <a:gd name="T41" fmla="*/ 8 h 195"/>
                <a:gd name="T42" fmla="*/ 25 w 45"/>
                <a:gd name="T43" fmla="*/ 3 h 195"/>
                <a:gd name="T44" fmla="*/ 27 w 45"/>
                <a:gd name="T45" fmla="*/ 2 h 195"/>
                <a:gd name="T46" fmla="*/ 30 w 45"/>
                <a:gd name="T47" fmla="*/ 0 h 195"/>
                <a:gd name="T48" fmla="*/ 33 w 45"/>
                <a:gd name="T4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195">
                  <a:moveTo>
                    <a:pt x="33" y="0"/>
                  </a:moveTo>
                  <a:lnTo>
                    <a:pt x="38" y="0"/>
                  </a:lnTo>
                  <a:lnTo>
                    <a:pt x="41" y="2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45" y="11"/>
                  </a:lnTo>
                  <a:lnTo>
                    <a:pt x="41" y="55"/>
                  </a:lnTo>
                  <a:lnTo>
                    <a:pt x="36" y="99"/>
                  </a:lnTo>
                  <a:lnTo>
                    <a:pt x="30" y="145"/>
                  </a:lnTo>
                  <a:lnTo>
                    <a:pt x="20" y="187"/>
                  </a:lnTo>
                  <a:lnTo>
                    <a:pt x="17" y="192"/>
                  </a:lnTo>
                  <a:lnTo>
                    <a:pt x="14" y="194"/>
                  </a:lnTo>
                  <a:lnTo>
                    <a:pt x="11" y="195"/>
                  </a:lnTo>
                  <a:lnTo>
                    <a:pt x="6" y="194"/>
                  </a:lnTo>
                  <a:lnTo>
                    <a:pt x="3" y="192"/>
                  </a:lnTo>
                  <a:lnTo>
                    <a:pt x="1" y="189"/>
                  </a:lnTo>
                  <a:lnTo>
                    <a:pt x="0" y="184"/>
                  </a:lnTo>
                  <a:lnTo>
                    <a:pt x="1" y="140"/>
                  </a:lnTo>
                  <a:lnTo>
                    <a:pt x="8" y="96"/>
                  </a:lnTo>
                  <a:lnTo>
                    <a:pt x="16" y="50"/>
                  </a:lnTo>
                  <a:lnTo>
                    <a:pt x="23" y="8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7E3F579-F510-4D20-8202-91C43E36A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5167313"/>
              <a:ext cx="31750" cy="61913"/>
            </a:xfrm>
            <a:custGeom>
              <a:avLst/>
              <a:gdLst>
                <a:gd name="T0" fmla="*/ 11 w 40"/>
                <a:gd name="T1" fmla="*/ 0 h 79"/>
                <a:gd name="T2" fmla="*/ 15 w 40"/>
                <a:gd name="T3" fmla="*/ 0 h 79"/>
                <a:gd name="T4" fmla="*/ 18 w 40"/>
                <a:gd name="T5" fmla="*/ 2 h 79"/>
                <a:gd name="T6" fmla="*/ 19 w 40"/>
                <a:gd name="T7" fmla="*/ 5 h 79"/>
                <a:gd name="T8" fmla="*/ 19 w 40"/>
                <a:gd name="T9" fmla="*/ 10 h 79"/>
                <a:gd name="T10" fmla="*/ 22 w 40"/>
                <a:gd name="T11" fmla="*/ 30 h 79"/>
                <a:gd name="T12" fmla="*/ 29 w 40"/>
                <a:gd name="T13" fmla="*/ 48 h 79"/>
                <a:gd name="T14" fmla="*/ 40 w 40"/>
                <a:gd name="T15" fmla="*/ 66 h 79"/>
                <a:gd name="T16" fmla="*/ 40 w 40"/>
                <a:gd name="T17" fmla="*/ 70 h 79"/>
                <a:gd name="T18" fmla="*/ 40 w 40"/>
                <a:gd name="T19" fmla="*/ 74 h 79"/>
                <a:gd name="T20" fmla="*/ 37 w 40"/>
                <a:gd name="T21" fmla="*/ 78 h 79"/>
                <a:gd name="T22" fmla="*/ 35 w 40"/>
                <a:gd name="T23" fmla="*/ 79 h 79"/>
                <a:gd name="T24" fmla="*/ 30 w 40"/>
                <a:gd name="T25" fmla="*/ 79 h 79"/>
                <a:gd name="T26" fmla="*/ 27 w 40"/>
                <a:gd name="T27" fmla="*/ 78 h 79"/>
                <a:gd name="T28" fmla="*/ 13 w 40"/>
                <a:gd name="T29" fmla="*/ 65 h 79"/>
                <a:gd name="T30" fmla="*/ 5 w 40"/>
                <a:gd name="T31" fmla="*/ 48 h 79"/>
                <a:gd name="T32" fmla="*/ 0 w 40"/>
                <a:gd name="T33" fmla="*/ 29 h 79"/>
                <a:gd name="T34" fmla="*/ 0 w 40"/>
                <a:gd name="T35" fmla="*/ 10 h 79"/>
                <a:gd name="T36" fmla="*/ 2 w 40"/>
                <a:gd name="T37" fmla="*/ 5 h 79"/>
                <a:gd name="T38" fmla="*/ 4 w 40"/>
                <a:gd name="T39" fmla="*/ 2 h 79"/>
                <a:gd name="T40" fmla="*/ 7 w 40"/>
                <a:gd name="T41" fmla="*/ 0 h 79"/>
                <a:gd name="T42" fmla="*/ 11 w 40"/>
                <a:gd name="T4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79">
                  <a:moveTo>
                    <a:pt x="11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22" y="30"/>
                  </a:lnTo>
                  <a:lnTo>
                    <a:pt x="29" y="48"/>
                  </a:lnTo>
                  <a:lnTo>
                    <a:pt x="40" y="66"/>
                  </a:lnTo>
                  <a:lnTo>
                    <a:pt x="40" y="70"/>
                  </a:lnTo>
                  <a:lnTo>
                    <a:pt x="40" y="74"/>
                  </a:lnTo>
                  <a:lnTo>
                    <a:pt x="37" y="78"/>
                  </a:lnTo>
                  <a:lnTo>
                    <a:pt x="35" y="79"/>
                  </a:lnTo>
                  <a:lnTo>
                    <a:pt x="30" y="79"/>
                  </a:lnTo>
                  <a:lnTo>
                    <a:pt x="27" y="78"/>
                  </a:lnTo>
                  <a:lnTo>
                    <a:pt x="13" y="65"/>
                  </a:lnTo>
                  <a:lnTo>
                    <a:pt x="5" y="48"/>
                  </a:lnTo>
                  <a:lnTo>
                    <a:pt x="0" y="29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411BD23D-9865-43D7-A9C3-5A5802931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25" y="3081338"/>
              <a:ext cx="30163" cy="174625"/>
            </a:xfrm>
            <a:custGeom>
              <a:avLst/>
              <a:gdLst>
                <a:gd name="T0" fmla="*/ 25 w 38"/>
                <a:gd name="T1" fmla="*/ 0 h 221"/>
                <a:gd name="T2" fmla="*/ 28 w 38"/>
                <a:gd name="T3" fmla="*/ 0 h 221"/>
                <a:gd name="T4" fmla="*/ 33 w 38"/>
                <a:gd name="T5" fmla="*/ 2 h 221"/>
                <a:gd name="T6" fmla="*/ 34 w 38"/>
                <a:gd name="T7" fmla="*/ 5 h 221"/>
                <a:gd name="T8" fmla="*/ 38 w 38"/>
                <a:gd name="T9" fmla="*/ 8 h 221"/>
                <a:gd name="T10" fmla="*/ 38 w 38"/>
                <a:gd name="T11" fmla="*/ 11 h 221"/>
                <a:gd name="T12" fmla="*/ 31 w 38"/>
                <a:gd name="T13" fmla="*/ 77 h 221"/>
                <a:gd name="T14" fmla="*/ 31 w 38"/>
                <a:gd name="T15" fmla="*/ 142 h 221"/>
                <a:gd name="T16" fmla="*/ 31 w 38"/>
                <a:gd name="T17" fmla="*/ 208 h 221"/>
                <a:gd name="T18" fmla="*/ 28 w 38"/>
                <a:gd name="T19" fmla="*/ 216 h 221"/>
                <a:gd name="T20" fmla="*/ 22 w 38"/>
                <a:gd name="T21" fmla="*/ 219 h 221"/>
                <a:gd name="T22" fmla="*/ 16 w 38"/>
                <a:gd name="T23" fmla="*/ 221 h 221"/>
                <a:gd name="T24" fmla="*/ 8 w 38"/>
                <a:gd name="T25" fmla="*/ 218 h 221"/>
                <a:gd name="T26" fmla="*/ 4 w 38"/>
                <a:gd name="T27" fmla="*/ 211 h 221"/>
                <a:gd name="T28" fmla="*/ 0 w 38"/>
                <a:gd name="T29" fmla="*/ 144 h 221"/>
                <a:gd name="T30" fmla="*/ 3 w 38"/>
                <a:gd name="T31" fmla="*/ 76 h 221"/>
                <a:gd name="T32" fmla="*/ 12 w 38"/>
                <a:gd name="T33" fmla="*/ 8 h 221"/>
                <a:gd name="T34" fmla="*/ 14 w 38"/>
                <a:gd name="T35" fmla="*/ 5 h 221"/>
                <a:gd name="T36" fmla="*/ 17 w 38"/>
                <a:gd name="T37" fmla="*/ 2 h 221"/>
                <a:gd name="T38" fmla="*/ 20 w 38"/>
                <a:gd name="T39" fmla="*/ 0 h 221"/>
                <a:gd name="T40" fmla="*/ 25 w 38"/>
                <a:gd name="T4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21">
                  <a:moveTo>
                    <a:pt x="25" y="0"/>
                  </a:moveTo>
                  <a:lnTo>
                    <a:pt x="28" y="0"/>
                  </a:lnTo>
                  <a:lnTo>
                    <a:pt x="33" y="2"/>
                  </a:lnTo>
                  <a:lnTo>
                    <a:pt x="34" y="5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1" y="77"/>
                  </a:lnTo>
                  <a:lnTo>
                    <a:pt x="31" y="142"/>
                  </a:lnTo>
                  <a:lnTo>
                    <a:pt x="31" y="208"/>
                  </a:lnTo>
                  <a:lnTo>
                    <a:pt x="28" y="216"/>
                  </a:lnTo>
                  <a:lnTo>
                    <a:pt x="22" y="219"/>
                  </a:lnTo>
                  <a:lnTo>
                    <a:pt x="16" y="221"/>
                  </a:lnTo>
                  <a:lnTo>
                    <a:pt x="8" y="218"/>
                  </a:lnTo>
                  <a:lnTo>
                    <a:pt x="4" y="211"/>
                  </a:lnTo>
                  <a:lnTo>
                    <a:pt x="0" y="144"/>
                  </a:lnTo>
                  <a:lnTo>
                    <a:pt x="3" y="76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2CEEA4A-DB30-4174-9004-6DF9CCE91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5" y="3417888"/>
              <a:ext cx="22225" cy="131763"/>
            </a:xfrm>
            <a:custGeom>
              <a:avLst/>
              <a:gdLst>
                <a:gd name="T0" fmla="*/ 14 w 28"/>
                <a:gd name="T1" fmla="*/ 0 h 165"/>
                <a:gd name="T2" fmla="*/ 17 w 28"/>
                <a:gd name="T3" fmla="*/ 1 h 165"/>
                <a:gd name="T4" fmla="*/ 20 w 28"/>
                <a:gd name="T5" fmla="*/ 3 h 165"/>
                <a:gd name="T6" fmla="*/ 22 w 28"/>
                <a:gd name="T7" fmla="*/ 4 h 165"/>
                <a:gd name="T8" fmla="*/ 24 w 28"/>
                <a:gd name="T9" fmla="*/ 9 h 165"/>
                <a:gd name="T10" fmla="*/ 27 w 28"/>
                <a:gd name="T11" fmla="*/ 56 h 165"/>
                <a:gd name="T12" fmla="*/ 28 w 28"/>
                <a:gd name="T13" fmla="*/ 105 h 165"/>
                <a:gd name="T14" fmla="*/ 27 w 28"/>
                <a:gd name="T15" fmla="*/ 153 h 165"/>
                <a:gd name="T16" fmla="*/ 25 w 28"/>
                <a:gd name="T17" fmla="*/ 157 h 165"/>
                <a:gd name="T18" fmla="*/ 24 w 28"/>
                <a:gd name="T19" fmla="*/ 160 h 165"/>
                <a:gd name="T20" fmla="*/ 20 w 28"/>
                <a:gd name="T21" fmla="*/ 164 h 165"/>
                <a:gd name="T22" fmla="*/ 17 w 28"/>
                <a:gd name="T23" fmla="*/ 165 h 165"/>
                <a:gd name="T24" fmla="*/ 12 w 28"/>
                <a:gd name="T25" fmla="*/ 165 h 165"/>
                <a:gd name="T26" fmla="*/ 9 w 28"/>
                <a:gd name="T27" fmla="*/ 164 h 165"/>
                <a:gd name="T28" fmla="*/ 6 w 28"/>
                <a:gd name="T29" fmla="*/ 160 h 165"/>
                <a:gd name="T30" fmla="*/ 3 w 28"/>
                <a:gd name="T31" fmla="*/ 157 h 165"/>
                <a:gd name="T32" fmla="*/ 1 w 28"/>
                <a:gd name="T33" fmla="*/ 153 h 165"/>
                <a:gd name="T34" fmla="*/ 0 w 28"/>
                <a:gd name="T35" fmla="*/ 105 h 165"/>
                <a:gd name="T36" fmla="*/ 3 w 28"/>
                <a:gd name="T37" fmla="*/ 56 h 165"/>
                <a:gd name="T38" fmla="*/ 6 w 28"/>
                <a:gd name="T39" fmla="*/ 9 h 165"/>
                <a:gd name="T40" fmla="*/ 6 w 28"/>
                <a:gd name="T41" fmla="*/ 4 h 165"/>
                <a:gd name="T42" fmla="*/ 9 w 28"/>
                <a:gd name="T43" fmla="*/ 3 h 165"/>
                <a:gd name="T44" fmla="*/ 11 w 28"/>
                <a:gd name="T45" fmla="*/ 1 h 165"/>
                <a:gd name="T46" fmla="*/ 14 w 28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65">
                  <a:moveTo>
                    <a:pt x="14" y="0"/>
                  </a:moveTo>
                  <a:lnTo>
                    <a:pt x="17" y="1"/>
                  </a:lnTo>
                  <a:lnTo>
                    <a:pt x="20" y="3"/>
                  </a:lnTo>
                  <a:lnTo>
                    <a:pt x="22" y="4"/>
                  </a:lnTo>
                  <a:lnTo>
                    <a:pt x="24" y="9"/>
                  </a:lnTo>
                  <a:lnTo>
                    <a:pt x="27" y="56"/>
                  </a:lnTo>
                  <a:lnTo>
                    <a:pt x="28" y="105"/>
                  </a:lnTo>
                  <a:lnTo>
                    <a:pt x="27" y="153"/>
                  </a:lnTo>
                  <a:lnTo>
                    <a:pt x="25" y="157"/>
                  </a:lnTo>
                  <a:lnTo>
                    <a:pt x="24" y="160"/>
                  </a:lnTo>
                  <a:lnTo>
                    <a:pt x="20" y="164"/>
                  </a:lnTo>
                  <a:lnTo>
                    <a:pt x="17" y="165"/>
                  </a:lnTo>
                  <a:lnTo>
                    <a:pt x="12" y="165"/>
                  </a:lnTo>
                  <a:lnTo>
                    <a:pt x="9" y="164"/>
                  </a:lnTo>
                  <a:lnTo>
                    <a:pt x="6" y="160"/>
                  </a:lnTo>
                  <a:lnTo>
                    <a:pt x="3" y="157"/>
                  </a:lnTo>
                  <a:lnTo>
                    <a:pt x="1" y="153"/>
                  </a:lnTo>
                  <a:lnTo>
                    <a:pt x="0" y="105"/>
                  </a:lnTo>
                  <a:lnTo>
                    <a:pt x="3" y="56"/>
                  </a:lnTo>
                  <a:lnTo>
                    <a:pt x="6" y="9"/>
                  </a:lnTo>
                  <a:lnTo>
                    <a:pt x="6" y="4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CAA54E0E-F6CA-4C19-A8EC-D244251EC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50" y="3705225"/>
              <a:ext cx="22225" cy="77788"/>
            </a:xfrm>
            <a:custGeom>
              <a:avLst/>
              <a:gdLst>
                <a:gd name="T0" fmla="*/ 8 w 28"/>
                <a:gd name="T1" fmla="*/ 0 h 100"/>
                <a:gd name="T2" fmla="*/ 11 w 28"/>
                <a:gd name="T3" fmla="*/ 0 h 100"/>
                <a:gd name="T4" fmla="*/ 14 w 28"/>
                <a:gd name="T5" fmla="*/ 0 h 100"/>
                <a:gd name="T6" fmla="*/ 17 w 28"/>
                <a:gd name="T7" fmla="*/ 4 h 100"/>
                <a:gd name="T8" fmla="*/ 19 w 28"/>
                <a:gd name="T9" fmla="*/ 7 h 100"/>
                <a:gd name="T10" fmla="*/ 24 w 28"/>
                <a:gd name="T11" fmla="*/ 49 h 100"/>
                <a:gd name="T12" fmla="*/ 28 w 28"/>
                <a:gd name="T13" fmla="*/ 92 h 100"/>
                <a:gd name="T14" fmla="*/ 27 w 28"/>
                <a:gd name="T15" fmla="*/ 95 h 100"/>
                <a:gd name="T16" fmla="*/ 25 w 28"/>
                <a:gd name="T17" fmla="*/ 97 h 100"/>
                <a:gd name="T18" fmla="*/ 22 w 28"/>
                <a:gd name="T19" fmla="*/ 98 h 100"/>
                <a:gd name="T20" fmla="*/ 19 w 28"/>
                <a:gd name="T21" fmla="*/ 100 h 100"/>
                <a:gd name="T22" fmla="*/ 16 w 28"/>
                <a:gd name="T23" fmla="*/ 98 h 100"/>
                <a:gd name="T24" fmla="*/ 14 w 28"/>
                <a:gd name="T25" fmla="*/ 97 h 100"/>
                <a:gd name="T26" fmla="*/ 13 w 28"/>
                <a:gd name="T27" fmla="*/ 93 h 100"/>
                <a:gd name="T28" fmla="*/ 0 w 28"/>
                <a:gd name="T29" fmla="*/ 8 h 100"/>
                <a:gd name="T30" fmla="*/ 0 w 28"/>
                <a:gd name="T31" fmla="*/ 5 h 100"/>
                <a:gd name="T32" fmla="*/ 3 w 28"/>
                <a:gd name="T33" fmla="*/ 2 h 100"/>
                <a:gd name="T34" fmla="*/ 5 w 28"/>
                <a:gd name="T35" fmla="*/ 0 h 100"/>
                <a:gd name="T36" fmla="*/ 8 w 28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00">
                  <a:moveTo>
                    <a:pt x="8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4" y="49"/>
                  </a:lnTo>
                  <a:lnTo>
                    <a:pt x="28" y="92"/>
                  </a:lnTo>
                  <a:lnTo>
                    <a:pt x="27" y="95"/>
                  </a:lnTo>
                  <a:lnTo>
                    <a:pt x="25" y="97"/>
                  </a:lnTo>
                  <a:lnTo>
                    <a:pt x="22" y="98"/>
                  </a:lnTo>
                  <a:lnTo>
                    <a:pt x="19" y="100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3" y="93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E619C83-E206-4FB0-8FD7-71637122E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575" y="3949700"/>
              <a:ext cx="22225" cy="150813"/>
            </a:xfrm>
            <a:custGeom>
              <a:avLst/>
              <a:gdLst>
                <a:gd name="T0" fmla="*/ 14 w 28"/>
                <a:gd name="T1" fmla="*/ 0 h 191"/>
                <a:gd name="T2" fmla="*/ 16 w 28"/>
                <a:gd name="T3" fmla="*/ 0 h 191"/>
                <a:gd name="T4" fmla="*/ 19 w 28"/>
                <a:gd name="T5" fmla="*/ 3 h 191"/>
                <a:gd name="T6" fmla="*/ 21 w 28"/>
                <a:gd name="T7" fmla="*/ 7 h 191"/>
                <a:gd name="T8" fmla="*/ 25 w 28"/>
                <a:gd name="T9" fmla="*/ 41 h 191"/>
                <a:gd name="T10" fmla="*/ 28 w 28"/>
                <a:gd name="T11" fmla="*/ 77 h 191"/>
                <a:gd name="T12" fmla="*/ 28 w 28"/>
                <a:gd name="T13" fmla="*/ 115 h 191"/>
                <a:gd name="T14" fmla="*/ 25 w 28"/>
                <a:gd name="T15" fmla="*/ 150 h 191"/>
                <a:gd name="T16" fmla="*/ 16 w 28"/>
                <a:gd name="T17" fmla="*/ 185 h 191"/>
                <a:gd name="T18" fmla="*/ 14 w 28"/>
                <a:gd name="T19" fmla="*/ 188 h 191"/>
                <a:gd name="T20" fmla="*/ 11 w 28"/>
                <a:gd name="T21" fmla="*/ 189 h 191"/>
                <a:gd name="T22" fmla="*/ 8 w 28"/>
                <a:gd name="T23" fmla="*/ 191 h 191"/>
                <a:gd name="T24" fmla="*/ 5 w 28"/>
                <a:gd name="T25" fmla="*/ 191 h 191"/>
                <a:gd name="T26" fmla="*/ 3 w 28"/>
                <a:gd name="T27" fmla="*/ 189 h 191"/>
                <a:gd name="T28" fmla="*/ 2 w 28"/>
                <a:gd name="T29" fmla="*/ 186 h 191"/>
                <a:gd name="T30" fmla="*/ 0 w 28"/>
                <a:gd name="T31" fmla="*/ 183 h 191"/>
                <a:gd name="T32" fmla="*/ 5 w 28"/>
                <a:gd name="T33" fmla="*/ 139 h 191"/>
                <a:gd name="T34" fmla="*/ 8 w 28"/>
                <a:gd name="T35" fmla="*/ 96 h 191"/>
                <a:gd name="T36" fmla="*/ 10 w 28"/>
                <a:gd name="T37" fmla="*/ 54 h 191"/>
                <a:gd name="T38" fmla="*/ 5 w 28"/>
                <a:gd name="T39" fmla="*/ 10 h 191"/>
                <a:gd name="T40" fmla="*/ 5 w 28"/>
                <a:gd name="T41" fmla="*/ 7 h 191"/>
                <a:gd name="T42" fmla="*/ 6 w 28"/>
                <a:gd name="T43" fmla="*/ 3 h 191"/>
                <a:gd name="T44" fmla="*/ 8 w 28"/>
                <a:gd name="T45" fmla="*/ 2 h 191"/>
                <a:gd name="T46" fmla="*/ 11 w 28"/>
                <a:gd name="T47" fmla="*/ 0 h 191"/>
                <a:gd name="T48" fmla="*/ 14 w 28"/>
                <a:gd name="T4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191">
                  <a:moveTo>
                    <a:pt x="14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5" y="41"/>
                  </a:lnTo>
                  <a:lnTo>
                    <a:pt x="28" y="77"/>
                  </a:lnTo>
                  <a:lnTo>
                    <a:pt x="28" y="115"/>
                  </a:lnTo>
                  <a:lnTo>
                    <a:pt x="25" y="150"/>
                  </a:lnTo>
                  <a:lnTo>
                    <a:pt x="16" y="185"/>
                  </a:lnTo>
                  <a:lnTo>
                    <a:pt x="14" y="188"/>
                  </a:lnTo>
                  <a:lnTo>
                    <a:pt x="11" y="189"/>
                  </a:lnTo>
                  <a:lnTo>
                    <a:pt x="8" y="191"/>
                  </a:lnTo>
                  <a:lnTo>
                    <a:pt x="5" y="191"/>
                  </a:lnTo>
                  <a:lnTo>
                    <a:pt x="3" y="189"/>
                  </a:lnTo>
                  <a:lnTo>
                    <a:pt x="2" y="186"/>
                  </a:lnTo>
                  <a:lnTo>
                    <a:pt x="0" y="183"/>
                  </a:lnTo>
                  <a:lnTo>
                    <a:pt x="5" y="139"/>
                  </a:lnTo>
                  <a:lnTo>
                    <a:pt x="8" y="96"/>
                  </a:lnTo>
                  <a:lnTo>
                    <a:pt x="10" y="54"/>
                  </a:lnTo>
                  <a:lnTo>
                    <a:pt x="5" y="10"/>
                  </a:lnTo>
                  <a:lnTo>
                    <a:pt x="5" y="7"/>
                  </a:lnTo>
                  <a:lnTo>
                    <a:pt x="6" y="3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01A0965-FDD4-4FEE-A3D5-FFB43BA9A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638" y="4252913"/>
              <a:ext cx="15875" cy="128588"/>
            </a:xfrm>
            <a:custGeom>
              <a:avLst/>
              <a:gdLst>
                <a:gd name="T0" fmla="*/ 10 w 21"/>
                <a:gd name="T1" fmla="*/ 0 h 162"/>
                <a:gd name="T2" fmla="*/ 13 w 21"/>
                <a:gd name="T3" fmla="*/ 0 h 162"/>
                <a:gd name="T4" fmla="*/ 16 w 21"/>
                <a:gd name="T5" fmla="*/ 1 h 162"/>
                <a:gd name="T6" fmla="*/ 17 w 21"/>
                <a:gd name="T7" fmla="*/ 4 h 162"/>
                <a:gd name="T8" fmla="*/ 19 w 21"/>
                <a:gd name="T9" fmla="*/ 7 h 162"/>
                <a:gd name="T10" fmla="*/ 21 w 21"/>
                <a:gd name="T11" fmla="*/ 80 h 162"/>
                <a:gd name="T12" fmla="*/ 21 w 21"/>
                <a:gd name="T13" fmla="*/ 151 h 162"/>
                <a:gd name="T14" fmla="*/ 19 w 21"/>
                <a:gd name="T15" fmla="*/ 156 h 162"/>
                <a:gd name="T16" fmla="*/ 17 w 21"/>
                <a:gd name="T17" fmla="*/ 159 h 162"/>
                <a:gd name="T18" fmla="*/ 14 w 21"/>
                <a:gd name="T19" fmla="*/ 160 h 162"/>
                <a:gd name="T20" fmla="*/ 11 w 21"/>
                <a:gd name="T21" fmla="*/ 162 h 162"/>
                <a:gd name="T22" fmla="*/ 6 w 21"/>
                <a:gd name="T23" fmla="*/ 160 h 162"/>
                <a:gd name="T24" fmla="*/ 3 w 21"/>
                <a:gd name="T25" fmla="*/ 159 h 162"/>
                <a:gd name="T26" fmla="*/ 2 w 21"/>
                <a:gd name="T27" fmla="*/ 156 h 162"/>
                <a:gd name="T28" fmla="*/ 0 w 21"/>
                <a:gd name="T29" fmla="*/ 151 h 162"/>
                <a:gd name="T30" fmla="*/ 0 w 21"/>
                <a:gd name="T31" fmla="*/ 80 h 162"/>
                <a:gd name="T32" fmla="*/ 2 w 21"/>
                <a:gd name="T33" fmla="*/ 7 h 162"/>
                <a:gd name="T34" fmla="*/ 3 w 21"/>
                <a:gd name="T35" fmla="*/ 4 h 162"/>
                <a:gd name="T36" fmla="*/ 6 w 21"/>
                <a:gd name="T37" fmla="*/ 1 h 162"/>
                <a:gd name="T38" fmla="*/ 10 w 21"/>
                <a:gd name="T3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162">
                  <a:moveTo>
                    <a:pt x="10" y="0"/>
                  </a:moveTo>
                  <a:lnTo>
                    <a:pt x="13" y="0"/>
                  </a:lnTo>
                  <a:lnTo>
                    <a:pt x="16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1" y="80"/>
                  </a:lnTo>
                  <a:lnTo>
                    <a:pt x="21" y="151"/>
                  </a:lnTo>
                  <a:lnTo>
                    <a:pt x="19" y="156"/>
                  </a:lnTo>
                  <a:lnTo>
                    <a:pt x="17" y="159"/>
                  </a:lnTo>
                  <a:lnTo>
                    <a:pt x="14" y="160"/>
                  </a:lnTo>
                  <a:lnTo>
                    <a:pt x="11" y="162"/>
                  </a:lnTo>
                  <a:lnTo>
                    <a:pt x="6" y="160"/>
                  </a:lnTo>
                  <a:lnTo>
                    <a:pt x="3" y="159"/>
                  </a:lnTo>
                  <a:lnTo>
                    <a:pt x="2" y="156"/>
                  </a:lnTo>
                  <a:lnTo>
                    <a:pt x="0" y="151"/>
                  </a:lnTo>
                  <a:lnTo>
                    <a:pt x="0" y="80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D25174F-CD72-4DE5-8A0A-0CD1C8C48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638" y="4489450"/>
              <a:ext cx="17463" cy="104775"/>
            </a:xfrm>
            <a:custGeom>
              <a:avLst/>
              <a:gdLst>
                <a:gd name="T0" fmla="*/ 11 w 22"/>
                <a:gd name="T1" fmla="*/ 0 h 133"/>
                <a:gd name="T2" fmla="*/ 14 w 22"/>
                <a:gd name="T3" fmla="*/ 2 h 133"/>
                <a:gd name="T4" fmla="*/ 16 w 22"/>
                <a:gd name="T5" fmla="*/ 4 h 133"/>
                <a:gd name="T6" fmla="*/ 17 w 22"/>
                <a:gd name="T7" fmla="*/ 5 h 133"/>
                <a:gd name="T8" fmla="*/ 19 w 22"/>
                <a:gd name="T9" fmla="*/ 8 h 133"/>
                <a:gd name="T10" fmla="*/ 21 w 22"/>
                <a:gd name="T11" fmla="*/ 65 h 133"/>
                <a:gd name="T12" fmla="*/ 22 w 22"/>
                <a:gd name="T13" fmla="*/ 122 h 133"/>
                <a:gd name="T14" fmla="*/ 21 w 22"/>
                <a:gd name="T15" fmla="*/ 126 h 133"/>
                <a:gd name="T16" fmla="*/ 19 w 22"/>
                <a:gd name="T17" fmla="*/ 130 h 133"/>
                <a:gd name="T18" fmla="*/ 16 w 22"/>
                <a:gd name="T19" fmla="*/ 131 h 133"/>
                <a:gd name="T20" fmla="*/ 13 w 22"/>
                <a:gd name="T21" fmla="*/ 133 h 133"/>
                <a:gd name="T22" fmla="*/ 10 w 22"/>
                <a:gd name="T23" fmla="*/ 133 h 133"/>
                <a:gd name="T24" fmla="*/ 5 w 22"/>
                <a:gd name="T25" fmla="*/ 131 h 133"/>
                <a:gd name="T26" fmla="*/ 3 w 22"/>
                <a:gd name="T27" fmla="*/ 130 h 133"/>
                <a:gd name="T28" fmla="*/ 0 w 22"/>
                <a:gd name="T29" fmla="*/ 126 h 133"/>
                <a:gd name="T30" fmla="*/ 0 w 22"/>
                <a:gd name="T31" fmla="*/ 122 h 133"/>
                <a:gd name="T32" fmla="*/ 0 w 22"/>
                <a:gd name="T33" fmla="*/ 65 h 133"/>
                <a:gd name="T34" fmla="*/ 2 w 22"/>
                <a:gd name="T35" fmla="*/ 8 h 133"/>
                <a:gd name="T36" fmla="*/ 3 w 22"/>
                <a:gd name="T37" fmla="*/ 5 h 133"/>
                <a:gd name="T38" fmla="*/ 5 w 22"/>
                <a:gd name="T39" fmla="*/ 4 h 133"/>
                <a:gd name="T40" fmla="*/ 8 w 22"/>
                <a:gd name="T41" fmla="*/ 2 h 133"/>
                <a:gd name="T42" fmla="*/ 11 w 22"/>
                <a:gd name="T4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133">
                  <a:moveTo>
                    <a:pt x="11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9" y="8"/>
                  </a:lnTo>
                  <a:lnTo>
                    <a:pt x="21" y="65"/>
                  </a:lnTo>
                  <a:lnTo>
                    <a:pt x="22" y="122"/>
                  </a:lnTo>
                  <a:lnTo>
                    <a:pt x="21" y="126"/>
                  </a:lnTo>
                  <a:lnTo>
                    <a:pt x="19" y="130"/>
                  </a:lnTo>
                  <a:lnTo>
                    <a:pt x="16" y="131"/>
                  </a:lnTo>
                  <a:lnTo>
                    <a:pt x="13" y="133"/>
                  </a:lnTo>
                  <a:lnTo>
                    <a:pt x="10" y="133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65"/>
                  </a:lnTo>
                  <a:lnTo>
                    <a:pt x="2" y="8"/>
                  </a:lnTo>
                  <a:lnTo>
                    <a:pt x="3" y="5"/>
                  </a:lnTo>
                  <a:lnTo>
                    <a:pt x="5" y="4"/>
                  </a:lnTo>
                  <a:lnTo>
                    <a:pt x="8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4133C08-A5E4-4B26-A84F-641C3CC64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4740275"/>
              <a:ext cx="28575" cy="171450"/>
            </a:xfrm>
            <a:custGeom>
              <a:avLst/>
              <a:gdLst>
                <a:gd name="T0" fmla="*/ 7 w 36"/>
                <a:gd name="T1" fmla="*/ 0 h 216"/>
                <a:gd name="T2" fmla="*/ 12 w 36"/>
                <a:gd name="T3" fmla="*/ 0 h 216"/>
                <a:gd name="T4" fmla="*/ 15 w 36"/>
                <a:gd name="T5" fmla="*/ 2 h 216"/>
                <a:gd name="T6" fmla="*/ 18 w 36"/>
                <a:gd name="T7" fmla="*/ 3 h 216"/>
                <a:gd name="T8" fmla="*/ 20 w 36"/>
                <a:gd name="T9" fmla="*/ 6 h 216"/>
                <a:gd name="T10" fmla="*/ 22 w 36"/>
                <a:gd name="T11" fmla="*/ 11 h 216"/>
                <a:gd name="T12" fmla="*/ 26 w 36"/>
                <a:gd name="T13" fmla="*/ 50 h 216"/>
                <a:gd name="T14" fmla="*/ 33 w 36"/>
                <a:gd name="T15" fmla="*/ 90 h 216"/>
                <a:gd name="T16" fmla="*/ 36 w 36"/>
                <a:gd name="T17" fmla="*/ 131 h 216"/>
                <a:gd name="T18" fmla="*/ 36 w 36"/>
                <a:gd name="T19" fmla="*/ 170 h 216"/>
                <a:gd name="T20" fmla="*/ 33 w 36"/>
                <a:gd name="T21" fmla="*/ 210 h 216"/>
                <a:gd name="T22" fmla="*/ 31 w 36"/>
                <a:gd name="T23" fmla="*/ 213 h 216"/>
                <a:gd name="T24" fmla="*/ 28 w 36"/>
                <a:gd name="T25" fmla="*/ 214 h 216"/>
                <a:gd name="T26" fmla="*/ 25 w 36"/>
                <a:gd name="T27" fmla="*/ 216 h 216"/>
                <a:gd name="T28" fmla="*/ 22 w 36"/>
                <a:gd name="T29" fmla="*/ 216 h 216"/>
                <a:gd name="T30" fmla="*/ 18 w 36"/>
                <a:gd name="T31" fmla="*/ 214 h 216"/>
                <a:gd name="T32" fmla="*/ 15 w 36"/>
                <a:gd name="T33" fmla="*/ 213 h 216"/>
                <a:gd name="T34" fmla="*/ 14 w 36"/>
                <a:gd name="T35" fmla="*/ 210 h 216"/>
                <a:gd name="T36" fmla="*/ 4 w 36"/>
                <a:gd name="T37" fmla="*/ 172 h 216"/>
                <a:gd name="T38" fmla="*/ 0 w 36"/>
                <a:gd name="T39" fmla="*/ 131 h 216"/>
                <a:gd name="T40" fmla="*/ 0 w 36"/>
                <a:gd name="T41" fmla="*/ 91 h 216"/>
                <a:gd name="T42" fmla="*/ 0 w 36"/>
                <a:gd name="T43" fmla="*/ 50 h 216"/>
                <a:gd name="T44" fmla="*/ 0 w 36"/>
                <a:gd name="T45" fmla="*/ 11 h 216"/>
                <a:gd name="T46" fmla="*/ 0 w 36"/>
                <a:gd name="T47" fmla="*/ 6 h 216"/>
                <a:gd name="T48" fmla="*/ 1 w 36"/>
                <a:gd name="T49" fmla="*/ 3 h 216"/>
                <a:gd name="T50" fmla="*/ 4 w 36"/>
                <a:gd name="T51" fmla="*/ 2 h 216"/>
                <a:gd name="T52" fmla="*/ 7 w 36"/>
                <a:gd name="T5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216">
                  <a:moveTo>
                    <a:pt x="7" y="0"/>
                  </a:moveTo>
                  <a:lnTo>
                    <a:pt x="12" y="0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20" y="6"/>
                  </a:lnTo>
                  <a:lnTo>
                    <a:pt x="22" y="11"/>
                  </a:lnTo>
                  <a:lnTo>
                    <a:pt x="26" y="50"/>
                  </a:lnTo>
                  <a:lnTo>
                    <a:pt x="33" y="90"/>
                  </a:lnTo>
                  <a:lnTo>
                    <a:pt x="36" y="131"/>
                  </a:lnTo>
                  <a:lnTo>
                    <a:pt x="36" y="170"/>
                  </a:lnTo>
                  <a:lnTo>
                    <a:pt x="33" y="210"/>
                  </a:lnTo>
                  <a:lnTo>
                    <a:pt x="31" y="213"/>
                  </a:lnTo>
                  <a:lnTo>
                    <a:pt x="28" y="214"/>
                  </a:lnTo>
                  <a:lnTo>
                    <a:pt x="25" y="216"/>
                  </a:lnTo>
                  <a:lnTo>
                    <a:pt x="22" y="216"/>
                  </a:lnTo>
                  <a:lnTo>
                    <a:pt x="18" y="214"/>
                  </a:lnTo>
                  <a:lnTo>
                    <a:pt x="15" y="213"/>
                  </a:lnTo>
                  <a:lnTo>
                    <a:pt x="14" y="210"/>
                  </a:lnTo>
                  <a:lnTo>
                    <a:pt x="4" y="172"/>
                  </a:lnTo>
                  <a:lnTo>
                    <a:pt x="0" y="131"/>
                  </a:lnTo>
                  <a:lnTo>
                    <a:pt x="0" y="91"/>
                  </a:lnTo>
                  <a:lnTo>
                    <a:pt x="0" y="50"/>
                  </a:lnTo>
                  <a:lnTo>
                    <a:pt x="0" y="11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93DF66A-116C-4133-84AF-4CF3C59D0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75" y="5010150"/>
              <a:ext cx="26988" cy="92075"/>
            </a:xfrm>
            <a:custGeom>
              <a:avLst/>
              <a:gdLst>
                <a:gd name="T0" fmla="*/ 9 w 35"/>
                <a:gd name="T1" fmla="*/ 0 h 115"/>
                <a:gd name="T2" fmla="*/ 13 w 35"/>
                <a:gd name="T3" fmla="*/ 0 h 115"/>
                <a:gd name="T4" fmla="*/ 16 w 35"/>
                <a:gd name="T5" fmla="*/ 2 h 115"/>
                <a:gd name="T6" fmla="*/ 19 w 35"/>
                <a:gd name="T7" fmla="*/ 5 h 115"/>
                <a:gd name="T8" fmla="*/ 21 w 35"/>
                <a:gd name="T9" fmla="*/ 8 h 115"/>
                <a:gd name="T10" fmla="*/ 25 w 35"/>
                <a:gd name="T11" fmla="*/ 32 h 115"/>
                <a:gd name="T12" fmla="*/ 32 w 35"/>
                <a:gd name="T13" fmla="*/ 57 h 115"/>
                <a:gd name="T14" fmla="*/ 35 w 35"/>
                <a:gd name="T15" fmla="*/ 82 h 115"/>
                <a:gd name="T16" fmla="*/ 33 w 35"/>
                <a:gd name="T17" fmla="*/ 108 h 115"/>
                <a:gd name="T18" fmla="*/ 32 w 35"/>
                <a:gd name="T19" fmla="*/ 111 h 115"/>
                <a:gd name="T20" fmla="*/ 28 w 35"/>
                <a:gd name="T21" fmla="*/ 114 h 115"/>
                <a:gd name="T22" fmla="*/ 24 w 35"/>
                <a:gd name="T23" fmla="*/ 115 h 115"/>
                <a:gd name="T24" fmla="*/ 21 w 35"/>
                <a:gd name="T25" fmla="*/ 115 h 115"/>
                <a:gd name="T26" fmla="*/ 16 w 35"/>
                <a:gd name="T27" fmla="*/ 115 h 115"/>
                <a:gd name="T28" fmla="*/ 13 w 35"/>
                <a:gd name="T29" fmla="*/ 114 h 115"/>
                <a:gd name="T30" fmla="*/ 9 w 35"/>
                <a:gd name="T31" fmla="*/ 111 h 115"/>
                <a:gd name="T32" fmla="*/ 2 w 35"/>
                <a:gd name="T33" fmla="*/ 87 h 115"/>
                <a:gd name="T34" fmla="*/ 0 w 35"/>
                <a:gd name="T35" fmla="*/ 62 h 115"/>
                <a:gd name="T36" fmla="*/ 0 w 35"/>
                <a:gd name="T37" fmla="*/ 35 h 115"/>
                <a:gd name="T38" fmla="*/ 0 w 35"/>
                <a:gd name="T39" fmla="*/ 11 h 115"/>
                <a:gd name="T40" fmla="*/ 0 w 35"/>
                <a:gd name="T41" fmla="*/ 7 h 115"/>
                <a:gd name="T42" fmla="*/ 2 w 35"/>
                <a:gd name="T43" fmla="*/ 4 h 115"/>
                <a:gd name="T44" fmla="*/ 5 w 35"/>
                <a:gd name="T45" fmla="*/ 2 h 115"/>
                <a:gd name="T46" fmla="*/ 9 w 35"/>
                <a:gd name="T4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115">
                  <a:moveTo>
                    <a:pt x="9" y="0"/>
                  </a:moveTo>
                  <a:lnTo>
                    <a:pt x="13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8"/>
                  </a:lnTo>
                  <a:lnTo>
                    <a:pt x="25" y="32"/>
                  </a:lnTo>
                  <a:lnTo>
                    <a:pt x="32" y="57"/>
                  </a:lnTo>
                  <a:lnTo>
                    <a:pt x="35" y="82"/>
                  </a:lnTo>
                  <a:lnTo>
                    <a:pt x="33" y="108"/>
                  </a:lnTo>
                  <a:lnTo>
                    <a:pt x="32" y="111"/>
                  </a:lnTo>
                  <a:lnTo>
                    <a:pt x="28" y="114"/>
                  </a:lnTo>
                  <a:lnTo>
                    <a:pt x="24" y="115"/>
                  </a:lnTo>
                  <a:lnTo>
                    <a:pt x="21" y="115"/>
                  </a:lnTo>
                  <a:lnTo>
                    <a:pt x="16" y="115"/>
                  </a:lnTo>
                  <a:lnTo>
                    <a:pt x="13" y="114"/>
                  </a:lnTo>
                  <a:lnTo>
                    <a:pt x="9" y="111"/>
                  </a:lnTo>
                  <a:lnTo>
                    <a:pt x="2" y="87"/>
                  </a:lnTo>
                  <a:lnTo>
                    <a:pt x="0" y="62"/>
                  </a:lnTo>
                  <a:lnTo>
                    <a:pt x="0" y="3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59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7D1766-8646-46E7-949C-2AE79287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001" y="495685"/>
            <a:ext cx="6526006" cy="1325563"/>
          </a:xfrm>
        </p:spPr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59757-E2BD-4CDB-9951-FBB660456C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37306-5799-45CA-BAE8-0E49368FCB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2185608-6C4D-493A-900D-CABE3E5C7488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6148309" y="495685"/>
            <a:ext cx="2439612" cy="2124717"/>
          </a:xfrm>
          <a:custGeom>
            <a:avLst/>
            <a:gdLst>
              <a:gd name="T0" fmla="*/ 1263 w 2182"/>
              <a:gd name="T1" fmla="*/ 1755 h 1869"/>
              <a:gd name="T2" fmla="*/ 648 w 2182"/>
              <a:gd name="T3" fmla="*/ 1694 h 1869"/>
              <a:gd name="T4" fmla="*/ 1179 w 2182"/>
              <a:gd name="T5" fmla="*/ 1753 h 1869"/>
              <a:gd name="T6" fmla="*/ 774 w 2182"/>
              <a:gd name="T7" fmla="*/ 1628 h 1869"/>
              <a:gd name="T8" fmla="*/ 1489 w 2182"/>
              <a:gd name="T9" fmla="*/ 1589 h 1869"/>
              <a:gd name="T10" fmla="*/ 866 w 2182"/>
              <a:gd name="T11" fmla="*/ 1718 h 1869"/>
              <a:gd name="T12" fmla="*/ 1567 w 2182"/>
              <a:gd name="T13" fmla="*/ 1537 h 1869"/>
              <a:gd name="T14" fmla="*/ 314 w 2182"/>
              <a:gd name="T15" fmla="*/ 1527 h 1869"/>
              <a:gd name="T16" fmla="*/ 352 w 2182"/>
              <a:gd name="T17" fmla="*/ 1564 h 1869"/>
              <a:gd name="T18" fmla="*/ 1681 w 2182"/>
              <a:gd name="T19" fmla="*/ 1446 h 1869"/>
              <a:gd name="T20" fmla="*/ 168 w 2182"/>
              <a:gd name="T21" fmla="*/ 1437 h 1869"/>
              <a:gd name="T22" fmla="*/ 156 w 2182"/>
              <a:gd name="T23" fmla="*/ 1461 h 1869"/>
              <a:gd name="T24" fmla="*/ 1735 w 2182"/>
              <a:gd name="T25" fmla="*/ 1429 h 1869"/>
              <a:gd name="T26" fmla="*/ 1759 w 2182"/>
              <a:gd name="T27" fmla="*/ 1327 h 1869"/>
              <a:gd name="T28" fmla="*/ 1753 w 2182"/>
              <a:gd name="T29" fmla="*/ 1263 h 1869"/>
              <a:gd name="T30" fmla="*/ 1979 w 2182"/>
              <a:gd name="T31" fmla="*/ 1237 h 1869"/>
              <a:gd name="T32" fmla="*/ 2011 w 2182"/>
              <a:gd name="T33" fmla="*/ 1209 h 1869"/>
              <a:gd name="T34" fmla="*/ 2123 w 2182"/>
              <a:gd name="T35" fmla="*/ 1032 h 1869"/>
              <a:gd name="T36" fmla="*/ 2101 w 2182"/>
              <a:gd name="T37" fmla="*/ 917 h 1869"/>
              <a:gd name="T38" fmla="*/ 1999 w 2182"/>
              <a:gd name="T39" fmla="*/ 576 h 1869"/>
              <a:gd name="T40" fmla="*/ 2060 w 2182"/>
              <a:gd name="T41" fmla="*/ 670 h 1869"/>
              <a:gd name="T42" fmla="*/ 1471 w 2182"/>
              <a:gd name="T43" fmla="*/ 438 h 1869"/>
              <a:gd name="T44" fmla="*/ 1474 w 2182"/>
              <a:gd name="T45" fmla="*/ 350 h 1869"/>
              <a:gd name="T46" fmla="*/ 1473 w 2182"/>
              <a:gd name="T47" fmla="*/ 341 h 1869"/>
              <a:gd name="T48" fmla="*/ 1519 w 2182"/>
              <a:gd name="T49" fmla="*/ 209 h 1869"/>
              <a:gd name="T50" fmla="*/ 1332 w 2182"/>
              <a:gd name="T51" fmla="*/ 89 h 1869"/>
              <a:gd name="T52" fmla="*/ 781 w 2182"/>
              <a:gd name="T53" fmla="*/ 126 h 1869"/>
              <a:gd name="T54" fmla="*/ 575 w 2182"/>
              <a:gd name="T55" fmla="*/ 353 h 1869"/>
              <a:gd name="T56" fmla="*/ 182 w 2182"/>
              <a:gd name="T57" fmla="*/ 523 h 1869"/>
              <a:gd name="T58" fmla="*/ 209 w 2182"/>
              <a:gd name="T59" fmla="*/ 940 h 1869"/>
              <a:gd name="T60" fmla="*/ 57 w 2182"/>
              <a:gd name="T61" fmla="*/ 1292 h 1869"/>
              <a:gd name="T62" fmla="*/ 331 w 2182"/>
              <a:gd name="T63" fmla="*/ 1402 h 1869"/>
              <a:gd name="T64" fmla="*/ 525 w 2182"/>
              <a:gd name="T65" fmla="*/ 1657 h 1869"/>
              <a:gd name="T66" fmla="*/ 830 w 2182"/>
              <a:gd name="T67" fmla="*/ 1509 h 1869"/>
              <a:gd name="T68" fmla="*/ 909 w 2182"/>
              <a:gd name="T69" fmla="*/ 1658 h 1869"/>
              <a:gd name="T70" fmla="*/ 1105 w 2182"/>
              <a:gd name="T71" fmla="*/ 1617 h 1869"/>
              <a:gd name="T72" fmla="*/ 1182 w 2182"/>
              <a:gd name="T73" fmla="*/ 1598 h 1869"/>
              <a:gd name="T74" fmla="*/ 1160 w 2182"/>
              <a:gd name="T75" fmla="*/ 1554 h 1869"/>
              <a:gd name="T76" fmla="*/ 1488 w 2182"/>
              <a:gd name="T77" fmla="*/ 1546 h 1869"/>
              <a:gd name="T78" fmla="*/ 1596 w 2182"/>
              <a:gd name="T79" fmla="*/ 1259 h 1869"/>
              <a:gd name="T80" fmla="*/ 1911 w 2182"/>
              <a:gd name="T81" fmla="*/ 1103 h 1869"/>
              <a:gd name="T82" fmla="*/ 1985 w 2182"/>
              <a:gd name="T83" fmla="*/ 627 h 1869"/>
              <a:gd name="T84" fmla="*/ 1532 w 2182"/>
              <a:gd name="T85" fmla="*/ 511 h 1869"/>
              <a:gd name="T86" fmla="*/ 1432 w 2182"/>
              <a:gd name="T87" fmla="*/ 421 h 1869"/>
              <a:gd name="T88" fmla="*/ 1147 w 2182"/>
              <a:gd name="T89" fmla="*/ 42 h 1869"/>
              <a:gd name="T90" fmla="*/ 1439 w 2182"/>
              <a:gd name="T91" fmla="*/ 88 h 1869"/>
              <a:gd name="T92" fmla="*/ 1627 w 2182"/>
              <a:gd name="T93" fmla="*/ 318 h 1869"/>
              <a:gd name="T94" fmla="*/ 1962 w 2182"/>
              <a:gd name="T95" fmla="*/ 513 h 1869"/>
              <a:gd name="T96" fmla="*/ 2167 w 2182"/>
              <a:gd name="T97" fmla="*/ 781 h 1869"/>
              <a:gd name="T98" fmla="*/ 1978 w 2182"/>
              <a:gd name="T99" fmla="*/ 1288 h 1869"/>
              <a:gd name="T100" fmla="*/ 1715 w 2182"/>
              <a:gd name="T101" fmla="*/ 1519 h 1869"/>
              <a:gd name="T102" fmla="*/ 1225 w 2182"/>
              <a:gd name="T103" fmla="*/ 1612 h 1869"/>
              <a:gd name="T104" fmla="*/ 1325 w 2182"/>
              <a:gd name="T105" fmla="*/ 1784 h 1869"/>
              <a:gd name="T106" fmla="*/ 1096 w 2182"/>
              <a:gd name="T107" fmla="*/ 1843 h 1869"/>
              <a:gd name="T108" fmla="*/ 805 w 2182"/>
              <a:gd name="T109" fmla="*/ 1763 h 1869"/>
              <a:gd name="T110" fmla="*/ 377 w 2182"/>
              <a:gd name="T111" fmla="*/ 1589 h 1869"/>
              <a:gd name="T112" fmla="*/ 70 w 2182"/>
              <a:gd name="T113" fmla="*/ 1417 h 1869"/>
              <a:gd name="T114" fmla="*/ 14 w 2182"/>
              <a:gd name="T115" fmla="*/ 1103 h 1869"/>
              <a:gd name="T116" fmla="*/ 112 w 2182"/>
              <a:gd name="T117" fmla="*/ 679 h 1869"/>
              <a:gd name="T118" fmla="*/ 408 w 2182"/>
              <a:gd name="T119" fmla="*/ 296 h 1869"/>
              <a:gd name="T120" fmla="*/ 801 w 2182"/>
              <a:gd name="T121" fmla="*/ 77 h 1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82" h="1869">
                <a:moveTo>
                  <a:pt x="1267" y="1761"/>
                </a:moveTo>
                <a:lnTo>
                  <a:pt x="1214" y="1805"/>
                </a:lnTo>
                <a:lnTo>
                  <a:pt x="1245" y="1838"/>
                </a:lnTo>
                <a:lnTo>
                  <a:pt x="1246" y="1841"/>
                </a:lnTo>
                <a:lnTo>
                  <a:pt x="1289" y="1781"/>
                </a:lnTo>
                <a:lnTo>
                  <a:pt x="1267" y="1761"/>
                </a:lnTo>
                <a:close/>
                <a:moveTo>
                  <a:pt x="1236" y="1721"/>
                </a:moveTo>
                <a:lnTo>
                  <a:pt x="1210" y="1741"/>
                </a:lnTo>
                <a:lnTo>
                  <a:pt x="1182" y="1759"/>
                </a:lnTo>
                <a:lnTo>
                  <a:pt x="1195" y="1779"/>
                </a:lnTo>
                <a:lnTo>
                  <a:pt x="1209" y="1799"/>
                </a:lnTo>
                <a:lnTo>
                  <a:pt x="1263" y="1755"/>
                </a:lnTo>
                <a:lnTo>
                  <a:pt x="1248" y="1739"/>
                </a:lnTo>
                <a:lnTo>
                  <a:pt x="1236" y="1721"/>
                </a:lnTo>
                <a:close/>
                <a:moveTo>
                  <a:pt x="640" y="1695"/>
                </a:moveTo>
                <a:lnTo>
                  <a:pt x="604" y="1700"/>
                </a:lnTo>
                <a:lnTo>
                  <a:pt x="567" y="1699"/>
                </a:lnTo>
                <a:lnTo>
                  <a:pt x="622" y="1719"/>
                </a:lnTo>
                <a:lnTo>
                  <a:pt x="679" y="1732"/>
                </a:lnTo>
                <a:lnTo>
                  <a:pt x="658" y="1714"/>
                </a:lnTo>
                <a:lnTo>
                  <a:pt x="640" y="1695"/>
                </a:lnTo>
                <a:close/>
                <a:moveTo>
                  <a:pt x="713" y="1670"/>
                </a:moveTo>
                <a:lnTo>
                  <a:pt x="681" y="1684"/>
                </a:lnTo>
                <a:lnTo>
                  <a:pt x="648" y="1694"/>
                </a:lnTo>
                <a:lnTo>
                  <a:pt x="673" y="1715"/>
                </a:lnTo>
                <a:lnTo>
                  <a:pt x="699" y="1735"/>
                </a:lnTo>
                <a:lnTo>
                  <a:pt x="734" y="1738"/>
                </a:lnTo>
                <a:lnTo>
                  <a:pt x="771" y="1738"/>
                </a:lnTo>
                <a:lnTo>
                  <a:pt x="740" y="1706"/>
                </a:lnTo>
                <a:lnTo>
                  <a:pt x="713" y="1670"/>
                </a:lnTo>
                <a:close/>
                <a:moveTo>
                  <a:pt x="1207" y="1651"/>
                </a:moveTo>
                <a:lnTo>
                  <a:pt x="1196" y="1660"/>
                </a:lnTo>
                <a:lnTo>
                  <a:pt x="1175" y="1676"/>
                </a:lnTo>
                <a:lnTo>
                  <a:pt x="1155" y="1694"/>
                </a:lnTo>
                <a:lnTo>
                  <a:pt x="1166" y="1725"/>
                </a:lnTo>
                <a:lnTo>
                  <a:pt x="1179" y="1753"/>
                </a:lnTo>
                <a:lnTo>
                  <a:pt x="1231" y="1712"/>
                </a:lnTo>
                <a:lnTo>
                  <a:pt x="1216" y="1682"/>
                </a:lnTo>
                <a:lnTo>
                  <a:pt x="1207" y="1651"/>
                </a:lnTo>
                <a:close/>
                <a:moveTo>
                  <a:pt x="774" y="1628"/>
                </a:moveTo>
                <a:lnTo>
                  <a:pt x="748" y="1649"/>
                </a:lnTo>
                <a:lnTo>
                  <a:pt x="720" y="1667"/>
                </a:lnTo>
                <a:lnTo>
                  <a:pt x="751" y="1703"/>
                </a:lnTo>
                <a:lnTo>
                  <a:pt x="783" y="1737"/>
                </a:lnTo>
                <a:lnTo>
                  <a:pt x="820" y="1731"/>
                </a:lnTo>
                <a:lnTo>
                  <a:pt x="858" y="1721"/>
                </a:lnTo>
                <a:lnTo>
                  <a:pt x="816" y="1675"/>
                </a:lnTo>
                <a:lnTo>
                  <a:pt x="774" y="1628"/>
                </a:lnTo>
                <a:close/>
                <a:moveTo>
                  <a:pt x="1196" y="1604"/>
                </a:moveTo>
                <a:lnTo>
                  <a:pt x="1169" y="1618"/>
                </a:lnTo>
                <a:lnTo>
                  <a:pt x="1143" y="1631"/>
                </a:lnTo>
                <a:lnTo>
                  <a:pt x="1147" y="1658"/>
                </a:lnTo>
                <a:lnTo>
                  <a:pt x="1153" y="1686"/>
                </a:lnTo>
                <a:lnTo>
                  <a:pt x="1176" y="1661"/>
                </a:lnTo>
                <a:lnTo>
                  <a:pt x="1203" y="1638"/>
                </a:lnTo>
                <a:lnTo>
                  <a:pt x="1201" y="1605"/>
                </a:lnTo>
                <a:lnTo>
                  <a:pt x="1196" y="1604"/>
                </a:lnTo>
                <a:close/>
                <a:moveTo>
                  <a:pt x="1560" y="1543"/>
                </a:moveTo>
                <a:lnTo>
                  <a:pt x="1526" y="1567"/>
                </a:lnTo>
                <a:lnTo>
                  <a:pt x="1489" y="1589"/>
                </a:lnTo>
                <a:lnTo>
                  <a:pt x="1446" y="1605"/>
                </a:lnTo>
                <a:lnTo>
                  <a:pt x="1497" y="1597"/>
                </a:lnTo>
                <a:lnTo>
                  <a:pt x="1546" y="1583"/>
                </a:lnTo>
                <a:lnTo>
                  <a:pt x="1593" y="1565"/>
                </a:lnTo>
                <a:lnTo>
                  <a:pt x="1576" y="1554"/>
                </a:lnTo>
                <a:lnTo>
                  <a:pt x="1560" y="1543"/>
                </a:lnTo>
                <a:close/>
                <a:moveTo>
                  <a:pt x="836" y="1541"/>
                </a:moveTo>
                <a:lnTo>
                  <a:pt x="820" y="1571"/>
                </a:lnTo>
                <a:lnTo>
                  <a:pt x="801" y="1598"/>
                </a:lnTo>
                <a:lnTo>
                  <a:pt x="779" y="1623"/>
                </a:lnTo>
                <a:lnTo>
                  <a:pt x="824" y="1670"/>
                </a:lnTo>
                <a:lnTo>
                  <a:pt x="866" y="1718"/>
                </a:lnTo>
                <a:lnTo>
                  <a:pt x="889" y="1709"/>
                </a:lnTo>
                <a:lnTo>
                  <a:pt x="893" y="1708"/>
                </a:lnTo>
                <a:lnTo>
                  <a:pt x="896" y="1708"/>
                </a:lnTo>
                <a:lnTo>
                  <a:pt x="900" y="1709"/>
                </a:lnTo>
                <a:lnTo>
                  <a:pt x="879" y="1680"/>
                </a:lnTo>
                <a:lnTo>
                  <a:pt x="863" y="1649"/>
                </a:lnTo>
                <a:lnTo>
                  <a:pt x="850" y="1615"/>
                </a:lnTo>
                <a:lnTo>
                  <a:pt x="840" y="1579"/>
                </a:lnTo>
                <a:lnTo>
                  <a:pt x="836" y="1541"/>
                </a:lnTo>
                <a:close/>
                <a:moveTo>
                  <a:pt x="1605" y="1498"/>
                </a:moveTo>
                <a:lnTo>
                  <a:pt x="1588" y="1518"/>
                </a:lnTo>
                <a:lnTo>
                  <a:pt x="1567" y="1537"/>
                </a:lnTo>
                <a:lnTo>
                  <a:pt x="1588" y="1547"/>
                </a:lnTo>
                <a:lnTo>
                  <a:pt x="1608" y="1558"/>
                </a:lnTo>
                <a:lnTo>
                  <a:pt x="1636" y="1541"/>
                </a:lnTo>
                <a:lnTo>
                  <a:pt x="1662" y="1522"/>
                </a:lnTo>
                <a:lnTo>
                  <a:pt x="1633" y="1512"/>
                </a:lnTo>
                <a:lnTo>
                  <a:pt x="1605" y="1498"/>
                </a:lnTo>
                <a:close/>
                <a:moveTo>
                  <a:pt x="207" y="1450"/>
                </a:moveTo>
                <a:lnTo>
                  <a:pt x="239" y="1499"/>
                </a:lnTo>
                <a:lnTo>
                  <a:pt x="270" y="1548"/>
                </a:lnTo>
                <a:lnTo>
                  <a:pt x="305" y="1558"/>
                </a:lnTo>
                <a:lnTo>
                  <a:pt x="342" y="1564"/>
                </a:lnTo>
                <a:lnTo>
                  <a:pt x="314" y="1527"/>
                </a:lnTo>
                <a:lnTo>
                  <a:pt x="288" y="1490"/>
                </a:lnTo>
                <a:lnTo>
                  <a:pt x="262" y="1454"/>
                </a:lnTo>
                <a:lnTo>
                  <a:pt x="234" y="1455"/>
                </a:lnTo>
                <a:lnTo>
                  <a:pt x="207" y="1450"/>
                </a:lnTo>
                <a:close/>
                <a:moveTo>
                  <a:pt x="319" y="1437"/>
                </a:moveTo>
                <a:lnTo>
                  <a:pt x="296" y="1448"/>
                </a:lnTo>
                <a:lnTo>
                  <a:pt x="271" y="1453"/>
                </a:lnTo>
                <a:lnTo>
                  <a:pt x="300" y="1488"/>
                </a:lnTo>
                <a:lnTo>
                  <a:pt x="327" y="1524"/>
                </a:lnTo>
                <a:lnTo>
                  <a:pt x="352" y="1561"/>
                </a:lnTo>
                <a:lnTo>
                  <a:pt x="352" y="1563"/>
                </a:lnTo>
                <a:lnTo>
                  <a:pt x="352" y="1564"/>
                </a:lnTo>
                <a:lnTo>
                  <a:pt x="362" y="1565"/>
                </a:lnTo>
                <a:lnTo>
                  <a:pt x="342" y="1525"/>
                </a:lnTo>
                <a:lnTo>
                  <a:pt x="327" y="1482"/>
                </a:lnTo>
                <a:lnTo>
                  <a:pt x="319" y="1437"/>
                </a:lnTo>
                <a:close/>
                <a:moveTo>
                  <a:pt x="1649" y="1425"/>
                </a:moveTo>
                <a:lnTo>
                  <a:pt x="1633" y="1459"/>
                </a:lnTo>
                <a:lnTo>
                  <a:pt x="1612" y="1489"/>
                </a:lnTo>
                <a:lnTo>
                  <a:pt x="1642" y="1502"/>
                </a:lnTo>
                <a:lnTo>
                  <a:pt x="1672" y="1514"/>
                </a:lnTo>
                <a:lnTo>
                  <a:pt x="1695" y="1492"/>
                </a:lnTo>
                <a:lnTo>
                  <a:pt x="1714" y="1466"/>
                </a:lnTo>
                <a:lnTo>
                  <a:pt x="1681" y="1446"/>
                </a:lnTo>
                <a:lnTo>
                  <a:pt x="1649" y="1425"/>
                </a:lnTo>
                <a:close/>
                <a:moveTo>
                  <a:pt x="138" y="1421"/>
                </a:moveTo>
                <a:lnTo>
                  <a:pt x="169" y="1463"/>
                </a:lnTo>
                <a:lnTo>
                  <a:pt x="196" y="1507"/>
                </a:lnTo>
                <a:lnTo>
                  <a:pt x="196" y="1509"/>
                </a:lnTo>
                <a:lnTo>
                  <a:pt x="196" y="1511"/>
                </a:lnTo>
                <a:lnTo>
                  <a:pt x="195" y="1512"/>
                </a:lnTo>
                <a:lnTo>
                  <a:pt x="225" y="1530"/>
                </a:lnTo>
                <a:lnTo>
                  <a:pt x="255" y="1544"/>
                </a:lnTo>
                <a:lnTo>
                  <a:pt x="226" y="1496"/>
                </a:lnTo>
                <a:lnTo>
                  <a:pt x="199" y="1448"/>
                </a:lnTo>
                <a:lnTo>
                  <a:pt x="168" y="1437"/>
                </a:lnTo>
                <a:lnTo>
                  <a:pt x="138" y="1421"/>
                </a:lnTo>
                <a:close/>
                <a:moveTo>
                  <a:pt x="43" y="1327"/>
                </a:moveTo>
                <a:lnTo>
                  <a:pt x="52" y="1343"/>
                </a:lnTo>
                <a:lnTo>
                  <a:pt x="60" y="1357"/>
                </a:lnTo>
                <a:lnTo>
                  <a:pt x="67" y="1369"/>
                </a:lnTo>
                <a:lnTo>
                  <a:pt x="73" y="1378"/>
                </a:lnTo>
                <a:lnTo>
                  <a:pt x="93" y="1409"/>
                </a:lnTo>
                <a:lnTo>
                  <a:pt x="115" y="1438"/>
                </a:lnTo>
                <a:lnTo>
                  <a:pt x="138" y="1466"/>
                </a:lnTo>
                <a:lnTo>
                  <a:pt x="163" y="1488"/>
                </a:lnTo>
                <a:lnTo>
                  <a:pt x="188" y="1507"/>
                </a:lnTo>
                <a:lnTo>
                  <a:pt x="156" y="1461"/>
                </a:lnTo>
                <a:lnTo>
                  <a:pt x="125" y="1412"/>
                </a:lnTo>
                <a:lnTo>
                  <a:pt x="95" y="1388"/>
                </a:lnTo>
                <a:lnTo>
                  <a:pt x="66" y="1359"/>
                </a:lnTo>
                <a:lnTo>
                  <a:pt x="43" y="1327"/>
                </a:lnTo>
                <a:close/>
                <a:moveTo>
                  <a:pt x="1656" y="1297"/>
                </a:moveTo>
                <a:lnTo>
                  <a:pt x="1663" y="1327"/>
                </a:lnTo>
                <a:lnTo>
                  <a:pt x="1664" y="1357"/>
                </a:lnTo>
                <a:lnTo>
                  <a:pt x="1661" y="1388"/>
                </a:lnTo>
                <a:lnTo>
                  <a:pt x="1653" y="1417"/>
                </a:lnTo>
                <a:lnTo>
                  <a:pt x="1687" y="1436"/>
                </a:lnTo>
                <a:lnTo>
                  <a:pt x="1720" y="1457"/>
                </a:lnTo>
                <a:lnTo>
                  <a:pt x="1735" y="1429"/>
                </a:lnTo>
                <a:lnTo>
                  <a:pt x="1746" y="1397"/>
                </a:lnTo>
                <a:lnTo>
                  <a:pt x="1754" y="1362"/>
                </a:lnTo>
                <a:lnTo>
                  <a:pt x="1705" y="1331"/>
                </a:lnTo>
                <a:lnTo>
                  <a:pt x="1656" y="1297"/>
                </a:lnTo>
                <a:close/>
                <a:moveTo>
                  <a:pt x="1742" y="1267"/>
                </a:moveTo>
                <a:lnTo>
                  <a:pt x="1698" y="1275"/>
                </a:lnTo>
                <a:lnTo>
                  <a:pt x="1650" y="1279"/>
                </a:lnTo>
                <a:lnTo>
                  <a:pt x="1650" y="1280"/>
                </a:lnTo>
                <a:lnTo>
                  <a:pt x="1703" y="1314"/>
                </a:lnTo>
                <a:lnTo>
                  <a:pt x="1755" y="1350"/>
                </a:lnTo>
                <a:lnTo>
                  <a:pt x="1757" y="1333"/>
                </a:lnTo>
                <a:lnTo>
                  <a:pt x="1759" y="1327"/>
                </a:lnTo>
                <a:lnTo>
                  <a:pt x="1763" y="1324"/>
                </a:lnTo>
                <a:lnTo>
                  <a:pt x="1768" y="1324"/>
                </a:lnTo>
                <a:lnTo>
                  <a:pt x="1773" y="1325"/>
                </a:lnTo>
                <a:lnTo>
                  <a:pt x="1777" y="1330"/>
                </a:lnTo>
                <a:lnTo>
                  <a:pt x="1777" y="1331"/>
                </a:lnTo>
                <a:lnTo>
                  <a:pt x="1826" y="1320"/>
                </a:lnTo>
                <a:lnTo>
                  <a:pt x="1784" y="1294"/>
                </a:lnTo>
                <a:lnTo>
                  <a:pt x="1742" y="1267"/>
                </a:lnTo>
                <a:close/>
                <a:moveTo>
                  <a:pt x="1854" y="1213"/>
                </a:moveTo>
                <a:lnTo>
                  <a:pt x="1822" y="1233"/>
                </a:lnTo>
                <a:lnTo>
                  <a:pt x="1789" y="1250"/>
                </a:lnTo>
                <a:lnTo>
                  <a:pt x="1753" y="1263"/>
                </a:lnTo>
                <a:lnTo>
                  <a:pt x="1839" y="1315"/>
                </a:lnTo>
                <a:lnTo>
                  <a:pt x="1876" y="1302"/>
                </a:lnTo>
                <a:lnTo>
                  <a:pt x="1911" y="1285"/>
                </a:lnTo>
                <a:lnTo>
                  <a:pt x="1945" y="1263"/>
                </a:lnTo>
                <a:lnTo>
                  <a:pt x="1897" y="1241"/>
                </a:lnTo>
                <a:lnTo>
                  <a:pt x="1854" y="1213"/>
                </a:lnTo>
                <a:close/>
                <a:moveTo>
                  <a:pt x="1916" y="1158"/>
                </a:moveTo>
                <a:lnTo>
                  <a:pt x="1890" y="1184"/>
                </a:lnTo>
                <a:lnTo>
                  <a:pt x="1862" y="1208"/>
                </a:lnTo>
                <a:lnTo>
                  <a:pt x="1907" y="1234"/>
                </a:lnTo>
                <a:lnTo>
                  <a:pt x="1953" y="1257"/>
                </a:lnTo>
                <a:lnTo>
                  <a:pt x="1979" y="1237"/>
                </a:lnTo>
                <a:lnTo>
                  <a:pt x="2004" y="1216"/>
                </a:lnTo>
                <a:lnTo>
                  <a:pt x="2004" y="1216"/>
                </a:lnTo>
                <a:lnTo>
                  <a:pt x="1973" y="1200"/>
                </a:lnTo>
                <a:lnTo>
                  <a:pt x="1943" y="1181"/>
                </a:lnTo>
                <a:lnTo>
                  <a:pt x="1916" y="1158"/>
                </a:lnTo>
                <a:close/>
                <a:moveTo>
                  <a:pt x="1973" y="1086"/>
                </a:moveTo>
                <a:lnTo>
                  <a:pt x="1949" y="1119"/>
                </a:lnTo>
                <a:lnTo>
                  <a:pt x="1923" y="1150"/>
                </a:lnTo>
                <a:lnTo>
                  <a:pt x="1965" y="1181"/>
                </a:lnTo>
                <a:lnTo>
                  <a:pt x="2008" y="1207"/>
                </a:lnTo>
                <a:lnTo>
                  <a:pt x="2010" y="1208"/>
                </a:lnTo>
                <a:lnTo>
                  <a:pt x="2011" y="1209"/>
                </a:lnTo>
                <a:lnTo>
                  <a:pt x="2039" y="1178"/>
                </a:lnTo>
                <a:lnTo>
                  <a:pt x="2065" y="1144"/>
                </a:lnTo>
                <a:lnTo>
                  <a:pt x="2019" y="1116"/>
                </a:lnTo>
                <a:lnTo>
                  <a:pt x="1973" y="1086"/>
                </a:lnTo>
                <a:close/>
                <a:moveTo>
                  <a:pt x="2032" y="971"/>
                </a:moveTo>
                <a:lnTo>
                  <a:pt x="2008" y="1027"/>
                </a:lnTo>
                <a:lnTo>
                  <a:pt x="1979" y="1079"/>
                </a:lnTo>
                <a:lnTo>
                  <a:pt x="2025" y="1107"/>
                </a:lnTo>
                <a:lnTo>
                  <a:pt x="2070" y="1136"/>
                </a:lnTo>
                <a:lnTo>
                  <a:pt x="2091" y="1103"/>
                </a:lnTo>
                <a:lnTo>
                  <a:pt x="2108" y="1068"/>
                </a:lnTo>
                <a:lnTo>
                  <a:pt x="2123" y="1032"/>
                </a:lnTo>
                <a:lnTo>
                  <a:pt x="2091" y="1015"/>
                </a:lnTo>
                <a:lnTo>
                  <a:pt x="2060" y="994"/>
                </a:lnTo>
                <a:lnTo>
                  <a:pt x="2032" y="971"/>
                </a:lnTo>
                <a:close/>
                <a:moveTo>
                  <a:pt x="2057" y="885"/>
                </a:moveTo>
                <a:lnTo>
                  <a:pt x="2047" y="924"/>
                </a:lnTo>
                <a:lnTo>
                  <a:pt x="2036" y="964"/>
                </a:lnTo>
                <a:lnTo>
                  <a:pt x="2065" y="984"/>
                </a:lnTo>
                <a:lnTo>
                  <a:pt x="2096" y="1004"/>
                </a:lnTo>
                <a:lnTo>
                  <a:pt x="2127" y="1022"/>
                </a:lnTo>
                <a:lnTo>
                  <a:pt x="2137" y="985"/>
                </a:lnTo>
                <a:lnTo>
                  <a:pt x="2144" y="948"/>
                </a:lnTo>
                <a:lnTo>
                  <a:pt x="2101" y="917"/>
                </a:lnTo>
                <a:lnTo>
                  <a:pt x="2057" y="885"/>
                </a:lnTo>
                <a:close/>
                <a:moveTo>
                  <a:pt x="2066" y="777"/>
                </a:moveTo>
                <a:lnTo>
                  <a:pt x="2065" y="826"/>
                </a:lnTo>
                <a:lnTo>
                  <a:pt x="2059" y="874"/>
                </a:lnTo>
                <a:lnTo>
                  <a:pt x="2103" y="905"/>
                </a:lnTo>
                <a:lnTo>
                  <a:pt x="2147" y="936"/>
                </a:lnTo>
                <a:lnTo>
                  <a:pt x="2150" y="900"/>
                </a:lnTo>
                <a:lnTo>
                  <a:pt x="2150" y="865"/>
                </a:lnTo>
                <a:lnTo>
                  <a:pt x="2147" y="829"/>
                </a:lnTo>
                <a:lnTo>
                  <a:pt x="2107" y="804"/>
                </a:lnTo>
                <a:lnTo>
                  <a:pt x="2066" y="777"/>
                </a:lnTo>
                <a:close/>
                <a:moveTo>
                  <a:pt x="1999" y="576"/>
                </a:moveTo>
                <a:lnTo>
                  <a:pt x="2020" y="606"/>
                </a:lnTo>
                <a:lnTo>
                  <a:pt x="2038" y="639"/>
                </a:lnTo>
                <a:lnTo>
                  <a:pt x="2052" y="676"/>
                </a:lnTo>
                <a:lnTo>
                  <a:pt x="2062" y="716"/>
                </a:lnTo>
                <a:lnTo>
                  <a:pt x="2065" y="742"/>
                </a:lnTo>
                <a:lnTo>
                  <a:pt x="2066" y="768"/>
                </a:lnTo>
                <a:lnTo>
                  <a:pt x="2105" y="793"/>
                </a:lnTo>
                <a:lnTo>
                  <a:pt x="2144" y="817"/>
                </a:lnTo>
                <a:lnTo>
                  <a:pt x="2136" y="777"/>
                </a:lnTo>
                <a:lnTo>
                  <a:pt x="2122" y="739"/>
                </a:lnTo>
                <a:lnTo>
                  <a:pt x="2105" y="703"/>
                </a:lnTo>
                <a:lnTo>
                  <a:pt x="2060" y="670"/>
                </a:lnTo>
                <a:lnTo>
                  <a:pt x="2059" y="668"/>
                </a:lnTo>
                <a:lnTo>
                  <a:pt x="2059" y="666"/>
                </a:lnTo>
                <a:lnTo>
                  <a:pt x="2060" y="665"/>
                </a:lnTo>
                <a:lnTo>
                  <a:pt x="2062" y="664"/>
                </a:lnTo>
                <a:lnTo>
                  <a:pt x="2064" y="665"/>
                </a:lnTo>
                <a:lnTo>
                  <a:pt x="2096" y="686"/>
                </a:lnTo>
                <a:lnTo>
                  <a:pt x="2069" y="646"/>
                </a:lnTo>
                <a:lnTo>
                  <a:pt x="2036" y="609"/>
                </a:lnTo>
                <a:lnTo>
                  <a:pt x="1999" y="576"/>
                </a:lnTo>
                <a:close/>
                <a:moveTo>
                  <a:pt x="1597" y="401"/>
                </a:moveTo>
                <a:lnTo>
                  <a:pt x="1533" y="418"/>
                </a:lnTo>
                <a:lnTo>
                  <a:pt x="1471" y="438"/>
                </a:lnTo>
                <a:lnTo>
                  <a:pt x="1466" y="466"/>
                </a:lnTo>
                <a:lnTo>
                  <a:pt x="1458" y="493"/>
                </a:lnTo>
                <a:lnTo>
                  <a:pt x="1505" y="474"/>
                </a:lnTo>
                <a:lnTo>
                  <a:pt x="1554" y="460"/>
                </a:lnTo>
                <a:lnTo>
                  <a:pt x="1607" y="451"/>
                </a:lnTo>
                <a:lnTo>
                  <a:pt x="1604" y="447"/>
                </a:lnTo>
                <a:lnTo>
                  <a:pt x="1603" y="445"/>
                </a:lnTo>
                <a:lnTo>
                  <a:pt x="1602" y="441"/>
                </a:lnTo>
                <a:lnTo>
                  <a:pt x="1597" y="401"/>
                </a:lnTo>
                <a:close/>
                <a:moveTo>
                  <a:pt x="1576" y="312"/>
                </a:moveTo>
                <a:lnTo>
                  <a:pt x="1525" y="330"/>
                </a:lnTo>
                <a:lnTo>
                  <a:pt x="1474" y="350"/>
                </a:lnTo>
                <a:lnTo>
                  <a:pt x="1475" y="388"/>
                </a:lnTo>
                <a:lnTo>
                  <a:pt x="1473" y="427"/>
                </a:lnTo>
                <a:lnTo>
                  <a:pt x="1512" y="409"/>
                </a:lnTo>
                <a:lnTo>
                  <a:pt x="1553" y="395"/>
                </a:lnTo>
                <a:lnTo>
                  <a:pt x="1595" y="388"/>
                </a:lnTo>
                <a:lnTo>
                  <a:pt x="1586" y="350"/>
                </a:lnTo>
                <a:lnTo>
                  <a:pt x="1576" y="312"/>
                </a:lnTo>
                <a:close/>
                <a:moveTo>
                  <a:pt x="1526" y="218"/>
                </a:moveTo>
                <a:lnTo>
                  <a:pt x="1489" y="237"/>
                </a:lnTo>
                <a:lnTo>
                  <a:pt x="1450" y="252"/>
                </a:lnTo>
                <a:lnTo>
                  <a:pt x="1465" y="296"/>
                </a:lnTo>
                <a:lnTo>
                  <a:pt x="1473" y="341"/>
                </a:lnTo>
                <a:lnTo>
                  <a:pt x="1505" y="325"/>
                </a:lnTo>
                <a:lnTo>
                  <a:pt x="1538" y="311"/>
                </a:lnTo>
                <a:lnTo>
                  <a:pt x="1572" y="302"/>
                </a:lnTo>
                <a:lnTo>
                  <a:pt x="1552" y="259"/>
                </a:lnTo>
                <a:lnTo>
                  <a:pt x="1526" y="218"/>
                </a:lnTo>
                <a:close/>
                <a:moveTo>
                  <a:pt x="1469" y="157"/>
                </a:moveTo>
                <a:lnTo>
                  <a:pt x="1439" y="165"/>
                </a:lnTo>
                <a:lnTo>
                  <a:pt x="1410" y="174"/>
                </a:lnTo>
                <a:lnTo>
                  <a:pt x="1430" y="208"/>
                </a:lnTo>
                <a:lnTo>
                  <a:pt x="1447" y="243"/>
                </a:lnTo>
                <a:lnTo>
                  <a:pt x="1482" y="225"/>
                </a:lnTo>
                <a:lnTo>
                  <a:pt x="1519" y="209"/>
                </a:lnTo>
                <a:lnTo>
                  <a:pt x="1497" y="182"/>
                </a:lnTo>
                <a:lnTo>
                  <a:pt x="1469" y="157"/>
                </a:lnTo>
                <a:close/>
                <a:moveTo>
                  <a:pt x="1397" y="109"/>
                </a:moveTo>
                <a:lnTo>
                  <a:pt x="1363" y="117"/>
                </a:lnTo>
                <a:lnTo>
                  <a:pt x="1385" y="141"/>
                </a:lnTo>
                <a:lnTo>
                  <a:pt x="1406" y="167"/>
                </a:lnTo>
                <a:lnTo>
                  <a:pt x="1432" y="156"/>
                </a:lnTo>
                <a:lnTo>
                  <a:pt x="1460" y="150"/>
                </a:lnTo>
                <a:lnTo>
                  <a:pt x="1429" y="128"/>
                </a:lnTo>
                <a:lnTo>
                  <a:pt x="1397" y="109"/>
                </a:lnTo>
                <a:close/>
                <a:moveTo>
                  <a:pt x="1304" y="69"/>
                </a:moveTo>
                <a:lnTo>
                  <a:pt x="1332" y="89"/>
                </a:lnTo>
                <a:lnTo>
                  <a:pt x="1358" y="113"/>
                </a:lnTo>
                <a:lnTo>
                  <a:pt x="1359" y="111"/>
                </a:lnTo>
                <a:lnTo>
                  <a:pt x="1385" y="103"/>
                </a:lnTo>
                <a:lnTo>
                  <a:pt x="1345" y="84"/>
                </a:lnTo>
                <a:lnTo>
                  <a:pt x="1304" y="69"/>
                </a:lnTo>
                <a:close/>
                <a:moveTo>
                  <a:pt x="1047" y="32"/>
                </a:moveTo>
                <a:lnTo>
                  <a:pt x="998" y="36"/>
                </a:lnTo>
                <a:lnTo>
                  <a:pt x="950" y="44"/>
                </a:lnTo>
                <a:lnTo>
                  <a:pt x="904" y="57"/>
                </a:lnTo>
                <a:lnTo>
                  <a:pt x="861" y="76"/>
                </a:lnTo>
                <a:lnTo>
                  <a:pt x="819" y="98"/>
                </a:lnTo>
                <a:lnTo>
                  <a:pt x="781" y="126"/>
                </a:lnTo>
                <a:lnTo>
                  <a:pt x="747" y="157"/>
                </a:lnTo>
                <a:lnTo>
                  <a:pt x="716" y="193"/>
                </a:lnTo>
                <a:lnTo>
                  <a:pt x="689" y="233"/>
                </a:lnTo>
                <a:lnTo>
                  <a:pt x="668" y="276"/>
                </a:lnTo>
                <a:lnTo>
                  <a:pt x="651" y="323"/>
                </a:lnTo>
                <a:lnTo>
                  <a:pt x="641" y="374"/>
                </a:lnTo>
                <a:lnTo>
                  <a:pt x="638" y="380"/>
                </a:lnTo>
                <a:lnTo>
                  <a:pt x="634" y="383"/>
                </a:lnTo>
                <a:lnTo>
                  <a:pt x="628" y="385"/>
                </a:lnTo>
                <a:lnTo>
                  <a:pt x="621" y="383"/>
                </a:lnTo>
                <a:lnTo>
                  <a:pt x="616" y="380"/>
                </a:lnTo>
                <a:lnTo>
                  <a:pt x="575" y="353"/>
                </a:lnTo>
                <a:lnTo>
                  <a:pt x="534" y="334"/>
                </a:lnTo>
                <a:lnTo>
                  <a:pt x="494" y="322"/>
                </a:lnTo>
                <a:lnTo>
                  <a:pt x="455" y="318"/>
                </a:lnTo>
                <a:lnTo>
                  <a:pt x="417" y="321"/>
                </a:lnTo>
                <a:lnTo>
                  <a:pt x="381" y="330"/>
                </a:lnTo>
                <a:lnTo>
                  <a:pt x="345" y="344"/>
                </a:lnTo>
                <a:lnTo>
                  <a:pt x="312" y="364"/>
                </a:lnTo>
                <a:lnTo>
                  <a:pt x="280" y="389"/>
                </a:lnTo>
                <a:lnTo>
                  <a:pt x="252" y="418"/>
                </a:lnTo>
                <a:lnTo>
                  <a:pt x="226" y="450"/>
                </a:lnTo>
                <a:lnTo>
                  <a:pt x="202" y="485"/>
                </a:lnTo>
                <a:lnTo>
                  <a:pt x="182" y="523"/>
                </a:lnTo>
                <a:lnTo>
                  <a:pt x="165" y="562"/>
                </a:lnTo>
                <a:lnTo>
                  <a:pt x="152" y="603"/>
                </a:lnTo>
                <a:lnTo>
                  <a:pt x="143" y="646"/>
                </a:lnTo>
                <a:lnTo>
                  <a:pt x="138" y="689"/>
                </a:lnTo>
                <a:lnTo>
                  <a:pt x="137" y="732"/>
                </a:lnTo>
                <a:lnTo>
                  <a:pt x="141" y="774"/>
                </a:lnTo>
                <a:lnTo>
                  <a:pt x="150" y="815"/>
                </a:lnTo>
                <a:lnTo>
                  <a:pt x="163" y="854"/>
                </a:lnTo>
                <a:lnTo>
                  <a:pt x="183" y="891"/>
                </a:lnTo>
                <a:lnTo>
                  <a:pt x="208" y="925"/>
                </a:lnTo>
                <a:lnTo>
                  <a:pt x="212" y="933"/>
                </a:lnTo>
                <a:lnTo>
                  <a:pt x="209" y="940"/>
                </a:lnTo>
                <a:lnTo>
                  <a:pt x="202" y="946"/>
                </a:lnTo>
                <a:lnTo>
                  <a:pt x="164" y="963"/>
                </a:lnTo>
                <a:lnTo>
                  <a:pt x="129" y="985"/>
                </a:lnTo>
                <a:lnTo>
                  <a:pt x="98" y="1013"/>
                </a:lnTo>
                <a:lnTo>
                  <a:pt x="73" y="1045"/>
                </a:lnTo>
                <a:lnTo>
                  <a:pt x="52" y="1079"/>
                </a:lnTo>
                <a:lnTo>
                  <a:pt x="38" y="1117"/>
                </a:lnTo>
                <a:lnTo>
                  <a:pt x="31" y="1157"/>
                </a:lnTo>
                <a:lnTo>
                  <a:pt x="30" y="1198"/>
                </a:lnTo>
                <a:lnTo>
                  <a:pt x="37" y="1241"/>
                </a:lnTo>
                <a:lnTo>
                  <a:pt x="45" y="1266"/>
                </a:lnTo>
                <a:lnTo>
                  <a:pt x="57" y="1292"/>
                </a:lnTo>
                <a:lnTo>
                  <a:pt x="72" y="1317"/>
                </a:lnTo>
                <a:lnTo>
                  <a:pt x="91" y="1341"/>
                </a:lnTo>
                <a:lnTo>
                  <a:pt x="112" y="1364"/>
                </a:lnTo>
                <a:lnTo>
                  <a:pt x="135" y="1383"/>
                </a:lnTo>
                <a:lnTo>
                  <a:pt x="160" y="1401"/>
                </a:lnTo>
                <a:lnTo>
                  <a:pt x="187" y="1414"/>
                </a:lnTo>
                <a:lnTo>
                  <a:pt x="214" y="1423"/>
                </a:lnTo>
                <a:lnTo>
                  <a:pt x="241" y="1427"/>
                </a:lnTo>
                <a:lnTo>
                  <a:pt x="270" y="1425"/>
                </a:lnTo>
                <a:lnTo>
                  <a:pt x="297" y="1418"/>
                </a:lnTo>
                <a:lnTo>
                  <a:pt x="324" y="1404"/>
                </a:lnTo>
                <a:lnTo>
                  <a:pt x="331" y="1402"/>
                </a:lnTo>
                <a:lnTo>
                  <a:pt x="337" y="1404"/>
                </a:lnTo>
                <a:lnTo>
                  <a:pt x="342" y="1409"/>
                </a:lnTo>
                <a:lnTo>
                  <a:pt x="344" y="1416"/>
                </a:lnTo>
                <a:lnTo>
                  <a:pt x="348" y="1453"/>
                </a:lnTo>
                <a:lnTo>
                  <a:pt x="356" y="1488"/>
                </a:lnTo>
                <a:lnTo>
                  <a:pt x="368" y="1521"/>
                </a:lnTo>
                <a:lnTo>
                  <a:pt x="385" y="1553"/>
                </a:lnTo>
                <a:lnTo>
                  <a:pt x="405" y="1582"/>
                </a:lnTo>
                <a:lnTo>
                  <a:pt x="430" y="1606"/>
                </a:lnTo>
                <a:lnTo>
                  <a:pt x="459" y="1628"/>
                </a:lnTo>
                <a:lnTo>
                  <a:pt x="491" y="1645"/>
                </a:lnTo>
                <a:lnTo>
                  <a:pt x="525" y="1657"/>
                </a:lnTo>
                <a:lnTo>
                  <a:pt x="562" y="1663"/>
                </a:lnTo>
                <a:lnTo>
                  <a:pt x="602" y="1663"/>
                </a:lnTo>
                <a:lnTo>
                  <a:pt x="641" y="1657"/>
                </a:lnTo>
                <a:lnTo>
                  <a:pt x="677" y="1644"/>
                </a:lnTo>
                <a:lnTo>
                  <a:pt x="712" y="1628"/>
                </a:lnTo>
                <a:lnTo>
                  <a:pt x="744" y="1605"/>
                </a:lnTo>
                <a:lnTo>
                  <a:pt x="773" y="1578"/>
                </a:lnTo>
                <a:lnTo>
                  <a:pt x="799" y="1548"/>
                </a:lnTo>
                <a:lnTo>
                  <a:pt x="820" y="1515"/>
                </a:lnTo>
                <a:lnTo>
                  <a:pt x="823" y="1512"/>
                </a:lnTo>
                <a:lnTo>
                  <a:pt x="826" y="1511"/>
                </a:lnTo>
                <a:lnTo>
                  <a:pt x="830" y="1509"/>
                </a:lnTo>
                <a:lnTo>
                  <a:pt x="832" y="1509"/>
                </a:lnTo>
                <a:lnTo>
                  <a:pt x="836" y="1511"/>
                </a:lnTo>
                <a:lnTo>
                  <a:pt x="839" y="1512"/>
                </a:lnTo>
                <a:lnTo>
                  <a:pt x="842" y="1511"/>
                </a:lnTo>
                <a:lnTo>
                  <a:pt x="845" y="1509"/>
                </a:lnTo>
                <a:lnTo>
                  <a:pt x="848" y="1511"/>
                </a:lnTo>
                <a:lnTo>
                  <a:pt x="851" y="1512"/>
                </a:lnTo>
                <a:lnTo>
                  <a:pt x="853" y="1513"/>
                </a:lnTo>
                <a:lnTo>
                  <a:pt x="855" y="1517"/>
                </a:lnTo>
                <a:lnTo>
                  <a:pt x="868" y="1567"/>
                </a:lnTo>
                <a:lnTo>
                  <a:pt x="885" y="1615"/>
                </a:lnTo>
                <a:lnTo>
                  <a:pt x="909" y="1658"/>
                </a:lnTo>
                <a:lnTo>
                  <a:pt x="937" y="1696"/>
                </a:lnTo>
                <a:lnTo>
                  <a:pt x="969" y="1731"/>
                </a:lnTo>
                <a:lnTo>
                  <a:pt x="1006" y="1760"/>
                </a:lnTo>
                <a:lnTo>
                  <a:pt x="1046" y="1785"/>
                </a:lnTo>
                <a:lnTo>
                  <a:pt x="1090" y="1805"/>
                </a:lnTo>
                <a:lnTo>
                  <a:pt x="1137" y="1819"/>
                </a:lnTo>
                <a:lnTo>
                  <a:pt x="1187" y="1829"/>
                </a:lnTo>
                <a:lnTo>
                  <a:pt x="1160" y="1792"/>
                </a:lnTo>
                <a:lnTo>
                  <a:pt x="1137" y="1751"/>
                </a:lnTo>
                <a:lnTo>
                  <a:pt x="1121" y="1708"/>
                </a:lnTo>
                <a:lnTo>
                  <a:pt x="1110" y="1663"/>
                </a:lnTo>
                <a:lnTo>
                  <a:pt x="1105" y="1617"/>
                </a:lnTo>
                <a:lnTo>
                  <a:pt x="1108" y="1570"/>
                </a:lnTo>
                <a:lnTo>
                  <a:pt x="1111" y="1563"/>
                </a:lnTo>
                <a:lnTo>
                  <a:pt x="1116" y="1557"/>
                </a:lnTo>
                <a:lnTo>
                  <a:pt x="1123" y="1554"/>
                </a:lnTo>
                <a:lnTo>
                  <a:pt x="1130" y="1554"/>
                </a:lnTo>
                <a:lnTo>
                  <a:pt x="1136" y="1557"/>
                </a:lnTo>
                <a:lnTo>
                  <a:pt x="1141" y="1561"/>
                </a:lnTo>
                <a:lnTo>
                  <a:pt x="1142" y="1570"/>
                </a:lnTo>
                <a:lnTo>
                  <a:pt x="1141" y="1596"/>
                </a:lnTo>
                <a:lnTo>
                  <a:pt x="1142" y="1622"/>
                </a:lnTo>
                <a:lnTo>
                  <a:pt x="1162" y="1609"/>
                </a:lnTo>
                <a:lnTo>
                  <a:pt x="1182" y="1598"/>
                </a:lnTo>
                <a:lnTo>
                  <a:pt x="1166" y="1589"/>
                </a:lnTo>
                <a:lnTo>
                  <a:pt x="1153" y="1577"/>
                </a:lnTo>
                <a:lnTo>
                  <a:pt x="1142" y="1563"/>
                </a:lnTo>
                <a:lnTo>
                  <a:pt x="1137" y="1546"/>
                </a:lnTo>
                <a:lnTo>
                  <a:pt x="1137" y="1544"/>
                </a:lnTo>
                <a:lnTo>
                  <a:pt x="1138" y="1541"/>
                </a:lnTo>
                <a:lnTo>
                  <a:pt x="1140" y="1539"/>
                </a:lnTo>
                <a:lnTo>
                  <a:pt x="1142" y="1538"/>
                </a:lnTo>
                <a:lnTo>
                  <a:pt x="1144" y="1538"/>
                </a:lnTo>
                <a:lnTo>
                  <a:pt x="1147" y="1539"/>
                </a:lnTo>
                <a:lnTo>
                  <a:pt x="1149" y="1541"/>
                </a:lnTo>
                <a:lnTo>
                  <a:pt x="1160" y="1554"/>
                </a:lnTo>
                <a:lnTo>
                  <a:pt x="1175" y="1565"/>
                </a:lnTo>
                <a:lnTo>
                  <a:pt x="1193" y="1574"/>
                </a:lnTo>
                <a:lnTo>
                  <a:pt x="1214" y="1580"/>
                </a:lnTo>
                <a:lnTo>
                  <a:pt x="1236" y="1585"/>
                </a:lnTo>
                <a:lnTo>
                  <a:pt x="1260" y="1589"/>
                </a:lnTo>
                <a:lnTo>
                  <a:pt x="1281" y="1590"/>
                </a:lnTo>
                <a:lnTo>
                  <a:pt x="1300" y="1591"/>
                </a:lnTo>
                <a:lnTo>
                  <a:pt x="1317" y="1591"/>
                </a:lnTo>
                <a:lnTo>
                  <a:pt x="1367" y="1587"/>
                </a:lnTo>
                <a:lnTo>
                  <a:pt x="1415" y="1577"/>
                </a:lnTo>
                <a:lnTo>
                  <a:pt x="1461" y="1559"/>
                </a:lnTo>
                <a:lnTo>
                  <a:pt x="1488" y="1546"/>
                </a:lnTo>
                <a:lnTo>
                  <a:pt x="1514" y="1530"/>
                </a:lnTo>
                <a:lnTo>
                  <a:pt x="1539" y="1509"/>
                </a:lnTo>
                <a:lnTo>
                  <a:pt x="1562" y="1488"/>
                </a:lnTo>
                <a:lnTo>
                  <a:pt x="1583" y="1464"/>
                </a:lnTo>
                <a:lnTo>
                  <a:pt x="1599" y="1440"/>
                </a:lnTo>
                <a:lnTo>
                  <a:pt x="1612" y="1412"/>
                </a:lnTo>
                <a:lnTo>
                  <a:pt x="1622" y="1384"/>
                </a:lnTo>
                <a:lnTo>
                  <a:pt x="1625" y="1356"/>
                </a:lnTo>
                <a:lnTo>
                  <a:pt x="1623" y="1326"/>
                </a:lnTo>
                <a:lnTo>
                  <a:pt x="1615" y="1297"/>
                </a:lnTo>
                <a:lnTo>
                  <a:pt x="1599" y="1266"/>
                </a:lnTo>
                <a:lnTo>
                  <a:pt x="1596" y="1259"/>
                </a:lnTo>
                <a:lnTo>
                  <a:pt x="1597" y="1250"/>
                </a:lnTo>
                <a:lnTo>
                  <a:pt x="1602" y="1243"/>
                </a:lnTo>
                <a:lnTo>
                  <a:pt x="1608" y="1237"/>
                </a:lnTo>
                <a:lnTo>
                  <a:pt x="1616" y="1236"/>
                </a:lnTo>
                <a:lnTo>
                  <a:pt x="1660" y="1239"/>
                </a:lnTo>
                <a:lnTo>
                  <a:pt x="1702" y="1235"/>
                </a:lnTo>
                <a:lnTo>
                  <a:pt x="1742" y="1224"/>
                </a:lnTo>
                <a:lnTo>
                  <a:pt x="1781" y="1209"/>
                </a:lnTo>
                <a:lnTo>
                  <a:pt x="1818" y="1189"/>
                </a:lnTo>
                <a:lnTo>
                  <a:pt x="1851" y="1164"/>
                </a:lnTo>
                <a:lnTo>
                  <a:pt x="1883" y="1134"/>
                </a:lnTo>
                <a:lnTo>
                  <a:pt x="1911" y="1103"/>
                </a:lnTo>
                <a:lnTo>
                  <a:pt x="1937" y="1067"/>
                </a:lnTo>
                <a:lnTo>
                  <a:pt x="1961" y="1029"/>
                </a:lnTo>
                <a:lnTo>
                  <a:pt x="1980" y="990"/>
                </a:lnTo>
                <a:lnTo>
                  <a:pt x="1997" y="949"/>
                </a:lnTo>
                <a:lnTo>
                  <a:pt x="2010" y="906"/>
                </a:lnTo>
                <a:lnTo>
                  <a:pt x="2019" y="864"/>
                </a:lnTo>
                <a:lnTo>
                  <a:pt x="2024" y="821"/>
                </a:lnTo>
                <a:lnTo>
                  <a:pt x="2026" y="780"/>
                </a:lnTo>
                <a:lnTo>
                  <a:pt x="2023" y="738"/>
                </a:lnTo>
                <a:lnTo>
                  <a:pt x="2014" y="698"/>
                </a:lnTo>
                <a:lnTo>
                  <a:pt x="2003" y="660"/>
                </a:lnTo>
                <a:lnTo>
                  <a:pt x="1985" y="627"/>
                </a:lnTo>
                <a:lnTo>
                  <a:pt x="1964" y="596"/>
                </a:lnTo>
                <a:lnTo>
                  <a:pt x="1939" y="570"/>
                </a:lnTo>
                <a:lnTo>
                  <a:pt x="1910" y="549"/>
                </a:lnTo>
                <a:lnTo>
                  <a:pt x="1877" y="530"/>
                </a:lnTo>
                <a:lnTo>
                  <a:pt x="1843" y="516"/>
                </a:lnTo>
                <a:lnTo>
                  <a:pt x="1804" y="505"/>
                </a:lnTo>
                <a:lnTo>
                  <a:pt x="1764" y="499"/>
                </a:lnTo>
                <a:lnTo>
                  <a:pt x="1718" y="495"/>
                </a:lnTo>
                <a:lnTo>
                  <a:pt x="1670" y="493"/>
                </a:lnTo>
                <a:lnTo>
                  <a:pt x="1623" y="495"/>
                </a:lnTo>
                <a:lnTo>
                  <a:pt x="1577" y="500"/>
                </a:lnTo>
                <a:lnTo>
                  <a:pt x="1532" y="511"/>
                </a:lnTo>
                <a:lnTo>
                  <a:pt x="1488" y="525"/>
                </a:lnTo>
                <a:lnTo>
                  <a:pt x="1446" y="547"/>
                </a:lnTo>
                <a:lnTo>
                  <a:pt x="1435" y="550"/>
                </a:lnTo>
                <a:lnTo>
                  <a:pt x="1426" y="548"/>
                </a:lnTo>
                <a:lnTo>
                  <a:pt x="1420" y="541"/>
                </a:lnTo>
                <a:lnTo>
                  <a:pt x="1415" y="532"/>
                </a:lnTo>
                <a:lnTo>
                  <a:pt x="1415" y="523"/>
                </a:lnTo>
                <a:lnTo>
                  <a:pt x="1413" y="519"/>
                </a:lnTo>
                <a:lnTo>
                  <a:pt x="1413" y="515"/>
                </a:lnTo>
                <a:lnTo>
                  <a:pt x="1414" y="510"/>
                </a:lnTo>
                <a:lnTo>
                  <a:pt x="1424" y="465"/>
                </a:lnTo>
                <a:lnTo>
                  <a:pt x="1432" y="421"/>
                </a:lnTo>
                <a:lnTo>
                  <a:pt x="1432" y="376"/>
                </a:lnTo>
                <a:lnTo>
                  <a:pt x="1428" y="334"/>
                </a:lnTo>
                <a:lnTo>
                  <a:pt x="1419" y="292"/>
                </a:lnTo>
                <a:lnTo>
                  <a:pt x="1406" y="252"/>
                </a:lnTo>
                <a:lnTo>
                  <a:pt x="1387" y="214"/>
                </a:lnTo>
                <a:lnTo>
                  <a:pt x="1364" y="180"/>
                </a:lnTo>
                <a:lnTo>
                  <a:pt x="1338" y="147"/>
                </a:lnTo>
                <a:lnTo>
                  <a:pt x="1307" y="118"/>
                </a:lnTo>
                <a:lnTo>
                  <a:pt x="1272" y="92"/>
                </a:lnTo>
                <a:lnTo>
                  <a:pt x="1234" y="71"/>
                </a:lnTo>
                <a:lnTo>
                  <a:pt x="1193" y="55"/>
                </a:lnTo>
                <a:lnTo>
                  <a:pt x="1147" y="42"/>
                </a:lnTo>
                <a:lnTo>
                  <a:pt x="1097" y="34"/>
                </a:lnTo>
                <a:lnTo>
                  <a:pt x="1047" y="32"/>
                </a:lnTo>
                <a:close/>
                <a:moveTo>
                  <a:pt x="1075" y="0"/>
                </a:moveTo>
                <a:lnTo>
                  <a:pt x="1123" y="4"/>
                </a:lnTo>
                <a:lnTo>
                  <a:pt x="1171" y="12"/>
                </a:lnTo>
                <a:lnTo>
                  <a:pt x="1212" y="23"/>
                </a:lnTo>
                <a:lnTo>
                  <a:pt x="1258" y="30"/>
                </a:lnTo>
                <a:lnTo>
                  <a:pt x="1304" y="39"/>
                </a:lnTo>
                <a:lnTo>
                  <a:pt x="1349" y="52"/>
                </a:lnTo>
                <a:lnTo>
                  <a:pt x="1393" y="69"/>
                </a:lnTo>
                <a:lnTo>
                  <a:pt x="1434" y="89"/>
                </a:lnTo>
                <a:lnTo>
                  <a:pt x="1439" y="88"/>
                </a:lnTo>
                <a:lnTo>
                  <a:pt x="1441" y="88"/>
                </a:lnTo>
                <a:lnTo>
                  <a:pt x="1442" y="89"/>
                </a:lnTo>
                <a:lnTo>
                  <a:pt x="1443" y="90"/>
                </a:lnTo>
                <a:lnTo>
                  <a:pt x="1443" y="92"/>
                </a:lnTo>
                <a:lnTo>
                  <a:pt x="1443" y="94"/>
                </a:lnTo>
                <a:lnTo>
                  <a:pt x="1475" y="115"/>
                </a:lnTo>
                <a:lnTo>
                  <a:pt x="1507" y="140"/>
                </a:lnTo>
                <a:lnTo>
                  <a:pt x="1538" y="169"/>
                </a:lnTo>
                <a:lnTo>
                  <a:pt x="1565" y="202"/>
                </a:lnTo>
                <a:lnTo>
                  <a:pt x="1590" y="239"/>
                </a:lnTo>
                <a:lnTo>
                  <a:pt x="1610" y="278"/>
                </a:lnTo>
                <a:lnTo>
                  <a:pt x="1627" y="318"/>
                </a:lnTo>
                <a:lnTo>
                  <a:pt x="1636" y="361"/>
                </a:lnTo>
                <a:lnTo>
                  <a:pt x="1640" y="403"/>
                </a:lnTo>
                <a:lnTo>
                  <a:pt x="1635" y="446"/>
                </a:lnTo>
                <a:lnTo>
                  <a:pt x="1635" y="446"/>
                </a:lnTo>
                <a:lnTo>
                  <a:pt x="1635" y="447"/>
                </a:lnTo>
                <a:lnTo>
                  <a:pt x="1683" y="445"/>
                </a:lnTo>
                <a:lnTo>
                  <a:pt x="1733" y="447"/>
                </a:lnTo>
                <a:lnTo>
                  <a:pt x="1781" y="454"/>
                </a:lnTo>
                <a:lnTo>
                  <a:pt x="1828" y="466"/>
                </a:lnTo>
                <a:lnTo>
                  <a:pt x="1872" y="482"/>
                </a:lnTo>
                <a:lnTo>
                  <a:pt x="1919" y="495"/>
                </a:lnTo>
                <a:lnTo>
                  <a:pt x="1962" y="513"/>
                </a:lnTo>
                <a:lnTo>
                  <a:pt x="2003" y="538"/>
                </a:lnTo>
                <a:lnTo>
                  <a:pt x="2039" y="568"/>
                </a:lnTo>
                <a:lnTo>
                  <a:pt x="2072" y="601"/>
                </a:lnTo>
                <a:lnTo>
                  <a:pt x="2102" y="639"/>
                </a:lnTo>
                <a:lnTo>
                  <a:pt x="2127" y="680"/>
                </a:lnTo>
                <a:lnTo>
                  <a:pt x="2148" y="723"/>
                </a:lnTo>
                <a:lnTo>
                  <a:pt x="2153" y="726"/>
                </a:lnTo>
                <a:lnTo>
                  <a:pt x="2154" y="729"/>
                </a:lnTo>
                <a:lnTo>
                  <a:pt x="2154" y="730"/>
                </a:lnTo>
                <a:lnTo>
                  <a:pt x="2154" y="732"/>
                </a:lnTo>
                <a:lnTo>
                  <a:pt x="2151" y="733"/>
                </a:lnTo>
                <a:lnTo>
                  <a:pt x="2167" y="781"/>
                </a:lnTo>
                <a:lnTo>
                  <a:pt x="2177" y="828"/>
                </a:lnTo>
                <a:lnTo>
                  <a:pt x="2182" y="878"/>
                </a:lnTo>
                <a:lnTo>
                  <a:pt x="2181" y="926"/>
                </a:lnTo>
                <a:lnTo>
                  <a:pt x="2173" y="980"/>
                </a:lnTo>
                <a:lnTo>
                  <a:pt x="2160" y="1032"/>
                </a:lnTo>
                <a:lnTo>
                  <a:pt x="2141" y="1081"/>
                </a:lnTo>
                <a:lnTo>
                  <a:pt x="2116" y="1129"/>
                </a:lnTo>
                <a:lnTo>
                  <a:pt x="2088" y="1174"/>
                </a:lnTo>
                <a:lnTo>
                  <a:pt x="2053" y="1216"/>
                </a:lnTo>
                <a:lnTo>
                  <a:pt x="2031" y="1241"/>
                </a:lnTo>
                <a:lnTo>
                  <a:pt x="2006" y="1265"/>
                </a:lnTo>
                <a:lnTo>
                  <a:pt x="1978" y="1288"/>
                </a:lnTo>
                <a:lnTo>
                  <a:pt x="1948" y="1310"/>
                </a:lnTo>
                <a:lnTo>
                  <a:pt x="1917" y="1327"/>
                </a:lnTo>
                <a:lnTo>
                  <a:pt x="1885" y="1341"/>
                </a:lnTo>
                <a:lnTo>
                  <a:pt x="1851" y="1351"/>
                </a:lnTo>
                <a:lnTo>
                  <a:pt x="1818" y="1354"/>
                </a:lnTo>
                <a:lnTo>
                  <a:pt x="1784" y="1351"/>
                </a:lnTo>
                <a:lnTo>
                  <a:pt x="1787" y="1383"/>
                </a:lnTo>
                <a:lnTo>
                  <a:pt x="1784" y="1412"/>
                </a:lnTo>
                <a:lnTo>
                  <a:pt x="1773" y="1442"/>
                </a:lnTo>
                <a:lnTo>
                  <a:pt x="1758" y="1469"/>
                </a:lnTo>
                <a:lnTo>
                  <a:pt x="1739" y="1495"/>
                </a:lnTo>
                <a:lnTo>
                  <a:pt x="1715" y="1519"/>
                </a:lnTo>
                <a:lnTo>
                  <a:pt x="1690" y="1540"/>
                </a:lnTo>
                <a:lnTo>
                  <a:pt x="1664" y="1559"/>
                </a:lnTo>
                <a:lnTo>
                  <a:pt x="1638" y="1574"/>
                </a:lnTo>
                <a:lnTo>
                  <a:pt x="1586" y="1600"/>
                </a:lnTo>
                <a:lnTo>
                  <a:pt x="1534" y="1619"/>
                </a:lnTo>
                <a:lnTo>
                  <a:pt x="1481" y="1630"/>
                </a:lnTo>
                <a:lnTo>
                  <a:pt x="1428" y="1635"/>
                </a:lnTo>
                <a:lnTo>
                  <a:pt x="1372" y="1634"/>
                </a:lnTo>
                <a:lnTo>
                  <a:pt x="1318" y="1625"/>
                </a:lnTo>
                <a:lnTo>
                  <a:pt x="1276" y="1622"/>
                </a:lnTo>
                <a:lnTo>
                  <a:pt x="1252" y="1618"/>
                </a:lnTo>
                <a:lnTo>
                  <a:pt x="1225" y="1612"/>
                </a:lnTo>
                <a:lnTo>
                  <a:pt x="1229" y="1625"/>
                </a:lnTo>
                <a:lnTo>
                  <a:pt x="1232" y="1627"/>
                </a:lnTo>
                <a:lnTo>
                  <a:pt x="1233" y="1628"/>
                </a:lnTo>
                <a:lnTo>
                  <a:pt x="1234" y="1630"/>
                </a:lnTo>
                <a:lnTo>
                  <a:pt x="1233" y="1632"/>
                </a:lnTo>
                <a:lnTo>
                  <a:pt x="1232" y="1632"/>
                </a:lnTo>
                <a:lnTo>
                  <a:pt x="1248" y="1670"/>
                </a:lnTo>
                <a:lnTo>
                  <a:pt x="1268" y="1705"/>
                </a:lnTo>
                <a:lnTo>
                  <a:pt x="1292" y="1738"/>
                </a:lnTo>
                <a:lnTo>
                  <a:pt x="1322" y="1768"/>
                </a:lnTo>
                <a:lnTo>
                  <a:pt x="1325" y="1776"/>
                </a:lnTo>
                <a:lnTo>
                  <a:pt x="1325" y="1784"/>
                </a:lnTo>
                <a:lnTo>
                  <a:pt x="1322" y="1791"/>
                </a:lnTo>
                <a:lnTo>
                  <a:pt x="1287" y="1829"/>
                </a:lnTo>
                <a:lnTo>
                  <a:pt x="1253" y="1865"/>
                </a:lnTo>
                <a:lnTo>
                  <a:pt x="1250" y="1867"/>
                </a:lnTo>
                <a:lnTo>
                  <a:pt x="1247" y="1868"/>
                </a:lnTo>
                <a:lnTo>
                  <a:pt x="1245" y="1868"/>
                </a:lnTo>
                <a:lnTo>
                  <a:pt x="1241" y="1867"/>
                </a:lnTo>
                <a:lnTo>
                  <a:pt x="1238" y="1868"/>
                </a:lnTo>
                <a:lnTo>
                  <a:pt x="1233" y="1869"/>
                </a:lnTo>
                <a:lnTo>
                  <a:pt x="1187" y="1864"/>
                </a:lnTo>
                <a:lnTo>
                  <a:pt x="1141" y="1856"/>
                </a:lnTo>
                <a:lnTo>
                  <a:pt x="1096" y="1843"/>
                </a:lnTo>
                <a:lnTo>
                  <a:pt x="1052" y="1826"/>
                </a:lnTo>
                <a:lnTo>
                  <a:pt x="1011" y="1805"/>
                </a:lnTo>
                <a:lnTo>
                  <a:pt x="973" y="1780"/>
                </a:lnTo>
                <a:lnTo>
                  <a:pt x="937" y="1751"/>
                </a:lnTo>
                <a:lnTo>
                  <a:pt x="907" y="1719"/>
                </a:lnTo>
                <a:lnTo>
                  <a:pt x="907" y="1721"/>
                </a:lnTo>
                <a:lnTo>
                  <a:pt x="906" y="1725"/>
                </a:lnTo>
                <a:lnTo>
                  <a:pt x="904" y="1727"/>
                </a:lnTo>
                <a:lnTo>
                  <a:pt x="901" y="1729"/>
                </a:lnTo>
                <a:lnTo>
                  <a:pt x="870" y="1745"/>
                </a:lnTo>
                <a:lnTo>
                  <a:pt x="838" y="1755"/>
                </a:lnTo>
                <a:lnTo>
                  <a:pt x="805" y="1763"/>
                </a:lnTo>
                <a:lnTo>
                  <a:pt x="803" y="1764"/>
                </a:lnTo>
                <a:lnTo>
                  <a:pt x="801" y="1764"/>
                </a:lnTo>
                <a:lnTo>
                  <a:pt x="752" y="1767"/>
                </a:lnTo>
                <a:lnTo>
                  <a:pt x="702" y="1764"/>
                </a:lnTo>
                <a:lnTo>
                  <a:pt x="651" y="1754"/>
                </a:lnTo>
                <a:lnTo>
                  <a:pt x="603" y="1739"/>
                </a:lnTo>
                <a:lnTo>
                  <a:pt x="556" y="1719"/>
                </a:lnTo>
                <a:lnTo>
                  <a:pt x="511" y="1695"/>
                </a:lnTo>
                <a:lnTo>
                  <a:pt x="468" y="1668"/>
                </a:lnTo>
                <a:lnTo>
                  <a:pt x="434" y="1647"/>
                </a:lnTo>
                <a:lnTo>
                  <a:pt x="403" y="1619"/>
                </a:lnTo>
                <a:lnTo>
                  <a:pt x="377" y="1589"/>
                </a:lnTo>
                <a:lnTo>
                  <a:pt x="374" y="1590"/>
                </a:lnTo>
                <a:lnTo>
                  <a:pt x="370" y="1591"/>
                </a:lnTo>
                <a:lnTo>
                  <a:pt x="325" y="1590"/>
                </a:lnTo>
                <a:lnTo>
                  <a:pt x="281" y="1582"/>
                </a:lnTo>
                <a:lnTo>
                  <a:pt x="239" y="1567"/>
                </a:lnTo>
                <a:lnTo>
                  <a:pt x="199" y="1547"/>
                </a:lnTo>
                <a:lnTo>
                  <a:pt x="162" y="1521"/>
                </a:lnTo>
                <a:lnTo>
                  <a:pt x="129" y="1492"/>
                </a:lnTo>
                <a:lnTo>
                  <a:pt x="99" y="1457"/>
                </a:lnTo>
                <a:lnTo>
                  <a:pt x="91" y="1448"/>
                </a:lnTo>
                <a:lnTo>
                  <a:pt x="82" y="1435"/>
                </a:lnTo>
                <a:lnTo>
                  <a:pt x="70" y="1417"/>
                </a:lnTo>
                <a:lnTo>
                  <a:pt x="57" y="1398"/>
                </a:lnTo>
                <a:lnTo>
                  <a:pt x="45" y="1378"/>
                </a:lnTo>
                <a:lnTo>
                  <a:pt x="33" y="1357"/>
                </a:lnTo>
                <a:lnTo>
                  <a:pt x="22" y="1336"/>
                </a:lnTo>
                <a:lnTo>
                  <a:pt x="15" y="1315"/>
                </a:lnTo>
                <a:lnTo>
                  <a:pt x="9" y="1297"/>
                </a:lnTo>
                <a:lnTo>
                  <a:pt x="9" y="1280"/>
                </a:lnTo>
                <a:lnTo>
                  <a:pt x="13" y="1266"/>
                </a:lnTo>
                <a:lnTo>
                  <a:pt x="2" y="1224"/>
                </a:lnTo>
                <a:lnTo>
                  <a:pt x="0" y="1183"/>
                </a:lnTo>
                <a:lnTo>
                  <a:pt x="4" y="1142"/>
                </a:lnTo>
                <a:lnTo>
                  <a:pt x="14" y="1103"/>
                </a:lnTo>
                <a:lnTo>
                  <a:pt x="31" y="1066"/>
                </a:lnTo>
                <a:lnTo>
                  <a:pt x="52" y="1032"/>
                </a:lnTo>
                <a:lnTo>
                  <a:pt x="78" y="1000"/>
                </a:lnTo>
                <a:lnTo>
                  <a:pt x="109" y="972"/>
                </a:lnTo>
                <a:lnTo>
                  <a:pt x="142" y="949"/>
                </a:lnTo>
                <a:lnTo>
                  <a:pt x="180" y="930"/>
                </a:lnTo>
                <a:lnTo>
                  <a:pt x="155" y="892"/>
                </a:lnTo>
                <a:lnTo>
                  <a:pt x="136" y="852"/>
                </a:lnTo>
                <a:lnTo>
                  <a:pt x="122" y="810"/>
                </a:lnTo>
                <a:lnTo>
                  <a:pt x="113" y="768"/>
                </a:lnTo>
                <a:lnTo>
                  <a:pt x="111" y="723"/>
                </a:lnTo>
                <a:lnTo>
                  <a:pt x="112" y="679"/>
                </a:lnTo>
                <a:lnTo>
                  <a:pt x="118" y="634"/>
                </a:lnTo>
                <a:lnTo>
                  <a:pt x="129" y="590"/>
                </a:lnTo>
                <a:lnTo>
                  <a:pt x="143" y="548"/>
                </a:lnTo>
                <a:lnTo>
                  <a:pt x="161" y="508"/>
                </a:lnTo>
                <a:lnTo>
                  <a:pt x="182" y="469"/>
                </a:lnTo>
                <a:lnTo>
                  <a:pt x="207" y="432"/>
                </a:lnTo>
                <a:lnTo>
                  <a:pt x="234" y="399"/>
                </a:lnTo>
                <a:lnTo>
                  <a:pt x="265" y="369"/>
                </a:lnTo>
                <a:lnTo>
                  <a:pt x="298" y="343"/>
                </a:lnTo>
                <a:lnTo>
                  <a:pt x="332" y="322"/>
                </a:lnTo>
                <a:lnTo>
                  <a:pt x="369" y="306"/>
                </a:lnTo>
                <a:lnTo>
                  <a:pt x="408" y="296"/>
                </a:lnTo>
                <a:lnTo>
                  <a:pt x="448" y="291"/>
                </a:lnTo>
                <a:lnTo>
                  <a:pt x="488" y="293"/>
                </a:lnTo>
                <a:lnTo>
                  <a:pt x="531" y="303"/>
                </a:lnTo>
                <a:lnTo>
                  <a:pt x="573" y="320"/>
                </a:lnTo>
                <a:lnTo>
                  <a:pt x="616" y="344"/>
                </a:lnTo>
                <a:lnTo>
                  <a:pt x="628" y="296"/>
                </a:lnTo>
                <a:lnTo>
                  <a:pt x="647" y="251"/>
                </a:lnTo>
                <a:lnTo>
                  <a:pt x="669" y="208"/>
                </a:lnTo>
                <a:lnTo>
                  <a:pt x="696" y="170"/>
                </a:lnTo>
                <a:lnTo>
                  <a:pt x="728" y="135"/>
                </a:lnTo>
                <a:lnTo>
                  <a:pt x="762" y="104"/>
                </a:lnTo>
                <a:lnTo>
                  <a:pt x="801" y="77"/>
                </a:lnTo>
                <a:lnTo>
                  <a:pt x="842" y="53"/>
                </a:lnTo>
                <a:lnTo>
                  <a:pt x="885" y="34"/>
                </a:lnTo>
                <a:lnTo>
                  <a:pt x="930" y="19"/>
                </a:lnTo>
                <a:lnTo>
                  <a:pt x="978" y="8"/>
                </a:lnTo>
                <a:lnTo>
                  <a:pt x="1026" y="3"/>
                </a:lnTo>
                <a:lnTo>
                  <a:pt x="1075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defTabSz="91448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0D2126-5818-450B-802A-A9023D48FEA5}"/>
              </a:ext>
            </a:extLst>
          </p:cNvPr>
          <p:cNvSpPr txBox="1"/>
          <p:nvPr/>
        </p:nvSpPr>
        <p:spPr>
          <a:xfrm>
            <a:off x="491067" y="2087639"/>
            <a:ext cx="798043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Many benefits to a special review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Objective review of issues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Opportunity for education (program and SR committee)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Sharing and collaboration of solutions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Helpful; not hurtful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Reinforces ACGME requirements</a:t>
            </a:r>
          </a:p>
          <a:p>
            <a:endParaRPr lang="en-US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1589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4714" y="22087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en-US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Getting to the Next Stage – Program Improvement I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January 6,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Digging for Data IV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Tuesday, January 18,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Back to Basics – GME for New Coordinators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Tuesday, February 8,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Leveraging RMS Technology for the Medicare Cost Report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February 17,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The ABCs of GMEC: Part II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March 10, 2022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2" y="42979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14" y="5013278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Meet the Experts – Fall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 Successful Coordinator? You Must Be C-C-Crazy!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Planning and Tracking Scholarly Activity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 Financing: The Basics, the Strategies, and the Upcoming Changes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Role of Coaching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Resident Wellness in the Virtual World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 Day in the Life of A DIO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Site Visits – What to Expect in 2021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ADS Update 2021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 Grants and Funding Sources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Survey Research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Impactful AIR &amp; APE – Bridging Data &amp; Action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85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Heather Peters, M.Ed. Ph.D.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>
                <a:hlinkClick r:id="rId4"/>
              </a:rPr>
              <a:t>Heather@PartnersInMedEd.com</a:t>
            </a:r>
            <a:endParaRPr lang="en-US" sz="1800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And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Christine Redovan, MBA, MLIS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>
                <a:hlinkClick r:id="rId5"/>
              </a:rPr>
              <a:t>Christine@PartnersInMedEd.com</a:t>
            </a:r>
            <a:endParaRPr lang="en-US" sz="18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336;p29">
            <a:extLst>
              <a:ext uri="{FF2B5EF4-FFF2-40B4-BE49-F238E27FC236}">
                <a16:creationId xmlns:a16="http://schemas.microsoft.com/office/drawing/2014/main" id="{B55E0441-ECB1-A943-B6AC-FC42002E4D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23</a:t>
            </a:fld>
            <a:endParaRPr dirty="0"/>
          </a:p>
        </p:txBody>
      </p:sp>
      <p:sp>
        <p:nvSpPr>
          <p:cNvPr id="9" name="Google Shape;69;p2">
            <a:extLst>
              <a:ext uri="{FF2B5EF4-FFF2-40B4-BE49-F238E27FC236}">
                <a16:creationId xmlns:a16="http://schemas.microsoft.com/office/drawing/2014/main" id="{D787FC55-DC09-1B4E-9190-36E898FA741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94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70" y="1737330"/>
            <a:ext cx="8238259" cy="44389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DISCUSS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purpose/theory behind the Special Review process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OUTLINE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ACGME’s expectations for special reviews and the special review policy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PROVIDE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best practices for the special review process, interviews, and reports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7" name="Graphic 6" descr="Bullseye with solid fill">
            <a:extLst>
              <a:ext uri="{FF2B5EF4-FFF2-40B4-BE49-F238E27FC236}">
                <a16:creationId xmlns:a16="http://schemas.microsoft.com/office/drawing/2014/main" id="{54E17BEB-C467-4D4D-9FE2-0DA144A1F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5077" y="3807983"/>
            <a:ext cx="2990273" cy="2990273"/>
          </a:xfrm>
          <a:prstGeom prst="rect">
            <a:avLst/>
          </a:prstGeom>
        </p:spPr>
      </p:pic>
      <p:pic>
        <p:nvPicPr>
          <p:cNvPr id="9" name="Graphic 8" descr="Mining tools with solid fill">
            <a:extLst>
              <a:ext uri="{FF2B5EF4-FFF2-40B4-BE49-F238E27FC236}">
                <a16:creationId xmlns:a16="http://schemas.microsoft.com/office/drawing/2014/main" id="{1BD8C678-372F-4CD3-9E14-00795C56A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650" y="4230042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46D7B0-D249-4655-A8EF-DAE90F6F55C6}"/>
              </a:ext>
            </a:extLst>
          </p:cNvPr>
          <p:cNvSpPr txBox="1"/>
          <p:nvPr/>
        </p:nvSpPr>
        <p:spPr>
          <a:xfrm>
            <a:off x="1571914" y="4265455"/>
            <a:ext cx="39531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Templates</a:t>
            </a:r>
            <a:r>
              <a:rPr lang="en-US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Sample Special Review Policy</a:t>
            </a: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Special Review Worksheet</a:t>
            </a:r>
            <a:endParaRPr lang="en-US" sz="14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Special Review Report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latin typeface="Arial" panose="020B0604020202020204" pitchFamily="34" charset="0"/>
                <a:ea typeface="Times New Roman" panose="02020603050405020304" pitchFamily="18" charset="0"/>
              </a:rPr>
              <a:t>Sample SMART Improvement Goals</a:t>
            </a:r>
            <a:endParaRPr lang="en-US" sz="14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0B8160-9F3B-479C-B876-D8CD64170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E6CB0-4DC3-4651-8F6A-C0A43DA91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B252A6-002C-4781-9095-08863682EF98}"/>
              </a:ext>
            </a:extLst>
          </p:cNvPr>
          <p:cNvGrpSpPr/>
          <p:nvPr/>
        </p:nvGrpSpPr>
        <p:grpSpPr>
          <a:xfrm>
            <a:off x="6391161" y="300534"/>
            <a:ext cx="2601469" cy="2328648"/>
            <a:chOff x="1360488" y="1833563"/>
            <a:chExt cx="4268788" cy="3821112"/>
          </a:xfrm>
          <a:solidFill>
            <a:schemeClr val="accent6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53D3235-A03D-4CAE-A3A0-4FDB1BC551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476" y="4049713"/>
              <a:ext cx="752475" cy="742950"/>
            </a:xfrm>
            <a:custGeom>
              <a:avLst/>
              <a:gdLst>
                <a:gd name="T0" fmla="*/ 422 w 948"/>
                <a:gd name="T1" fmla="*/ 89 h 936"/>
                <a:gd name="T2" fmla="*/ 409 w 948"/>
                <a:gd name="T3" fmla="*/ 89 h 936"/>
                <a:gd name="T4" fmla="*/ 349 w 948"/>
                <a:gd name="T5" fmla="*/ 99 h 936"/>
                <a:gd name="T6" fmla="*/ 254 w 948"/>
                <a:gd name="T7" fmla="*/ 141 h 936"/>
                <a:gd name="T8" fmla="*/ 184 w 948"/>
                <a:gd name="T9" fmla="*/ 205 h 936"/>
                <a:gd name="T10" fmla="*/ 135 w 948"/>
                <a:gd name="T11" fmla="*/ 282 h 936"/>
                <a:gd name="T12" fmla="*/ 109 w 948"/>
                <a:gd name="T13" fmla="*/ 370 h 936"/>
                <a:gd name="T14" fmla="*/ 103 w 948"/>
                <a:gd name="T15" fmla="*/ 461 h 936"/>
                <a:gd name="T16" fmla="*/ 116 w 948"/>
                <a:gd name="T17" fmla="*/ 554 h 936"/>
                <a:gd name="T18" fmla="*/ 150 w 948"/>
                <a:gd name="T19" fmla="*/ 641 h 936"/>
                <a:gd name="T20" fmla="*/ 204 w 948"/>
                <a:gd name="T21" fmla="*/ 717 h 936"/>
                <a:gd name="T22" fmla="*/ 274 w 948"/>
                <a:gd name="T23" fmla="*/ 781 h 936"/>
                <a:gd name="T24" fmla="*/ 362 w 948"/>
                <a:gd name="T25" fmla="*/ 823 h 936"/>
                <a:gd name="T26" fmla="*/ 468 w 948"/>
                <a:gd name="T27" fmla="*/ 841 h 936"/>
                <a:gd name="T28" fmla="*/ 585 w 948"/>
                <a:gd name="T29" fmla="*/ 830 h 936"/>
                <a:gd name="T30" fmla="*/ 685 w 948"/>
                <a:gd name="T31" fmla="*/ 794 h 936"/>
                <a:gd name="T32" fmla="*/ 760 w 948"/>
                <a:gd name="T33" fmla="*/ 737 h 936"/>
                <a:gd name="T34" fmla="*/ 814 w 948"/>
                <a:gd name="T35" fmla="*/ 663 h 936"/>
                <a:gd name="T36" fmla="*/ 847 w 948"/>
                <a:gd name="T37" fmla="*/ 579 h 936"/>
                <a:gd name="T38" fmla="*/ 858 w 948"/>
                <a:gd name="T39" fmla="*/ 489 h 936"/>
                <a:gd name="T40" fmla="*/ 850 w 948"/>
                <a:gd name="T41" fmla="*/ 398 h 936"/>
                <a:gd name="T42" fmla="*/ 822 w 948"/>
                <a:gd name="T43" fmla="*/ 309 h 936"/>
                <a:gd name="T44" fmla="*/ 776 w 948"/>
                <a:gd name="T45" fmla="*/ 230 h 936"/>
                <a:gd name="T46" fmla="*/ 713 w 948"/>
                <a:gd name="T47" fmla="*/ 163 h 936"/>
                <a:gd name="T48" fmla="*/ 633 w 948"/>
                <a:gd name="T49" fmla="*/ 114 h 936"/>
                <a:gd name="T50" fmla="*/ 535 w 948"/>
                <a:gd name="T51" fmla="*/ 88 h 936"/>
                <a:gd name="T52" fmla="*/ 404 w 948"/>
                <a:gd name="T53" fmla="*/ 0 h 936"/>
                <a:gd name="T54" fmla="*/ 471 w 948"/>
                <a:gd name="T55" fmla="*/ 6 h 936"/>
                <a:gd name="T56" fmla="*/ 483 w 948"/>
                <a:gd name="T57" fmla="*/ 11 h 936"/>
                <a:gd name="T58" fmla="*/ 543 w 948"/>
                <a:gd name="T59" fmla="*/ 11 h 936"/>
                <a:gd name="T60" fmla="*/ 654 w 948"/>
                <a:gd name="T61" fmla="*/ 34 h 936"/>
                <a:gd name="T62" fmla="*/ 755 w 948"/>
                <a:gd name="T63" fmla="*/ 93 h 936"/>
                <a:gd name="T64" fmla="*/ 842 w 948"/>
                <a:gd name="T65" fmla="*/ 177 h 936"/>
                <a:gd name="T66" fmla="*/ 905 w 948"/>
                <a:gd name="T67" fmla="*/ 280 h 936"/>
                <a:gd name="T68" fmla="*/ 941 w 948"/>
                <a:gd name="T69" fmla="*/ 388 h 936"/>
                <a:gd name="T70" fmla="*/ 946 w 948"/>
                <a:gd name="T71" fmla="*/ 515 h 936"/>
                <a:gd name="T72" fmla="*/ 915 w 948"/>
                <a:gd name="T73" fmla="*/ 636 h 936"/>
                <a:gd name="T74" fmla="*/ 855 w 948"/>
                <a:gd name="T75" fmla="*/ 745 h 936"/>
                <a:gd name="T76" fmla="*/ 770 w 948"/>
                <a:gd name="T77" fmla="*/ 835 h 936"/>
                <a:gd name="T78" fmla="*/ 662 w 948"/>
                <a:gd name="T79" fmla="*/ 900 h 936"/>
                <a:gd name="T80" fmla="*/ 540 w 948"/>
                <a:gd name="T81" fmla="*/ 932 h 936"/>
                <a:gd name="T82" fmla="*/ 404 w 948"/>
                <a:gd name="T83" fmla="*/ 929 h 936"/>
                <a:gd name="T84" fmla="*/ 280 w 948"/>
                <a:gd name="T85" fmla="*/ 890 h 936"/>
                <a:gd name="T86" fmla="*/ 173 w 948"/>
                <a:gd name="T87" fmla="*/ 820 h 936"/>
                <a:gd name="T88" fmla="*/ 85 w 948"/>
                <a:gd name="T89" fmla="*/ 724 h 936"/>
                <a:gd name="T90" fmla="*/ 26 w 948"/>
                <a:gd name="T91" fmla="*/ 608 h 936"/>
                <a:gd name="T92" fmla="*/ 0 w 948"/>
                <a:gd name="T93" fmla="*/ 476 h 936"/>
                <a:gd name="T94" fmla="*/ 8 w 948"/>
                <a:gd name="T95" fmla="*/ 358 h 936"/>
                <a:gd name="T96" fmla="*/ 45 w 948"/>
                <a:gd name="T97" fmla="*/ 247 h 936"/>
                <a:gd name="T98" fmla="*/ 107 w 948"/>
                <a:gd name="T99" fmla="*/ 150 h 936"/>
                <a:gd name="T100" fmla="*/ 191 w 948"/>
                <a:gd name="T101" fmla="*/ 73 h 936"/>
                <a:gd name="T102" fmla="*/ 290 w 948"/>
                <a:gd name="T103" fmla="*/ 21 h 936"/>
                <a:gd name="T104" fmla="*/ 404 w 948"/>
                <a:gd name="T105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8" h="936">
                  <a:moveTo>
                    <a:pt x="481" y="84"/>
                  </a:moveTo>
                  <a:lnTo>
                    <a:pt x="422" y="89"/>
                  </a:lnTo>
                  <a:lnTo>
                    <a:pt x="416" y="89"/>
                  </a:lnTo>
                  <a:lnTo>
                    <a:pt x="409" y="89"/>
                  </a:lnTo>
                  <a:lnTo>
                    <a:pt x="404" y="86"/>
                  </a:lnTo>
                  <a:lnTo>
                    <a:pt x="349" y="99"/>
                  </a:lnTo>
                  <a:lnTo>
                    <a:pt x="298" y="117"/>
                  </a:lnTo>
                  <a:lnTo>
                    <a:pt x="254" y="141"/>
                  </a:lnTo>
                  <a:lnTo>
                    <a:pt x="217" y="171"/>
                  </a:lnTo>
                  <a:lnTo>
                    <a:pt x="184" y="205"/>
                  </a:lnTo>
                  <a:lnTo>
                    <a:pt x="156" y="243"/>
                  </a:lnTo>
                  <a:lnTo>
                    <a:pt x="135" y="282"/>
                  </a:lnTo>
                  <a:lnTo>
                    <a:pt x="119" y="326"/>
                  </a:lnTo>
                  <a:lnTo>
                    <a:pt x="109" y="370"/>
                  </a:lnTo>
                  <a:lnTo>
                    <a:pt x="103" y="415"/>
                  </a:lnTo>
                  <a:lnTo>
                    <a:pt x="103" y="461"/>
                  </a:lnTo>
                  <a:lnTo>
                    <a:pt x="107" y="508"/>
                  </a:lnTo>
                  <a:lnTo>
                    <a:pt x="116" y="554"/>
                  </a:lnTo>
                  <a:lnTo>
                    <a:pt x="130" y="598"/>
                  </a:lnTo>
                  <a:lnTo>
                    <a:pt x="150" y="641"/>
                  </a:lnTo>
                  <a:lnTo>
                    <a:pt x="174" y="681"/>
                  </a:lnTo>
                  <a:lnTo>
                    <a:pt x="204" y="717"/>
                  </a:lnTo>
                  <a:lnTo>
                    <a:pt x="236" y="751"/>
                  </a:lnTo>
                  <a:lnTo>
                    <a:pt x="274" y="781"/>
                  </a:lnTo>
                  <a:lnTo>
                    <a:pt x="316" y="804"/>
                  </a:lnTo>
                  <a:lnTo>
                    <a:pt x="362" y="823"/>
                  </a:lnTo>
                  <a:lnTo>
                    <a:pt x="414" y="835"/>
                  </a:lnTo>
                  <a:lnTo>
                    <a:pt x="468" y="841"/>
                  </a:lnTo>
                  <a:lnTo>
                    <a:pt x="527" y="840"/>
                  </a:lnTo>
                  <a:lnTo>
                    <a:pt x="585" y="830"/>
                  </a:lnTo>
                  <a:lnTo>
                    <a:pt x="638" y="815"/>
                  </a:lnTo>
                  <a:lnTo>
                    <a:pt x="685" y="794"/>
                  </a:lnTo>
                  <a:lnTo>
                    <a:pt x="724" y="768"/>
                  </a:lnTo>
                  <a:lnTo>
                    <a:pt x="760" y="737"/>
                  </a:lnTo>
                  <a:lnTo>
                    <a:pt x="789" y="701"/>
                  </a:lnTo>
                  <a:lnTo>
                    <a:pt x="814" y="663"/>
                  </a:lnTo>
                  <a:lnTo>
                    <a:pt x="833" y="623"/>
                  </a:lnTo>
                  <a:lnTo>
                    <a:pt x="847" y="579"/>
                  </a:lnTo>
                  <a:lnTo>
                    <a:pt x="855" y="535"/>
                  </a:lnTo>
                  <a:lnTo>
                    <a:pt x="858" y="489"/>
                  </a:lnTo>
                  <a:lnTo>
                    <a:pt x="856" y="443"/>
                  </a:lnTo>
                  <a:lnTo>
                    <a:pt x="850" y="398"/>
                  </a:lnTo>
                  <a:lnTo>
                    <a:pt x="838" y="352"/>
                  </a:lnTo>
                  <a:lnTo>
                    <a:pt x="822" y="309"/>
                  </a:lnTo>
                  <a:lnTo>
                    <a:pt x="802" y="267"/>
                  </a:lnTo>
                  <a:lnTo>
                    <a:pt x="776" y="230"/>
                  </a:lnTo>
                  <a:lnTo>
                    <a:pt x="747" y="194"/>
                  </a:lnTo>
                  <a:lnTo>
                    <a:pt x="713" y="163"/>
                  </a:lnTo>
                  <a:lnTo>
                    <a:pt x="675" y="135"/>
                  </a:lnTo>
                  <a:lnTo>
                    <a:pt x="633" y="114"/>
                  </a:lnTo>
                  <a:lnTo>
                    <a:pt x="585" y="97"/>
                  </a:lnTo>
                  <a:lnTo>
                    <a:pt x="535" y="88"/>
                  </a:lnTo>
                  <a:lnTo>
                    <a:pt x="481" y="84"/>
                  </a:lnTo>
                  <a:close/>
                  <a:moveTo>
                    <a:pt x="404" y="0"/>
                  </a:moveTo>
                  <a:lnTo>
                    <a:pt x="466" y="4"/>
                  </a:lnTo>
                  <a:lnTo>
                    <a:pt x="471" y="6"/>
                  </a:lnTo>
                  <a:lnTo>
                    <a:pt x="478" y="8"/>
                  </a:lnTo>
                  <a:lnTo>
                    <a:pt x="483" y="11"/>
                  </a:lnTo>
                  <a:lnTo>
                    <a:pt x="486" y="14"/>
                  </a:lnTo>
                  <a:lnTo>
                    <a:pt x="543" y="11"/>
                  </a:lnTo>
                  <a:lnTo>
                    <a:pt x="599" y="17"/>
                  </a:lnTo>
                  <a:lnTo>
                    <a:pt x="654" y="34"/>
                  </a:lnTo>
                  <a:lnTo>
                    <a:pt x="706" y="60"/>
                  </a:lnTo>
                  <a:lnTo>
                    <a:pt x="755" y="93"/>
                  </a:lnTo>
                  <a:lnTo>
                    <a:pt x="801" y="133"/>
                  </a:lnTo>
                  <a:lnTo>
                    <a:pt x="842" y="177"/>
                  </a:lnTo>
                  <a:lnTo>
                    <a:pt x="876" y="228"/>
                  </a:lnTo>
                  <a:lnTo>
                    <a:pt x="905" y="280"/>
                  </a:lnTo>
                  <a:lnTo>
                    <a:pt x="926" y="334"/>
                  </a:lnTo>
                  <a:lnTo>
                    <a:pt x="941" y="388"/>
                  </a:lnTo>
                  <a:lnTo>
                    <a:pt x="948" y="451"/>
                  </a:lnTo>
                  <a:lnTo>
                    <a:pt x="946" y="515"/>
                  </a:lnTo>
                  <a:lnTo>
                    <a:pt x="935" y="577"/>
                  </a:lnTo>
                  <a:lnTo>
                    <a:pt x="915" y="636"/>
                  </a:lnTo>
                  <a:lnTo>
                    <a:pt x="889" y="693"/>
                  </a:lnTo>
                  <a:lnTo>
                    <a:pt x="855" y="745"/>
                  </a:lnTo>
                  <a:lnTo>
                    <a:pt x="816" y="792"/>
                  </a:lnTo>
                  <a:lnTo>
                    <a:pt x="770" y="835"/>
                  </a:lnTo>
                  <a:lnTo>
                    <a:pt x="718" y="871"/>
                  </a:lnTo>
                  <a:lnTo>
                    <a:pt x="662" y="900"/>
                  </a:lnTo>
                  <a:lnTo>
                    <a:pt x="603" y="919"/>
                  </a:lnTo>
                  <a:lnTo>
                    <a:pt x="540" y="932"/>
                  </a:lnTo>
                  <a:lnTo>
                    <a:pt x="471" y="936"/>
                  </a:lnTo>
                  <a:lnTo>
                    <a:pt x="404" y="929"/>
                  </a:lnTo>
                  <a:lnTo>
                    <a:pt x="341" y="913"/>
                  </a:lnTo>
                  <a:lnTo>
                    <a:pt x="280" y="890"/>
                  </a:lnTo>
                  <a:lnTo>
                    <a:pt x="223" y="857"/>
                  </a:lnTo>
                  <a:lnTo>
                    <a:pt x="173" y="820"/>
                  </a:lnTo>
                  <a:lnTo>
                    <a:pt x="125" y="774"/>
                  </a:lnTo>
                  <a:lnTo>
                    <a:pt x="85" y="724"/>
                  </a:lnTo>
                  <a:lnTo>
                    <a:pt x="52" y="668"/>
                  </a:lnTo>
                  <a:lnTo>
                    <a:pt x="26" y="608"/>
                  </a:lnTo>
                  <a:lnTo>
                    <a:pt x="8" y="543"/>
                  </a:lnTo>
                  <a:lnTo>
                    <a:pt x="0" y="476"/>
                  </a:lnTo>
                  <a:lnTo>
                    <a:pt x="0" y="417"/>
                  </a:lnTo>
                  <a:lnTo>
                    <a:pt x="8" y="358"/>
                  </a:lnTo>
                  <a:lnTo>
                    <a:pt x="24" y="301"/>
                  </a:lnTo>
                  <a:lnTo>
                    <a:pt x="45" y="247"/>
                  </a:lnTo>
                  <a:lnTo>
                    <a:pt x="73" y="197"/>
                  </a:lnTo>
                  <a:lnTo>
                    <a:pt x="107" y="150"/>
                  </a:lnTo>
                  <a:lnTo>
                    <a:pt x="147" y="109"/>
                  </a:lnTo>
                  <a:lnTo>
                    <a:pt x="191" y="73"/>
                  </a:lnTo>
                  <a:lnTo>
                    <a:pt x="238" y="42"/>
                  </a:lnTo>
                  <a:lnTo>
                    <a:pt x="290" y="21"/>
                  </a:lnTo>
                  <a:lnTo>
                    <a:pt x="346" y="6"/>
                  </a:lnTo>
                  <a:lnTo>
                    <a:pt x="4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268A839-52DC-4219-8D33-9A3E772249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2538" y="3925888"/>
              <a:ext cx="1006475" cy="1004887"/>
            </a:xfrm>
            <a:custGeom>
              <a:avLst/>
              <a:gdLst>
                <a:gd name="T0" fmla="*/ 625 w 1270"/>
                <a:gd name="T1" fmla="*/ 65 h 1265"/>
                <a:gd name="T2" fmla="*/ 552 w 1270"/>
                <a:gd name="T3" fmla="*/ 78 h 1265"/>
                <a:gd name="T4" fmla="*/ 430 w 1270"/>
                <a:gd name="T5" fmla="*/ 115 h 1265"/>
                <a:gd name="T6" fmla="*/ 320 w 1270"/>
                <a:gd name="T7" fmla="*/ 171 h 1265"/>
                <a:gd name="T8" fmla="*/ 226 w 1270"/>
                <a:gd name="T9" fmla="*/ 246 h 1265"/>
                <a:gd name="T10" fmla="*/ 151 w 1270"/>
                <a:gd name="T11" fmla="*/ 339 h 1265"/>
                <a:gd name="T12" fmla="*/ 98 w 1270"/>
                <a:gd name="T13" fmla="*/ 450 h 1265"/>
                <a:gd name="T14" fmla="*/ 72 w 1270"/>
                <a:gd name="T15" fmla="*/ 575 h 1265"/>
                <a:gd name="T16" fmla="*/ 74 w 1270"/>
                <a:gd name="T17" fmla="*/ 711 h 1265"/>
                <a:gd name="T18" fmla="*/ 107 w 1270"/>
                <a:gd name="T19" fmla="*/ 833 h 1265"/>
                <a:gd name="T20" fmla="*/ 167 w 1270"/>
                <a:gd name="T21" fmla="*/ 939 h 1265"/>
                <a:gd name="T22" fmla="*/ 250 w 1270"/>
                <a:gd name="T23" fmla="*/ 1027 h 1265"/>
                <a:gd name="T24" fmla="*/ 350 w 1270"/>
                <a:gd name="T25" fmla="*/ 1097 h 1265"/>
                <a:gd name="T26" fmla="*/ 464 w 1270"/>
                <a:gd name="T27" fmla="*/ 1148 h 1265"/>
                <a:gd name="T28" fmla="*/ 586 w 1270"/>
                <a:gd name="T29" fmla="*/ 1177 h 1265"/>
                <a:gd name="T30" fmla="*/ 712 w 1270"/>
                <a:gd name="T31" fmla="*/ 1184 h 1265"/>
                <a:gd name="T32" fmla="*/ 841 w 1270"/>
                <a:gd name="T33" fmla="*/ 1164 h 1265"/>
                <a:gd name="T34" fmla="*/ 963 w 1270"/>
                <a:gd name="T35" fmla="*/ 1114 h 1265"/>
                <a:gd name="T36" fmla="*/ 1066 w 1270"/>
                <a:gd name="T37" fmla="*/ 1037 h 1265"/>
                <a:gd name="T38" fmla="*/ 1147 w 1270"/>
                <a:gd name="T39" fmla="*/ 939 h 1265"/>
                <a:gd name="T40" fmla="*/ 1205 w 1270"/>
                <a:gd name="T41" fmla="*/ 825 h 1265"/>
                <a:gd name="T42" fmla="*/ 1232 w 1270"/>
                <a:gd name="T43" fmla="*/ 699 h 1265"/>
                <a:gd name="T44" fmla="*/ 1229 w 1270"/>
                <a:gd name="T45" fmla="*/ 567 h 1265"/>
                <a:gd name="T46" fmla="*/ 1195 w 1270"/>
                <a:gd name="T47" fmla="*/ 440 h 1265"/>
                <a:gd name="T48" fmla="*/ 1138 w 1270"/>
                <a:gd name="T49" fmla="*/ 332 h 1265"/>
                <a:gd name="T50" fmla="*/ 1061 w 1270"/>
                <a:gd name="T51" fmla="*/ 246 h 1265"/>
                <a:gd name="T52" fmla="*/ 968 w 1270"/>
                <a:gd name="T53" fmla="*/ 176 h 1265"/>
                <a:gd name="T54" fmla="*/ 864 w 1270"/>
                <a:gd name="T55" fmla="*/ 124 h 1265"/>
                <a:gd name="T56" fmla="*/ 751 w 1270"/>
                <a:gd name="T57" fmla="*/ 86 h 1265"/>
                <a:gd name="T58" fmla="*/ 632 w 1270"/>
                <a:gd name="T59" fmla="*/ 63 h 1265"/>
                <a:gd name="T60" fmla="*/ 630 w 1270"/>
                <a:gd name="T61" fmla="*/ 1 h 1265"/>
                <a:gd name="T62" fmla="*/ 645 w 1270"/>
                <a:gd name="T63" fmla="*/ 14 h 1265"/>
                <a:gd name="T64" fmla="*/ 782 w 1270"/>
                <a:gd name="T65" fmla="*/ 19 h 1265"/>
                <a:gd name="T66" fmla="*/ 903 w 1270"/>
                <a:gd name="T67" fmla="*/ 53 h 1265"/>
                <a:gd name="T68" fmla="*/ 1009 w 1270"/>
                <a:gd name="T69" fmla="*/ 112 h 1265"/>
                <a:gd name="T70" fmla="*/ 1097 w 1270"/>
                <a:gd name="T71" fmla="*/ 192 h 1265"/>
                <a:gd name="T72" fmla="*/ 1167 w 1270"/>
                <a:gd name="T73" fmla="*/ 287 h 1265"/>
                <a:gd name="T74" fmla="*/ 1221 w 1270"/>
                <a:gd name="T75" fmla="*/ 396 h 1265"/>
                <a:gd name="T76" fmla="*/ 1255 w 1270"/>
                <a:gd name="T77" fmla="*/ 512 h 1265"/>
                <a:gd name="T78" fmla="*/ 1270 w 1270"/>
                <a:gd name="T79" fmla="*/ 631 h 1265"/>
                <a:gd name="T80" fmla="*/ 1265 w 1270"/>
                <a:gd name="T81" fmla="*/ 751 h 1265"/>
                <a:gd name="T82" fmla="*/ 1239 w 1270"/>
                <a:gd name="T83" fmla="*/ 869 h 1265"/>
                <a:gd name="T84" fmla="*/ 1191 w 1270"/>
                <a:gd name="T85" fmla="*/ 978 h 1265"/>
                <a:gd name="T86" fmla="*/ 1123 w 1270"/>
                <a:gd name="T87" fmla="*/ 1076 h 1265"/>
                <a:gd name="T88" fmla="*/ 1032 w 1270"/>
                <a:gd name="T89" fmla="*/ 1158 h 1265"/>
                <a:gd name="T90" fmla="*/ 917 w 1270"/>
                <a:gd name="T91" fmla="*/ 1218 h 1265"/>
                <a:gd name="T92" fmla="*/ 780 w 1270"/>
                <a:gd name="T93" fmla="*/ 1257 h 1265"/>
                <a:gd name="T94" fmla="*/ 637 w 1270"/>
                <a:gd name="T95" fmla="*/ 1265 h 1265"/>
                <a:gd name="T96" fmla="*/ 496 w 1270"/>
                <a:gd name="T97" fmla="*/ 1244 h 1265"/>
                <a:gd name="T98" fmla="*/ 364 w 1270"/>
                <a:gd name="T99" fmla="*/ 1195 h 1265"/>
                <a:gd name="T100" fmla="*/ 247 w 1270"/>
                <a:gd name="T101" fmla="*/ 1123 h 1265"/>
                <a:gd name="T102" fmla="*/ 147 w 1270"/>
                <a:gd name="T103" fmla="*/ 1030 h 1265"/>
                <a:gd name="T104" fmla="*/ 69 w 1270"/>
                <a:gd name="T105" fmla="*/ 918 h 1265"/>
                <a:gd name="T106" fmla="*/ 18 w 1270"/>
                <a:gd name="T107" fmla="*/ 787 h 1265"/>
                <a:gd name="T108" fmla="*/ 0 w 1270"/>
                <a:gd name="T109" fmla="*/ 644 h 1265"/>
                <a:gd name="T110" fmla="*/ 17 w 1270"/>
                <a:gd name="T111" fmla="*/ 491 h 1265"/>
                <a:gd name="T112" fmla="*/ 69 w 1270"/>
                <a:gd name="T113" fmla="*/ 349 h 1265"/>
                <a:gd name="T114" fmla="*/ 152 w 1270"/>
                <a:gd name="T115" fmla="*/ 223 h 1265"/>
                <a:gd name="T116" fmla="*/ 262 w 1270"/>
                <a:gd name="T117" fmla="*/ 120 h 1265"/>
                <a:gd name="T118" fmla="*/ 392 w 1270"/>
                <a:gd name="T119" fmla="*/ 47 h 1265"/>
                <a:gd name="T120" fmla="*/ 539 w 1270"/>
                <a:gd name="T121" fmla="*/ 6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70" h="1265">
                  <a:moveTo>
                    <a:pt x="632" y="63"/>
                  </a:moveTo>
                  <a:lnTo>
                    <a:pt x="625" y="65"/>
                  </a:lnTo>
                  <a:lnTo>
                    <a:pt x="617" y="68"/>
                  </a:lnTo>
                  <a:lnTo>
                    <a:pt x="552" y="78"/>
                  </a:lnTo>
                  <a:lnTo>
                    <a:pt x="490" y="94"/>
                  </a:lnTo>
                  <a:lnTo>
                    <a:pt x="430" y="115"/>
                  </a:lnTo>
                  <a:lnTo>
                    <a:pt x="372" y="142"/>
                  </a:lnTo>
                  <a:lnTo>
                    <a:pt x="320" y="171"/>
                  </a:lnTo>
                  <a:lnTo>
                    <a:pt x="270" y="207"/>
                  </a:lnTo>
                  <a:lnTo>
                    <a:pt x="226" y="246"/>
                  </a:lnTo>
                  <a:lnTo>
                    <a:pt x="186" y="292"/>
                  </a:lnTo>
                  <a:lnTo>
                    <a:pt x="151" y="339"/>
                  </a:lnTo>
                  <a:lnTo>
                    <a:pt x="121" y="393"/>
                  </a:lnTo>
                  <a:lnTo>
                    <a:pt x="98" y="450"/>
                  </a:lnTo>
                  <a:lnTo>
                    <a:pt x="82" y="510"/>
                  </a:lnTo>
                  <a:lnTo>
                    <a:pt x="72" y="575"/>
                  </a:lnTo>
                  <a:lnTo>
                    <a:pt x="69" y="644"/>
                  </a:lnTo>
                  <a:lnTo>
                    <a:pt x="74" y="711"/>
                  </a:lnTo>
                  <a:lnTo>
                    <a:pt x="87" y="774"/>
                  </a:lnTo>
                  <a:lnTo>
                    <a:pt x="107" y="833"/>
                  </a:lnTo>
                  <a:lnTo>
                    <a:pt x="134" y="889"/>
                  </a:lnTo>
                  <a:lnTo>
                    <a:pt x="167" y="939"/>
                  </a:lnTo>
                  <a:lnTo>
                    <a:pt x="206" y="985"/>
                  </a:lnTo>
                  <a:lnTo>
                    <a:pt x="250" y="1027"/>
                  </a:lnTo>
                  <a:lnTo>
                    <a:pt x="297" y="1065"/>
                  </a:lnTo>
                  <a:lnTo>
                    <a:pt x="350" y="1097"/>
                  </a:lnTo>
                  <a:lnTo>
                    <a:pt x="405" y="1125"/>
                  </a:lnTo>
                  <a:lnTo>
                    <a:pt x="464" y="1148"/>
                  </a:lnTo>
                  <a:lnTo>
                    <a:pt x="524" y="1166"/>
                  </a:lnTo>
                  <a:lnTo>
                    <a:pt x="586" y="1177"/>
                  </a:lnTo>
                  <a:lnTo>
                    <a:pt x="648" y="1182"/>
                  </a:lnTo>
                  <a:lnTo>
                    <a:pt x="712" y="1184"/>
                  </a:lnTo>
                  <a:lnTo>
                    <a:pt x="775" y="1177"/>
                  </a:lnTo>
                  <a:lnTo>
                    <a:pt x="841" y="1164"/>
                  </a:lnTo>
                  <a:lnTo>
                    <a:pt x="904" y="1141"/>
                  </a:lnTo>
                  <a:lnTo>
                    <a:pt x="963" y="1114"/>
                  </a:lnTo>
                  <a:lnTo>
                    <a:pt x="1017" y="1078"/>
                  </a:lnTo>
                  <a:lnTo>
                    <a:pt x="1066" y="1037"/>
                  </a:lnTo>
                  <a:lnTo>
                    <a:pt x="1110" y="990"/>
                  </a:lnTo>
                  <a:lnTo>
                    <a:pt x="1147" y="939"/>
                  </a:lnTo>
                  <a:lnTo>
                    <a:pt x="1178" y="884"/>
                  </a:lnTo>
                  <a:lnTo>
                    <a:pt x="1205" y="825"/>
                  </a:lnTo>
                  <a:lnTo>
                    <a:pt x="1222" y="763"/>
                  </a:lnTo>
                  <a:lnTo>
                    <a:pt x="1232" y="699"/>
                  </a:lnTo>
                  <a:lnTo>
                    <a:pt x="1236" y="634"/>
                  </a:lnTo>
                  <a:lnTo>
                    <a:pt x="1229" y="567"/>
                  </a:lnTo>
                  <a:lnTo>
                    <a:pt x="1216" y="500"/>
                  </a:lnTo>
                  <a:lnTo>
                    <a:pt x="1195" y="440"/>
                  </a:lnTo>
                  <a:lnTo>
                    <a:pt x="1169" y="385"/>
                  </a:lnTo>
                  <a:lnTo>
                    <a:pt x="1138" y="332"/>
                  </a:lnTo>
                  <a:lnTo>
                    <a:pt x="1100" y="287"/>
                  </a:lnTo>
                  <a:lnTo>
                    <a:pt x="1061" y="246"/>
                  </a:lnTo>
                  <a:lnTo>
                    <a:pt x="1017" y="208"/>
                  </a:lnTo>
                  <a:lnTo>
                    <a:pt x="968" y="176"/>
                  </a:lnTo>
                  <a:lnTo>
                    <a:pt x="917" y="148"/>
                  </a:lnTo>
                  <a:lnTo>
                    <a:pt x="864" y="124"/>
                  </a:lnTo>
                  <a:lnTo>
                    <a:pt x="808" y="102"/>
                  </a:lnTo>
                  <a:lnTo>
                    <a:pt x="751" y="86"/>
                  </a:lnTo>
                  <a:lnTo>
                    <a:pt x="692" y="73"/>
                  </a:lnTo>
                  <a:lnTo>
                    <a:pt x="632" y="63"/>
                  </a:lnTo>
                  <a:close/>
                  <a:moveTo>
                    <a:pt x="617" y="0"/>
                  </a:moveTo>
                  <a:lnTo>
                    <a:pt x="630" y="1"/>
                  </a:lnTo>
                  <a:lnTo>
                    <a:pt x="638" y="6"/>
                  </a:lnTo>
                  <a:lnTo>
                    <a:pt x="645" y="14"/>
                  </a:lnTo>
                  <a:lnTo>
                    <a:pt x="715" y="13"/>
                  </a:lnTo>
                  <a:lnTo>
                    <a:pt x="782" y="19"/>
                  </a:lnTo>
                  <a:lnTo>
                    <a:pt x="844" y="34"/>
                  </a:lnTo>
                  <a:lnTo>
                    <a:pt x="903" y="53"/>
                  </a:lnTo>
                  <a:lnTo>
                    <a:pt x="958" y="81"/>
                  </a:lnTo>
                  <a:lnTo>
                    <a:pt x="1009" y="112"/>
                  </a:lnTo>
                  <a:lnTo>
                    <a:pt x="1054" y="150"/>
                  </a:lnTo>
                  <a:lnTo>
                    <a:pt x="1097" y="192"/>
                  </a:lnTo>
                  <a:lnTo>
                    <a:pt x="1134" y="238"/>
                  </a:lnTo>
                  <a:lnTo>
                    <a:pt x="1167" y="287"/>
                  </a:lnTo>
                  <a:lnTo>
                    <a:pt x="1196" y="340"/>
                  </a:lnTo>
                  <a:lnTo>
                    <a:pt x="1221" y="396"/>
                  </a:lnTo>
                  <a:lnTo>
                    <a:pt x="1240" y="453"/>
                  </a:lnTo>
                  <a:lnTo>
                    <a:pt x="1255" y="512"/>
                  </a:lnTo>
                  <a:lnTo>
                    <a:pt x="1265" y="570"/>
                  </a:lnTo>
                  <a:lnTo>
                    <a:pt x="1270" y="631"/>
                  </a:lnTo>
                  <a:lnTo>
                    <a:pt x="1270" y="693"/>
                  </a:lnTo>
                  <a:lnTo>
                    <a:pt x="1265" y="751"/>
                  </a:lnTo>
                  <a:lnTo>
                    <a:pt x="1253" y="812"/>
                  </a:lnTo>
                  <a:lnTo>
                    <a:pt x="1239" y="869"/>
                  </a:lnTo>
                  <a:lnTo>
                    <a:pt x="1218" y="924"/>
                  </a:lnTo>
                  <a:lnTo>
                    <a:pt x="1191" y="978"/>
                  </a:lnTo>
                  <a:lnTo>
                    <a:pt x="1160" y="1029"/>
                  </a:lnTo>
                  <a:lnTo>
                    <a:pt x="1123" y="1076"/>
                  </a:lnTo>
                  <a:lnTo>
                    <a:pt x="1081" y="1118"/>
                  </a:lnTo>
                  <a:lnTo>
                    <a:pt x="1032" y="1158"/>
                  </a:lnTo>
                  <a:lnTo>
                    <a:pt x="978" y="1190"/>
                  </a:lnTo>
                  <a:lnTo>
                    <a:pt x="917" y="1218"/>
                  </a:lnTo>
                  <a:lnTo>
                    <a:pt x="852" y="1241"/>
                  </a:lnTo>
                  <a:lnTo>
                    <a:pt x="780" y="1257"/>
                  </a:lnTo>
                  <a:lnTo>
                    <a:pt x="709" y="1265"/>
                  </a:lnTo>
                  <a:lnTo>
                    <a:pt x="637" y="1265"/>
                  </a:lnTo>
                  <a:lnTo>
                    <a:pt x="565" y="1257"/>
                  </a:lnTo>
                  <a:lnTo>
                    <a:pt x="496" y="1244"/>
                  </a:lnTo>
                  <a:lnTo>
                    <a:pt x="430" y="1223"/>
                  </a:lnTo>
                  <a:lnTo>
                    <a:pt x="364" y="1195"/>
                  </a:lnTo>
                  <a:lnTo>
                    <a:pt x="304" y="1163"/>
                  </a:lnTo>
                  <a:lnTo>
                    <a:pt x="247" y="1123"/>
                  </a:lnTo>
                  <a:lnTo>
                    <a:pt x="195" y="1079"/>
                  </a:lnTo>
                  <a:lnTo>
                    <a:pt x="147" y="1030"/>
                  </a:lnTo>
                  <a:lnTo>
                    <a:pt x="105" y="977"/>
                  </a:lnTo>
                  <a:lnTo>
                    <a:pt x="69" y="918"/>
                  </a:lnTo>
                  <a:lnTo>
                    <a:pt x="41" y="854"/>
                  </a:lnTo>
                  <a:lnTo>
                    <a:pt x="18" y="787"/>
                  </a:lnTo>
                  <a:lnTo>
                    <a:pt x="5" y="717"/>
                  </a:lnTo>
                  <a:lnTo>
                    <a:pt x="0" y="644"/>
                  </a:lnTo>
                  <a:lnTo>
                    <a:pt x="4" y="567"/>
                  </a:lnTo>
                  <a:lnTo>
                    <a:pt x="17" y="491"/>
                  </a:lnTo>
                  <a:lnTo>
                    <a:pt x="40" y="417"/>
                  </a:lnTo>
                  <a:lnTo>
                    <a:pt x="69" y="349"/>
                  </a:lnTo>
                  <a:lnTo>
                    <a:pt x="107" y="283"/>
                  </a:lnTo>
                  <a:lnTo>
                    <a:pt x="152" y="223"/>
                  </a:lnTo>
                  <a:lnTo>
                    <a:pt x="204" y="169"/>
                  </a:lnTo>
                  <a:lnTo>
                    <a:pt x="262" y="120"/>
                  </a:lnTo>
                  <a:lnTo>
                    <a:pt x="324" y="80"/>
                  </a:lnTo>
                  <a:lnTo>
                    <a:pt x="392" y="47"/>
                  </a:lnTo>
                  <a:lnTo>
                    <a:pt x="464" y="21"/>
                  </a:lnTo>
                  <a:lnTo>
                    <a:pt x="539" y="6"/>
                  </a:lnTo>
                  <a:lnTo>
                    <a:pt x="6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6B0C534-C3F9-46EA-998D-27C2246DC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8638" y="3167063"/>
              <a:ext cx="2435225" cy="2487612"/>
            </a:xfrm>
            <a:custGeom>
              <a:avLst/>
              <a:gdLst>
                <a:gd name="T0" fmla="*/ 1472 w 3069"/>
                <a:gd name="T1" fmla="*/ 219 h 3135"/>
                <a:gd name="T2" fmla="*/ 1306 w 3069"/>
                <a:gd name="T3" fmla="*/ 410 h 3135"/>
                <a:gd name="T4" fmla="*/ 1422 w 3069"/>
                <a:gd name="T5" fmla="*/ 563 h 3135"/>
                <a:gd name="T6" fmla="*/ 1138 w 3069"/>
                <a:gd name="T7" fmla="*/ 638 h 3135"/>
                <a:gd name="T8" fmla="*/ 974 w 3069"/>
                <a:gd name="T9" fmla="*/ 666 h 3135"/>
                <a:gd name="T10" fmla="*/ 456 w 3069"/>
                <a:gd name="T11" fmla="*/ 569 h 3135"/>
                <a:gd name="T12" fmla="*/ 454 w 3069"/>
                <a:gd name="T13" fmla="*/ 736 h 3135"/>
                <a:gd name="T14" fmla="*/ 534 w 3069"/>
                <a:gd name="T15" fmla="*/ 796 h 3135"/>
                <a:gd name="T16" fmla="*/ 762 w 3069"/>
                <a:gd name="T17" fmla="*/ 1085 h 3135"/>
                <a:gd name="T18" fmla="*/ 702 w 3069"/>
                <a:gd name="T19" fmla="*/ 1215 h 3135"/>
                <a:gd name="T20" fmla="*/ 516 w 3069"/>
                <a:gd name="T21" fmla="*/ 1307 h 3135"/>
                <a:gd name="T22" fmla="*/ 266 w 3069"/>
                <a:gd name="T23" fmla="*/ 1388 h 3135"/>
                <a:gd name="T24" fmla="*/ 103 w 3069"/>
                <a:gd name="T25" fmla="*/ 1599 h 3135"/>
                <a:gd name="T26" fmla="*/ 157 w 3069"/>
                <a:gd name="T27" fmla="*/ 1688 h 3135"/>
                <a:gd name="T28" fmla="*/ 604 w 3069"/>
                <a:gd name="T29" fmla="*/ 1763 h 3135"/>
                <a:gd name="T30" fmla="*/ 523 w 3069"/>
                <a:gd name="T31" fmla="*/ 1961 h 3135"/>
                <a:gd name="T32" fmla="*/ 611 w 3069"/>
                <a:gd name="T33" fmla="*/ 2135 h 3135"/>
                <a:gd name="T34" fmla="*/ 622 w 3069"/>
                <a:gd name="T35" fmla="*/ 2191 h 3135"/>
                <a:gd name="T36" fmla="*/ 343 w 3069"/>
                <a:gd name="T37" fmla="*/ 2393 h 3135"/>
                <a:gd name="T38" fmla="*/ 368 w 3069"/>
                <a:gd name="T39" fmla="*/ 2533 h 3135"/>
                <a:gd name="T40" fmla="*/ 798 w 3069"/>
                <a:gd name="T41" fmla="*/ 2473 h 3135"/>
                <a:gd name="T42" fmla="*/ 1017 w 3069"/>
                <a:gd name="T43" fmla="*/ 2512 h 3135"/>
                <a:gd name="T44" fmla="*/ 1185 w 3069"/>
                <a:gd name="T45" fmla="*/ 2735 h 3135"/>
                <a:gd name="T46" fmla="*/ 1322 w 3069"/>
                <a:gd name="T47" fmla="*/ 2905 h 3135"/>
                <a:gd name="T48" fmla="*/ 1508 w 3069"/>
                <a:gd name="T49" fmla="*/ 2623 h 3135"/>
                <a:gd name="T50" fmla="*/ 1859 w 3069"/>
                <a:gd name="T51" fmla="*/ 2548 h 3135"/>
                <a:gd name="T52" fmla="*/ 2379 w 3069"/>
                <a:gd name="T53" fmla="*/ 2691 h 3135"/>
                <a:gd name="T54" fmla="*/ 2405 w 3069"/>
                <a:gd name="T55" fmla="*/ 2215 h 3135"/>
                <a:gd name="T56" fmla="*/ 2706 w 3069"/>
                <a:gd name="T57" fmla="*/ 2163 h 3135"/>
                <a:gd name="T58" fmla="*/ 2970 w 3069"/>
                <a:gd name="T59" fmla="*/ 1956 h 3135"/>
                <a:gd name="T60" fmla="*/ 2621 w 3069"/>
                <a:gd name="T61" fmla="*/ 1783 h 3135"/>
                <a:gd name="T62" fmla="*/ 2606 w 3069"/>
                <a:gd name="T63" fmla="*/ 1478 h 3135"/>
                <a:gd name="T64" fmla="*/ 2919 w 3069"/>
                <a:gd name="T65" fmla="*/ 1341 h 3135"/>
                <a:gd name="T66" fmla="*/ 2802 w 3069"/>
                <a:gd name="T67" fmla="*/ 1007 h 3135"/>
                <a:gd name="T68" fmla="*/ 2400 w 3069"/>
                <a:gd name="T69" fmla="*/ 870 h 3135"/>
                <a:gd name="T70" fmla="*/ 2223 w 3069"/>
                <a:gd name="T71" fmla="*/ 230 h 3135"/>
                <a:gd name="T72" fmla="*/ 1869 w 3069"/>
                <a:gd name="T73" fmla="*/ 519 h 3135"/>
                <a:gd name="T74" fmla="*/ 1694 w 3069"/>
                <a:gd name="T75" fmla="*/ 499 h 3135"/>
                <a:gd name="T76" fmla="*/ 1635 w 3069"/>
                <a:gd name="T77" fmla="*/ 149 h 3135"/>
                <a:gd name="T78" fmla="*/ 1699 w 3069"/>
                <a:gd name="T79" fmla="*/ 28 h 3135"/>
                <a:gd name="T80" fmla="*/ 1922 w 3069"/>
                <a:gd name="T81" fmla="*/ 429 h 3135"/>
                <a:gd name="T82" fmla="*/ 2598 w 3069"/>
                <a:gd name="T83" fmla="*/ 315 h 3135"/>
                <a:gd name="T84" fmla="*/ 2629 w 3069"/>
                <a:gd name="T85" fmla="*/ 940 h 3135"/>
                <a:gd name="T86" fmla="*/ 3004 w 3069"/>
                <a:gd name="T87" fmla="*/ 1062 h 3135"/>
                <a:gd name="T88" fmla="*/ 2878 w 3069"/>
                <a:gd name="T89" fmla="*/ 1455 h 3135"/>
                <a:gd name="T90" fmla="*/ 2847 w 3069"/>
                <a:gd name="T91" fmla="*/ 1783 h 3135"/>
                <a:gd name="T92" fmla="*/ 3035 w 3069"/>
                <a:gd name="T93" fmla="*/ 2073 h 3135"/>
                <a:gd name="T94" fmla="*/ 2688 w 3069"/>
                <a:gd name="T95" fmla="*/ 2264 h 3135"/>
                <a:gd name="T96" fmla="*/ 2422 w 3069"/>
                <a:gd name="T97" fmla="*/ 2574 h 3135"/>
                <a:gd name="T98" fmla="*/ 2100 w 3069"/>
                <a:gd name="T99" fmla="*/ 2962 h 3135"/>
                <a:gd name="T100" fmla="*/ 1759 w 3069"/>
                <a:gd name="T101" fmla="*/ 2665 h 3135"/>
                <a:gd name="T102" fmla="*/ 1573 w 3069"/>
                <a:gd name="T103" fmla="*/ 3133 h 3135"/>
                <a:gd name="T104" fmla="*/ 934 w 3069"/>
                <a:gd name="T105" fmla="*/ 2651 h 3135"/>
                <a:gd name="T106" fmla="*/ 767 w 3069"/>
                <a:gd name="T107" fmla="*/ 2623 h 3135"/>
                <a:gd name="T108" fmla="*/ 369 w 3069"/>
                <a:gd name="T109" fmla="*/ 2677 h 3135"/>
                <a:gd name="T110" fmla="*/ 487 w 3069"/>
                <a:gd name="T111" fmla="*/ 2124 h 3135"/>
                <a:gd name="T112" fmla="*/ 67 w 3069"/>
                <a:gd name="T113" fmla="*/ 1789 h 3135"/>
                <a:gd name="T114" fmla="*/ 17 w 3069"/>
                <a:gd name="T115" fmla="*/ 1390 h 3135"/>
                <a:gd name="T116" fmla="*/ 475 w 3069"/>
                <a:gd name="T117" fmla="*/ 1192 h 3135"/>
                <a:gd name="T118" fmla="*/ 292 w 3069"/>
                <a:gd name="T119" fmla="*/ 719 h 3135"/>
                <a:gd name="T120" fmla="*/ 833 w 3069"/>
                <a:gd name="T121" fmla="*/ 444 h 3135"/>
                <a:gd name="T122" fmla="*/ 1209 w 3069"/>
                <a:gd name="T123" fmla="*/ 185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9" h="3135">
                  <a:moveTo>
                    <a:pt x="1544" y="103"/>
                  </a:moveTo>
                  <a:lnTo>
                    <a:pt x="1518" y="103"/>
                  </a:lnTo>
                  <a:lnTo>
                    <a:pt x="1493" y="105"/>
                  </a:lnTo>
                  <a:lnTo>
                    <a:pt x="1472" y="105"/>
                  </a:lnTo>
                  <a:lnTo>
                    <a:pt x="1457" y="105"/>
                  </a:lnTo>
                  <a:lnTo>
                    <a:pt x="1314" y="103"/>
                  </a:lnTo>
                  <a:lnTo>
                    <a:pt x="1315" y="167"/>
                  </a:lnTo>
                  <a:lnTo>
                    <a:pt x="1317" y="232"/>
                  </a:lnTo>
                  <a:lnTo>
                    <a:pt x="1392" y="225"/>
                  </a:lnTo>
                  <a:lnTo>
                    <a:pt x="1467" y="209"/>
                  </a:lnTo>
                  <a:lnTo>
                    <a:pt x="1470" y="211"/>
                  </a:lnTo>
                  <a:lnTo>
                    <a:pt x="1472" y="211"/>
                  </a:lnTo>
                  <a:lnTo>
                    <a:pt x="1474" y="214"/>
                  </a:lnTo>
                  <a:lnTo>
                    <a:pt x="1474" y="217"/>
                  </a:lnTo>
                  <a:lnTo>
                    <a:pt x="1472" y="219"/>
                  </a:lnTo>
                  <a:lnTo>
                    <a:pt x="1470" y="220"/>
                  </a:lnTo>
                  <a:lnTo>
                    <a:pt x="1420" y="235"/>
                  </a:lnTo>
                  <a:lnTo>
                    <a:pt x="1368" y="243"/>
                  </a:lnTo>
                  <a:lnTo>
                    <a:pt x="1317" y="246"/>
                  </a:lnTo>
                  <a:lnTo>
                    <a:pt x="1315" y="320"/>
                  </a:lnTo>
                  <a:lnTo>
                    <a:pt x="1309" y="393"/>
                  </a:lnTo>
                  <a:lnTo>
                    <a:pt x="1469" y="393"/>
                  </a:lnTo>
                  <a:lnTo>
                    <a:pt x="1472" y="395"/>
                  </a:lnTo>
                  <a:lnTo>
                    <a:pt x="1474" y="397"/>
                  </a:lnTo>
                  <a:lnTo>
                    <a:pt x="1475" y="400"/>
                  </a:lnTo>
                  <a:lnTo>
                    <a:pt x="1475" y="403"/>
                  </a:lnTo>
                  <a:lnTo>
                    <a:pt x="1474" y="406"/>
                  </a:lnTo>
                  <a:lnTo>
                    <a:pt x="1472" y="408"/>
                  </a:lnTo>
                  <a:lnTo>
                    <a:pt x="1469" y="410"/>
                  </a:lnTo>
                  <a:lnTo>
                    <a:pt x="1306" y="410"/>
                  </a:lnTo>
                  <a:lnTo>
                    <a:pt x="1299" y="449"/>
                  </a:lnTo>
                  <a:lnTo>
                    <a:pt x="1289" y="486"/>
                  </a:lnTo>
                  <a:lnTo>
                    <a:pt x="1293" y="501"/>
                  </a:lnTo>
                  <a:lnTo>
                    <a:pt x="1291" y="516"/>
                  </a:lnTo>
                  <a:lnTo>
                    <a:pt x="1284" y="530"/>
                  </a:lnTo>
                  <a:lnTo>
                    <a:pt x="1356" y="535"/>
                  </a:lnTo>
                  <a:lnTo>
                    <a:pt x="1426" y="547"/>
                  </a:lnTo>
                  <a:lnTo>
                    <a:pt x="1430" y="548"/>
                  </a:lnTo>
                  <a:lnTo>
                    <a:pt x="1431" y="550"/>
                  </a:lnTo>
                  <a:lnTo>
                    <a:pt x="1433" y="553"/>
                  </a:lnTo>
                  <a:lnTo>
                    <a:pt x="1433" y="556"/>
                  </a:lnTo>
                  <a:lnTo>
                    <a:pt x="1431" y="560"/>
                  </a:lnTo>
                  <a:lnTo>
                    <a:pt x="1428" y="561"/>
                  </a:lnTo>
                  <a:lnTo>
                    <a:pt x="1426" y="563"/>
                  </a:lnTo>
                  <a:lnTo>
                    <a:pt x="1422" y="563"/>
                  </a:lnTo>
                  <a:lnTo>
                    <a:pt x="1342" y="553"/>
                  </a:lnTo>
                  <a:lnTo>
                    <a:pt x="1262" y="548"/>
                  </a:lnTo>
                  <a:lnTo>
                    <a:pt x="1234" y="556"/>
                  </a:lnTo>
                  <a:lnTo>
                    <a:pt x="1205" y="563"/>
                  </a:lnTo>
                  <a:lnTo>
                    <a:pt x="1175" y="568"/>
                  </a:lnTo>
                  <a:lnTo>
                    <a:pt x="1144" y="571"/>
                  </a:lnTo>
                  <a:lnTo>
                    <a:pt x="1116" y="578"/>
                  </a:lnTo>
                  <a:lnTo>
                    <a:pt x="1072" y="596"/>
                  </a:lnTo>
                  <a:lnTo>
                    <a:pt x="1028" y="617"/>
                  </a:lnTo>
                  <a:lnTo>
                    <a:pt x="1015" y="627"/>
                  </a:lnTo>
                  <a:lnTo>
                    <a:pt x="1001" y="636"/>
                  </a:lnTo>
                  <a:lnTo>
                    <a:pt x="999" y="636"/>
                  </a:lnTo>
                  <a:lnTo>
                    <a:pt x="997" y="638"/>
                  </a:lnTo>
                  <a:lnTo>
                    <a:pt x="1067" y="635"/>
                  </a:lnTo>
                  <a:lnTo>
                    <a:pt x="1138" y="638"/>
                  </a:lnTo>
                  <a:lnTo>
                    <a:pt x="1206" y="648"/>
                  </a:lnTo>
                  <a:lnTo>
                    <a:pt x="1209" y="649"/>
                  </a:lnTo>
                  <a:lnTo>
                    <a:pt x="1211" y="651"/>
                  </a:lnTo>
                  <a:lnTo>
                    <a:pt x="1211" y="654"/>
                  </a:lnTo>
                  <a:lnTo>
                    <a:pt x="1211" y="656"/>
                  </a:lnTo>
                  <a:lnTo>
                    <a:pt x="1209" y="659"/>
                  </a:lnTo>
                  <a:lnTo>
                    <a:pt x="1206" y="661"/>
                  </a:lnTo>
                  <a:lnTo>
                    <a:pt x="1203" y="661"/>
                  </a:lnTo>
                  <a:lnTo>
                    <a:pt x="1098" y="651"/>
                  </a:lnTo>
                  <a:lnTo>
                    <a:pt x="992" y="653"/>
                  </a:lnTo>
                  <a:lnTo>
                    <a:pt x="991" y="657"/>
                  </a:lnTo>
                  <a:lnTo>
                    <a:pt x="988" y="661"/>
                  </a:lnTo>
                  <a:lnTo>
                    <a:pt x="984" y="664"/>
                  </a:lnTo>
                  <a:lnTo>
                    <a:pt x="979" y="666"/>
                  </a:lnTo>
                  <a:lnTo>
                    <a:pt x="974" y="666"/>
                  </a:lnTo>
                  <a:lnTo>
                    <a:pt x="973" y="666"/>
                  </a:lnTo>
                  <a:lnTo>
                    <a:pt x="960" y="677"/>
                  </a:lnTo>
                  <a:lnTo>
                    <a:pt x="945" y="685"/>
                  </a:lnTo>
                  <a:lnTo>
                    <a:pt x="929" y="688"/>
                  </a:lnTo>
                  <a:lnTo>
                    <a:pt x="912" y="684"/>
                  </a:lnTo>
                  <a:lnTo>
                    <a:pt x="898" y="672"/>
                  </a:lnTo>
                  <a:lnTo>
                    <a:pt x="833" y="594"/>
                  </a:lnTo>
                  <a:lnTo>
                    <a:pt x="764" y="519"/>
                  </a:lnTo>
                  <a:lnTo>
                    <a:pt x="691" y="450"/>
                  </a:lnTo>
                  <a:lnTo>
                    <a:pt x="612" y="387"/>
                  </a:lnTo>
                  <a:lnTo>
                    <a:pt x="581" y="419"/>
                  </a:lnTo>
                  <a:lnTo>
                    <a:pt x="547" y="454"/>
                  </a:lnTo>
                  <a:lnTo>
                    <a:pt x="514" y="491"/>
                  </a:lnTo>
                  <a:lnTo>
                    <a:pt x="482" y="530"/>
                  </a:lnTo>
                  <a:lnTo>
                    <a:pt x="456" y="569"/>
                  </a:lnTo>
                  <a:lnTo>
                    <a:pt x="679" y="591"/>
                  </a:lnTo>
                  <a:lnTo>
                    <a:pt x="682" y="592"/>
                  </a:lnTo>
                  <a:lnTo>
                    <a:pt x="686" y="594"/>
                  </a:lnTo>
                  <a:lnTo>
                    <a:pt x="686" y="597"/>
                  </a:lnTo>
                  <a:lnTo>
                    <a:pt x="686" y="600"/>
                  </a:lnTo>
                  <a:lnTo>
                    <a:pt x="686" y="604"/>
                  </a:lnTo>
                  <a:lnTo>
                    <a:pt x="682" y="605"/>
                  </a:lnTo>
                  <a:lnTo>
                    <a:pt x="679" y="605"/>
                  </a:lnTo>
                  <a:lnTo>
                    <a:pt x="447" y="582"/>
                  </a:lnTo>
                  <a:lnTo>
                    <a:pt x="433" y="612"/>
                  </a:lnTo>
                  <a:lnTo>
                    <a:pt x="425" y="641"/>
                  </a:lnTo>
                  <a:lnTo>
                    <a:pt x="421" y="669"/>
                  </a:lnTo>
                  <a:lnTo>
                    <a:pt x="426" y="695"/>
                  </a:lnTo>
                  <a:lnTo>
                    <a:pt x="439" y="721"/>
                  </a:lnTo>
                  <a:lnTo>
                    <a:pt x="454" y="736"/>
                  </a:lnTo>
                  <a:lnTo>
                    <a:pt x="470" y="750"/>
                  </a:lnTo>
                  <a:lnTo>
                    <a:pt x="565" y="772"/>
                  </a:lnTo>
                  <a:lnTo>
                    <a:pt x="660" y="790"/>
                  </a:lnTo>
                  <a:lnTo>
                    <a:pt x="756" y="801"/>
                  </a:lnTo>
                  <a:lnTo>
                    <a:pt x="759" y="803"/>
                  </a:lnTo>
                  <a:lnTo>
                    <a:pt x="761" y="804"/>
                  </a:lnTo>
                  <a:lnTo>
                    <a:pt x="762" y="806"/>
                  </a:lnTo>
                  <a:lnTo>
                    <a:pt x="762" y="809"/>
                  </a:lnTo>
                  <a:lnTo>
                    <a:pt x="761" y="811"/>
                  </a:lnTo>
                  <a:lnTo>
                    <a:pt x="759" y="812"/>
                  </a:lnTo>
                  <a:lnTo>
                    <a:pt x="756" y="814"/>
                  </a:lnTo>
                  <a:lnTo>
                    <a:pt x="666" y="804"/>
                  </a:lnTo>
                  <a:lnTo>
                    <a:pt x="578" y="788"/>
                  </a:lnTo>
                  <a:lnTo>
                    <a:pt x="492" y="768"/>
                  </a:lnTo>
                  <a:lnTo>
                    <a:pt x="534" y="796"/>
                  </a:lnTo>
                  <a:lnTo>
                    <a:pt x="576" y="824"/>
                  </a:lnTo>
                  <a:lnTo>
                    <a:pt x="614" y="850"/>
                  </a:lnTo>
                  <a:lnTo>
                    <a:pt x="653" y="883"/>
                  </a:lnTo>
                  <a:lnTo>
                    <a:pt x="691" y="917"/>
                  </a:lnTo>
                  <a:lnTo>
                    <a:pt x="726" y="954"/>
                  </a:lnTo>
                  <a:lnTo>
                    <a:pt x="731" y="966"/>
                  </a:lnTo>
                  <a:lnTo>
                    <a:pt x="731" y="977"/>
                  </a:lnTo>
                  <a:lnTo>
                    <a:pt x="725" y="989"/>
                  </a:lnTo>
                  <a:lnTo>
                    <a:pt x="717" y="995"/>
                  </a:lnTo>
                  <a:lnTo>
                    <a:pt x="712" y="1010"/>
                  </a:lnTo>
                  <a:lnTo>
                    <a:pt x="702" y="1024"/>
                  </a:lnTo>
                  <a:lnTo>
                    <a:pt x="669" y="1052"/>
                  </a:lnTo>
                  <a:lnTo>
                    <a:pt x="638" y="1080"/>
                  </a:lnTo>
                  <a:lnTo>
                    <a:pt x="700" y="1080"/>
                  </a:lnTo>
                  <a:lnTo>
                    <a:pt x="762" y="1085"/>
                  </a:lnTo>
                  <a:lnTo>
                    <a:pt x="823" y="1096"/>
                  </a:lnTo>
                  <a:lnTo>
                    <a:pt x="826" y="1098"/>
                  </a:lnTo>
                  <a:lnTo>
                    <a:pt x="828" y="1100"/>
                  </a:lnTo>
                  <a:lnTo>
                    <a:pt x="828" y="1103"/>
                  </a:lnTo>
                  <a:lnTo>
                    <a:pt x="828" y="1104"/>
                  </a:lnTo>
                  <a:lnTo>
                    <a:pt x="826" y="1108"/>
                  </a:lnTo>
                  <a:lnTo>
                    <a:pt x="823" y="1109"/>
                  </a:lnTo>
                  <a:lnTo>
                    <a:pt x="819" y="1109"/>
                  </a:lnTo>
                  <a:lnTo>
                    <a:pt x="720" y="1100"/>
                  </a:lnTo>
                  <a:lnTo>
                    <a:pt x="620" y="1098"/>
                  </a:lnTo>
                  <a:lnTo>
                    <a:pt x="591" y="1134"/>
                  </a:lnTo>
                  <a:lnTo>
                    <a:pt x="571" y="1163"/>
                  </a:lnTo>
                  <a:lnTo>
                    <a:pt x="557" y="1194"/>
                  </a:lnTo>
                  <a:lnTo>
                    <a:pt x="542" y="1227"/>
                  </a:lnTo>
                  <a:lnTo>
                    <a:pt x="702" y="1215"/>
                  </a:lnTo>
                  <a:lnTo>
                    <a:pt x="705" y="1215"/>
                  </a:lnTo>
                  <a:lnTo>
                    <a:pt x="707" y="1217"/>
                  </a:lnTo>
                  <a:lnTo>
                    <a:pt x="709" y="1220"/>
                  </a:lnTo>
                  <a:lnTo>
                    <a:pt x="710" y="1223"/>
                  </a:lnTo>
                  <a:lnTo>
                    <a:pt x="709" y="1227"/>
                  </a:lnTo>
                  <a:lnTo>
                    <a:pt x="707" y="1228"/>
                  </a:lnTo>
                  <a:lnTo>
                    <a:pt x="705" y="1232"/>
                  </a:lnTo>
                  <a:lnTo>
                    <a:pt x="702" y="1232"/>
                  </a:lnTo>
                  <a:lnTo>
                    <a:pt x="537" y="1241"/>
                  </a:lnTo>
                  <a:lnTo>
                    <a:pt x="537" y="1241"/>
                  </a:lnTo>
                  <a:lnTo>
                    <a:pt x="524" y="1276"/>
                  </a:lnTo>
                  <a:lnTo>
                    <a:pt x="524" y="1277"/>
                  </a:lnTo>
                  <a:lnTo>
                    <a:pt x="524" y="1277"/>
                  </a:lnTo>
                  <a:lnTo>
                    <a:pt x="523" y="1292"/>
                  </a:lnTo>
                  <a:lnTo>
                    <a:pt x="516" y="1307"/>
                  </a:lnTo>
                  <a:lnTo>
                    <a:pt x="508" y="1318"/>
                  </a:lnTo>
                  <a:lnTo>
                    <a:pt x="495" y="1326"/>
                  </a:lnTo>
                  <a:lnTo>
                    <a:pt x="480" y="1329"/>
                  </a:lnTo>
                  <a:lnTo>
                    <a:pt x="441" y="1326"/>
                  </a:lnTo>
                  <a:lnTo>
                    <a:pt x="400" y="1321"/>
                  </a:lnTo>
                  <a:lnTo>
                    <a:pt x="358" y="1315"/>
                  </a:lnTo>
                  <a:lnTo>
                    <a:pt x="315" y="1308"/>
                  </a:lnTo>
                  <a:lnTo>
                    <a:pt x="275" y="1303"/>
                  </a:lnTo>
                  <a:lnTo>
                    <a:pt x="234" y="1303"/>
                  </a:lnTo>
                  <a:lnTo>
                    <a:pt x="196" y="1307"/>
                  </a:lnTo>
                  <a:lnTo>
                    <a:pt x="155" y="1303"/>
                  </a:lnTo>
                  <a:lnTo>
                    <a:pt x="137" y="1329"/>
                  </a:lnTo>
                  <a:lnTo>
                    <a:pt x="124" y="1359"/>
                  </a:lnTo>
                  <a:lnTo>
                    <a:pt x="115" y="1390"/>
                  </a:lnTo>
                  <a:lnTo>
                    <a:pt x="266" y="1388"/>
                  </a:lnTo>
                  <a:lnTo>
                    <a:pt x="416" y="1382"/>
                  </a:lnTo>
                  <a:lnTo>
                    <a:pt x="420" y="1382"/>
                  </a:lnTo>
                  <a:lnTo>
                    <a:pt x="423" y="1385"/>
                  </a:lnTo>
                  <a:lnTo>
                    <a:pt x="423" y="1387"/>
                  </a:lnTo>
                  <a:lnTo>
                    <a:pt x="423" y="1390"/>
                  </a:lnTo>
                  <a:lnTo>
                    <a:pt x="423" y="1393"/>
                  </a:lnTo>
                  <a:lnTo>
                    <a:pt x="420" y="1395"/>
                  </a:lnTo>
                  <a:lnTo>
                    <a:pt x="416" y="1396"/>
                  </a:lnTo>
                  <a:lnTo>
                    <a:pt x="315" y="1406"/>
                  </a:lnTo>
                  <a:lnTo>
                    <a:pt x="214" y="1409"/>
                  </a:lnTo>
                  <a:lnTo>
                    <a:pt x="111" y="1408"/>
                  </a:lnTo>
                  <a:lnTo>
                    <a:pt x="105" y="1460"/>
                  </a:lnTo>
                  <a:lnTo>
                    <a:pt x="102" y="1514"/>
                  </a:lnTo>
                  <a:lnTo>
                    <a:pt x="102" y="1558"/>
                  </a:lnTo>
                  <a:lnTo>
                    <a:pt x="103" y="1599"/>
                  </a:lnTo>
                  <a:lnTo>
                    <a:pt x="260" y="1597"/>
                  </a:lnTo>
                  <a:lnTo>
                    <a:pt x="416" y="1599"/>
                  </a:lnTo>
                  <a:lnTo>
                    <a:pt x="420" y="1600"/>
                  </a:lnTo>
                  <a:lnTo>
                    <a:pt x="421" y="1602"/>
                  </a:lnTo>
                  <a:lnTo>
                    <a:pt x="423" y="1605"/>
                  </a:lnTo>
                  <a:lnTo>
                    <a:pt x="423" y="1607"/>
                  </a:lnTo>
                  <a:lnTo>
                    <a:pt x="421" y="1610"/>
                  </a:lnTo>
                  <a:lnTo>
                    <a:pt x="420" y="1612"/>
                  </a:lnTo>
                  <a:lnTo>
                    <a:pt x="416" y="1613"/>
                  </a:lnTo>
                  <a:lnTo>
                    <a:pt x="261" y="1615"/>
                  </a:lnTo>
                  <a:lnTo>
                    <a:pt x="107" y="1613"/>
                  </a:lnTo>
                  <a:lnTo>
                    <a:pt x="111" y="1638"/>
                  </a:lnTo>
                  <a:lnTo>
                    <a:pt x="123" y="1657"/>
                  </a:lnTo>
                  <a:lnTo>
                    <a:pt x="137" y="1675"/>
                  </a:lnTo>
                  <a:lnTo>
                    <a:pt x="157" y="1688"/>
                  </a:lnTo>
                  <a:lnTo>
                    <a:pt x="183" y="1700"/>
                  </a:lnTo>
                  <a:lnTo>
                    <a:pt x="217" y="1706"/>
                  </a:lnTo>
                  <a:lnTo>
                    <a:pt x="276" y="1713"/>
                  </a:lnTo>
                  <a:lnTo>
                    <a:pt x="335" y="1723"/>
                  </a:lnTo>
                  <a:lnTo>
                    <a:pt x="392" y="1737"/>
                  </a:lnTo>
                  <a:lnTo>
                    <a:pt x="449" y="1755"/>
                  </a:lnTo>
                  <a:lnTo>
                    <a:pt x="454" y="1758"/>
                  </a:lnTo>
                  <a:lnTo>
                    <a:pt x="457" y="1762"/>
                  </a:lnTo>
                  <a:lnTo>
                    <a:pt x="462" y="1767"/>
                  </a:lnTo>
                  <a:lnTo>
                    <a:pt x="469" y="1767"/>
                  </a:lnTo>
                  <a:lnTo>
                    <a:pt x="475" y="1770"/>
                  </a:lnTo>
                  <a:lnTo>
                    <a:pt x="482" y="1775"/>
                  </a:lnTo>
                  <a:lnTo>
                    <a:pt x="540" y="1771"/>
                  </a:lnTo>
                  <a:lnTo>
                    <a:pt x="601" y="1763"/>
                  </a:lnTo>
                  <a:lnTo>
                    <a:pt x="604" y="1763"/>
                  </a:lnTo>
                  <a:lnTo>
                    <a:pt x="607" y="1763"/>
                  </a:lnTo>
                  <a:lnTo>
                    <a:pt x="609" y="1767"/>
                  </a:lnTo>
                  <a:lnTo>
                    <a:pt x="611" y="1768"/>
                  </a:lnTo>
                  <a:lnTo>
                    <a:pt x="611" y="1771"/>
                  </a:lnTo>
                  <a:lnTo>
                    <a:pt x="611" y="1775"/>
                  </a:lnTo>
                  <a:lnTo>
                    <a:pt x="609" y="1778"/>
                  </a:lnTo>
                  <a:lnTo>
                    <a:pt x="606" y="1778"/>
                  </a:lnTo>
                  <a:lnTo>
                    <a:pt x="549" y="1789"/>
                  </a:lnTo>
                  <a:lnTo>
                    <a:pt x="492" y="1791"/>
                  </a:lnTo>
                  <a:lnTo>
                    <a:pt x="500" y="1829"/>
                  </a:lnTo>
                  <a:lnTo>
                    <a:pt x="506" y="1868"/>
                  </a:lnTo>
                  <a:lnTo>
                    <a:pt x="511" y="1907"/>
                  </a:lnTo>
                  <a:lnTo>
                    <a:pt x="518" y="1946"/>
                  </a:lnTo>
                  <a:lnTo>
                    <a:pt x="521" y="1953"/>
                  </a:lnTo>
                  <a:lnTo>
                    <a:pt x="523" y="1961"/>
                  </a:lnTo>
                  <a:lnTo>
                    <a:pt x="622" y="1962"/>
                  </a:lnTo>
                  <a:lnTo>
                    <a:pt x="722" y="1953"/>
                  </a:lnTo>
                  <a:lnTo>
                    <a:pt x="725" y="1953"/>
                  </a:lnTo>
                  <a:lnTo>
                    <a:pt x="728" y="1954"/>
                  </a:lnTo>
                  <a:lnTo>
                    <a:pt x="730" y="1956"/>
                  </a:lnTo>
                  <a:lnTo>
                    <a:pt x="730" y="1959"/>
                  </a:lnTo>
                  <a:lnTo>
                    <a:pt x="730" y="1961"/>
                  </a:lnTo>
                  <a:lnTo>
                    <a:pt x="728" y="1964"/>
                  </a:lnTo>
                  <a:lnTo>
                    <a:pt x="725" y="1964"/>
                  </a:lnTo>
                  <a:lnTo>
                    <a:pt x="660" y="1974"/>
                  </a:lnTo>
                  <a:lnTo>
                    <a:pt x="593" y="1975"/>
                  </a:lnTo>
                  <a:lnTo>
                    <a:pt x="526" y="1974"/>
                  </a:lnTo>
                  <a:lnTo>
                    <a:pt x="547" y="2031"/>
                  </a:lnTo>
                  <a:lnTo>
                    <a:pt x="576" y="2085"/>
                  </a:lnTo>
                  <a:lnTo>
                    <a:pt x="611" y="2135"/>
                  </a:lnTo>
                  <a:lnTo>
                    <a:pt x="616" y="2143"/>
                  </a:lnTo>
                  <a:lnTo>
                    <a:pt x="620" y="2152"/>
                  </a:lnTo>
                  <a:lnTo>
                    <a:pt x="622" y="2160"/>
                  </a:lnTo>
                  <a:lnTo>
                    <a:pt x="712" y="2156"/>
                  </a:lnTo>
                  <a:lnTo>
                    <a:pt x="800" y="2148"/>
                  </a:lnTo>
                  <a:lnTo>
                    <a:pt x="803" y="2148"/>
                  </a:lnTo>
                  <a:lnTo>
                    <a:pt x="805" y="2152"/>
                  </a:lnTo>
                  <a:lnTo>
                    <a:pt x="806" y="2153"/>
                  </a:lnTo>
                  <a:lnTo>
                    <a:pt x="806" y="2156"/>
                  </a:lnTo>
                  <a:lnTo>
                    <a:pt x="806" y="2158"/>
                  </a:lnTo>
                  <a:lnTo>
                    <a:pt x="805" y="2161"/>
                  </a:lnTo>
                  <a:lnTo>
                    <a:pt x="802" y="2161"/>
                  </a:lnTo>
                  <a:lnTo>
                    <a:pt x="713" y="2173"/>
                  </a:lnTo>
                  <a:lnTo>
                    <a:pt x="625" y="2174"/>
                  </a:lnTo>
                  <a:lnTo>
                    <a:pt x="622" y="2191"/>
                  </a:lnTo>
                  <a:lnTo>
                    <a:pt x="611" y="2204"/>
                  </a:lnTo>
                  <a:lnTo>
                    <a:pt x="549" y="2256"/>
                  </a:lnTo>
                  <a:lnTo>
                    <a:pt x="483" y="2305"/>
                  </a:lnTo>
                  <a:lnTo>
                    <a:pt x="418" y="2349"/>
                  </a:lnTo>
                  <a:lnTo>
                    <a:pt x="712" y="2324"/>
                  </a:lnTo>
                  <a:lnTo>
                    <a:pt x="715" y="2324"/>
                  </a:lnTo>
                  <a:lnTo>
                    <a:pt x="717" y="2326"/>
                  </a:lnTo>
                  <a:lnTo>
                    <a:pt x="718" y="2328"/>
                  </a:lnTo>
                  <a:lnTo>
                    <a:pt x="718" y="2331"/>
                  </a:lnTo>
                  <a:lnTo>
                    <a:pt x="717" y="2333"/>
                  </a:lnTo>
                  <a:lnTo>
                    <a:pt x="715" y="2334"/>
                  </a:lnTo>
                  <a:lnTo>
                    <a:pt x="712" y="2336"/>
                  </a:lnTo>
                  <a:lnTo>
                    <a:pt x="554" y="2350"/>
                  </a:lnTo>
                  <a:lnTo>
                    <a:pt x="394" y="2364"/>
                  </a:lnTo>
                  <a:lnTo>
                    <a:pt x="343" y="2393"/>
                  </a:lnTo>
                  <a:lnTo>
                    <a:pt x="291" y="2419"/>
                  </a:lnTo>
                  <a:lnTo>
                    <a:pt x="320" y="2468"/>
                  </a:lnTo>
                  <a:lnTo>
                    <a:pt x="354" y="2515"/>
                  </a:lnTo>
                  <a:lnTo>
                    <a:pt x="441" y="2514"/>
                  </a:lnTo>
                  <a:lnTo>
                    <a:pt x="527" y="2515"/>
                  </a:lnTo>
                  <a:lnTo>
                    <a:pt x="614" y="2520"/>
                  </a:lnTo>
                  <a:lnTo>
                    <a:pt x="617" y="2520"/>
                  </a:lnTo>
                  <a:lnTo>
                    <a:pt x="619" y="2523"/>
                  </a:lnTo>
                  <a:lnTo>
                    <a:pt x="620" y="2525"/>
                  </a:lnTo>
                  <a:lnTo>
                    <a:pt x="620" y="2528"/>
                  </a:lnTo>
                  <a:lnTo>
                    <a:pt x="619" y="2530"/>
                  </a:lnTo>
                  <a:lnTo>
                    <a:pt x="617" y="2533"/>
                  </a:lnTo>
                  <a:lnTo>
                    <a:pt x="614" y="2533"/>
                  </a:lnTo>
                  <a:lnTo>
                    <a:pt x="492" y="2536"/>
                  </a:lnTo>
                  <a:lnTo>
                    <a:pt x="368" y="2533"/>
                  </a:lnTo>
                  <a:lnTo>
                    <a:pt x="394" y="2564"/>
                  </a:lnTo>
                  <a:lnTo>
                    <a:pt x="421" y="2594"/>
                  </a:lnTo>
                  <a:lnTo>
                    <a:pt x="451" y="2618"/>
                  </a:lnTo>
                  <a:lnTo>
                    <a:pt x="483" y="2641"/>
                  </a:lnTo>
                  <a:lnTo>
                    <a:pt x="518" y="2664"/>
                  </a:lnTo>
                  <a:lnTo>
                    <a:pt x="550" y="2686"/>
                  </a:lnTo>
                  <a:lnTo>
                    <a:pt x="578" y="2714"/>
                  </a:lnTo>
                  <a:lnTo>
                    <a:pt x="630" y="2646"/>
                  </a:lnTo>
                  <a:lnTo>
                    <a:pt x="684" y="2580"/>
                  </a:lnTo>
                  <a:lnTo>
                    <a:pt x="699" y="2563"/>
                  </a:lnTo>
                  <a:lnTo>
                    <a:pt x="715" y="2541"/>
                  </a:lnTo>
                  <a:lnTo>
                    <a:pt x="735" y="2518"/>
                  </a:lnTo>
                  <a:lnTo>
                    <a:pt x="754" y="2499"/>
                  </a:lnTo>
                  <a:lnTo>
                    <a:pt x="775" y="2483"/>
                  </a:lnTo>
                  <a:lnTo>
                    <a:pt x="798" y="2473"/>
                  </a:lnTo>
                  <a:lnTo>
                    <a:pt x="819" y="2471"/>
                  </a:lnTo>
                  <a:lnTo>
                    <a:pt x="837" y="2476"/>
                  </a:lnTo>
                  <a:lnTo>
                    <a:pt x="854" y="2486"/>
                  </a:lnTo>
                  <a:lnTo>
                    <a:pt x="870" y="2496"/>
                  </a:lnTo>
                  <a:lnTo>
                    <a:pt x="961" y="2496"/>
                  </a:lnTo>
                  <a:lnTo>
                    <a:pt x="1051" y="2499"/>
                  </a:lnTo>
                  <a:lnTo>
                    <a:pt x="1141" y="2509"/>
                  </a:lnTo>
                  <a:lnTo>
                    <a:pt x="1144" y="2510"/>
                  </a:lnTo>
                  <a:lnTo>
                    <a:pt x="1146" y="2512"/>
                  </a:lnTo>
                  <a:lnTo>
                    <a:pt x="1146" y="2515"/>
                  </a:lnTo>
                  <a:lnTo>
                    <a:pt x="1146" y="2517"/>
                  </a:lnTo>
                  <a:lnTo>
                    <a:pt x="1144" y="2520"/>
                  </a:lnTo>
                  <a:lnTo>
                    <a:pt x="1143" y="2522"/>
                  </a:lnTo>
                  <a:lnTo>
                    <a:pt x="1139" y="2522"/>
                  </a:lnTo>
                  <a:lnTo>
                    <a:pt x="1017" y="2512"/>
                  </a:lnTo>
                  <a:lnTo>
                    <a:pt x="895" y="2510"/>
                  </a:lnTo>
                  <a:lnTo>
                    <a:pt x="937" y="2535"/>
                  </a:lnTo>
                  <a:lnTo>
                    <a:pt x="979" y="2554"/>
                  </a:lnTo>
                  <a:lnTo>
                    <a:pt x="1023" y="2569"/>
                  </a:lnTo>
                  <a:lnTo>
                    <a:pt x="1071" y="2580"/>
                  </a:lnTo>
                  <a:lnTo>
                    <a:pt x="1125" y="2589"/>
                  </a:lnTo>
                  <a:lnTo>
                    <a:pt x="1144" y="2594"/>
                  </a:lnTo>
                  <a:lnTo>
                    <a:pt x="1157" y="2605"/>
                  </a:lnTo>
                  <a:lnTo>
                    <a:pt x="1165" y="2618"/>
                  </a:lnTo>
                  <a:lnTo>
                    <a:pt x="1169" y="2634"/>
                  </a:lnTo>
                  <a:lnTo>
                    <a:pt x="1165" y="2651"/>
                  </a:lnTo>
                  <a:lnTo>
                    <a:pt x="1177" y="2670"/>
                  </a:lnTo>
                  <a:lnTo>
                    <a:pt x="1182" y="2690"/>
                  </a:lnTo>
                  <a:lnTo>
                    <a:pt x="1185" y="2713"/>
                  </a:lnTo>
                  <a:lnTo>
                    <a:pt x="1185" y="2735"/>
                  </a:lnTo>
                  <a:lnTo>
                    <a:pt x="1315" y="2717"/>
                  </a:lnTo>
                  <a:lnTo>
                    <a:pt x="1319" y="2717"/>
                  </a:lnTo>
                  <a:lnTo>
                    <a:pt x="1320" y="2719"/>
                  </a:lnTo>
                  <a:lnTo>
                    <a:pt x="1320" y="2722"/>
                  </a:lnTo>
                  <a:lnTo>
                    <a:pt x="1320" y="2726"/>
                  </a:lnTo>
                  <a:lnTo>
                    <a:pt x="1319" y="2729"/>
                  </a:lnTo>
                  <a:lnTo>
                    <a:pt x="1317" y="2729"/>
                  </a:lnTo>
                  <a:lnTo>
                    <a:pt x="1185" y="2750"/>
                  </a:lnTo>
                  <a:lnTo>
                    <a:pt x="1183" y="2778"/>
                  </a:lnTo>
                  <a:lnTo>
                    <a:pt x="1180" y="2899"/>
                  </a:lnTo>
                  <a:lnTo>
                    <a:pt x="1247" y="2903"/>
                  </a:lnTo>
                  <a:lnTo>
                    <a:pt x="1315" y="2900"/>
                  </a:lnTo>
                  <a:lnTo>
                    <a:pt x="1319" y="2900"/>
                  </a:lnTo>
                  <a:lnTo>
                    <a:pt x="1320" y="2902"/>
                  </a:lnTo>
                  <a:lnTo>
                    <a:pt x="1322" y="2905"/>
                  </a:lnTo>
                  <a:lnTo>
                    <a:pt x="1324" y="2908"/>
                  </a:lnTo>
                  <a:lnTo>
                    <a:pt x="1322" y="2912"/>
                  </a:lnTo>
                  <a:lnTo>
                    <a:pt x="1320" y="2913"/>
                  </a:lnTo>
                  <a:lnTo>
                    <a:pt x="1319" y="2916"/>
                  </a:lnTo>
                  <a:lnTo>
                    <a:pt x="1315" y="2916"/>
                  </a:lnTo>
                  <a:lnTo>
                    <a:pt x="1247" y="2918"/>
                  </a:lnTo>
                  <a:lnTo>
                    <a:pt x="1178" y="2912"/>
                  </a:lnTo>
                  <a:lnTo>
                    <a:pt x="1174" y="3001"/>
                  </a:lnTo>
                  <a:lnTo>
                    <a:pt x="1503" y="3022"/>
                  </a:lnTo>
                  <a:lnTo>
                    <a:pt x="1503" y="2931"/>
                  </a:lnTo>
                  <a:lnTo>
                    <a:pt x="1498" y="2838"/>
                  </a:lnTo>
                  <a:lnTo>
                    <a:pt x="1495" y="2747"/>
                  </a:lnTo>
                  <a:lnTo>
                    <a:pt x="1495" y="2654"/>
                  </a:lnTo>
                  <a:lnTo>
                    <a:pt x="1498" y="2636"/>
                  </a:lnTo>
                  <a:lnTo>
                    <a:pt x="1508" y="2623"/>
                  </a:lnTo>
                  <a:lnTo>
                    <a:pt x="1521" y="2613"/>
                  </a:lnTo>
                  <a:lnTo>
                    <a:pt x="1536" y="2610"/>
                  </a:lnTo>
                  <a:lnTo>
                    <a:pt x="1539" y="2608"/>
                  </a:lnTo>
                  <a:lnTo>
                    <a:pt x="1542" y="2607"/>
                  </a:lnTo>
                  <a:lnTo>
                    <a:pt x="1596" y="2595"/>
                  </a:lnTo>
                  <a:lnTo>
                    <a:pt x="1650" y="2585"/>
                  </a:lnTo>
                  <a:lnTo>
                    <a:pt x="1704" y="2572"/>
                  </a:lnTo>
                  <a:lnTo>
                    <a:pt x="1756" y="2554"/>
                  </a:lnTo>
                  <a:lnTo>
                    <a:pt x="1772" y="2548"/>
                  </a:lnTo>
                  <a:lnTo>
                    <a:pt x="1789" y="2543"/>
                  </a:lnTo>
                  <a:lnTo>
                    <a:pt x="1807" y="2540"/>
                  </a:lnTo>
                  <a:lnTo>
                    <a:pt x="1824" y="2541"/>
                  </a:lnTo>
                  <a:lnTo>
                    <a:pt x="1839" y="2546"/>
                  </a:lnTo>
                  <a:lnTo>
                    <a:pt x="1851" y="2556"/>
                  </a:lnTo>
                  <a:lnTo>
                    <a:pt x="1859" y="2548"/>
                  </a:lnTo>
                  <a:lnTo>
                    <a:pt x="1870" y="2546"/>
                  </a:lnTo>
                  <a:lnTo>
                    <a:pt x="1880" y="2549"/>
                  </a:lnTo>
                  <a:lnTo>
                    <a:pt x="1922" y="2582"/>
                  </a:lnTo>
                  <a:lnTo>
                    <a:pt x="1958" y="2620"/>
                  </a:lnTo>
                  <a:lnTo>
                    <a:pt x="1993" y="2662"/>
                  </a:lnTo>
                  <a:lnTo>
                    <a:pt x="2024" y="2708"/>
                  </a:lnTo>
                  <a:lnTo>
                    <a:pt x="2051" y="2755"/>
                  </a:lnTo>
                  <a:lnTo>
                    <a:pt x="2076" y="2804"/>
                  </a:lnTo>
                  <a:lnTo>
                    <a:pt x="2099" y="2853"/>
                  </a:lnTo>
                  <a:lnTo>
                    <a:pt x="2146" y="2830"/>
                  </a:lnTo>
                  <a:lnTo>
                    <a:pt x="2196" y="2806"/>
                  </a:lnTo>
                  <a:lnTo>
                    <a:pt x="2245" y="2779"/>
                  </a:lnTo>
                  <a:lnTo>
                    <a:pt x="2294" y="2753"/>
                  </a:lnTo>
                  <a:lnTo>
                    <a:pt x="2338" y="2724"/>
                  </a:lnTo>
                  <a:lnTo>
                    <a:pt x="2379" y="2691"/>
                  </a:lnTo>
                  <a:lnTo>
                    <a:pt x="2353" y="2638"/>
                  </a:lnTo>
                  <a:lnTo>
                    <a:pt x="2324" y="2585"/>
                  </a:lnTo>
                  <a:lnTo>
                    <a:pt x="2289" y="2533"/>
                  </a:lnTo>
                  <a:lnTo>
                    <a:pt x="2257" y="2481"/>
                  </a:lnTo>
                  <a:lnTo>
                    <a:pt x="2226" y="2429"/>
                  </a:lnTo>
                  <a:lnTo>
                    <a:pt x="2200" y="2373"/>
                  </a:lnTo>
                  <a:lnTo>
                    <a:pt x="2198" y="2359"/>
                  </a:lnTo>
                  <a:lnTo>
                    <a:pt x="2203" y="2344"/>
                  </a:lnTo>
                  <a:lnTo>
                    <a:pt x="2213" y="2333"/>
                  </a:lnTo>
                  <a:lnTo>
                    <a:pt x="2226" y="2324"/>
                  </a:lnTo>
                  <a:lnTo>
                    <a:pt x="2241" y="2321"/>
                  </a:lnTo>
                  <a:lnTo>
                    <a:pt x="2257" y="2324"/>
                  </a:lnTo>
                  <a:lnTo>
                    <a:pt x="2317" y="2282"/>
                  </a:lnTo>
                  <a:lnTo>
                    <a:pt x="2378" y="2238"/>
                  </a:lnTo>
                  <a:lnTo>
                    <a:pt x="2405" y="2215"/>
                  </a:lnTo>
                  <a:lnTo>
                    <a:pt x="2430" y="2192"/>
                  </a:lnTo>
                  <a:lnTo>
                    <a:pt x="2451" y="2168"/>
                  </a:lnTo>
                  <a:lnTo>
                    <a:pt x="2469" y="2140"/>
                  </a:lnTo>
                  <a:lnTo>
                    <a:pt x="2482" y="2106"/>
                  </a:lnTo>
                  <a:lnTo>
                    <a:pt x="2492" y="2090"/>
                  </a:lnTo>
                  <a:lnTo>
                    <a:pt x="2505" y="2080"/>
                  </a:lnTo>
                  <a:lnTo>
                    <a:pt x="2520" y="2073"/>
                  </a:lnTo>
                  <a:lnTo>
                    <a:pt x="2536" y="2072"/>
                  </a:lnTo>
                  <a:lnTo>
                    <a:pt x="2552" y="2075"/>
                  </a:lnTo>
                  <a:lnTo>
                    <a:pt x="2565" y="2085"/>
                  </a:lnTo>
                  <a:lnTo>
                    <a:pt x="2572" y="2086"/>
                  </a:lnTo>
                  <a:lnTo>
                    <a:pt x="2580" y="2088"/>
                  </a:lnTo>
                  <a:lnTo>
                    <a:pt x="2588" y="2093"/>
                  </a:lnTo>
                  <a:lnTo>
                    <a:pt x="2645" y="2130"/>
                  </a:lnTo>
                  <a:lnTo>
                    <a:pt x="2706" y="2163"/>
                  </a:lnTo>
                  <a:lnTo>
                    <a:pt x="2769" y="2189"/>
                  </a:lnTo>
                  <a:lnTo>
                    <a:pt x="2836" y="2209"/>
                  </a:lnTo>
                  <a:lnTo>
                    <a:pt x="2856" y="2210"/>
                  </a:lnTo>
                  <a:lnTo>
                    <a:pt x="2870" y="2209"/>
                  </a:lnTo>
                  <a:lnTo>
                    <a:pt x="2882" y="2204"/>
                  </a:lnTo>
                  <a:lnTo>
                    <a:pt x="2890" y="2196"/>
                  </a:lnTo>
                  <a:lnTo>
                    <a:pt x="2896" y="2182"/>
                  </a:lnTo>
                  <a:lnTo>
                    <a:pt x="2903" y="2168"/>
                  </a:lnTo>
                  <a:lnTo>
                    <a:pt x="2908" y="2150"/>
                  </a:lnTo>
                  <a:lnTo>
                    <a:pt x="2916" y="2130"/>
                  </a:lnTo>
                  <a:lnTo>
                    <a:pt x="2937" y="2073"/>
                  </a:lnTo>
                  <a:lnTo>
                    <a:pt x="2955" y="2014"/>
                  </a:lnTo>
                  <a:lnTo>
                    <a:pt x="2960" y="1995"/>
                  </a:lnTo>
                  <a:lnTo>
                    <a:pt x="2967" y="1975"/>
                  </a:lnTo>
                  <a:lnTo>
                    <a:pt x="2970" y="1956"/>
                  </a:lnTo>
                  <a:lnTo>
                    <a:pt x="2971" y="1938"/>
                  </a:lnTo>
                  <a:lnTo>
                    <a:pt x="2968" y="1922"/>
                  </a:lnTo>
                  <a:lnTo>
                    <a:pt x="2958" y="1905"/>
                  </a:lnTo>
                  <a:lnTo>
                    <a:pt x="2947" y="1899"/>
                  </a:lnTo>
                  <a:lnTo>
                    <a:pt x="2929" y="1892"/>
                  </a:lnTo>
                  <a:lnTo>
                    <a:pt x="2906" y="1887"/>
                  </a:lnTo>
                  <a:lnTo>
                    <a:pt x="2882" y="1882"/>
                  </a:lnTo>
                  <a:lnTo>
                    <a:pt x="2859" y="1879"/>
                  </a:lnTo>
                  <a:lnTo>
                    <a:pt x="2839" y="1876"/>
                  </a:lnTo>
                  <a:lnTo>
                    <a:pt x="2823" y="1871"/>
                  </a:lnTo>
                  <a:lnTo>
                    <a:pt x="2772" y="1855"/>
                  </a:lnTo>
                  <a:lnTo>
                    <a:pt x="2720" y="1837"/>
                  </a:lnTo>
                  <a:lnTo>
                    <a:pt x="2671" y="1814"/>
                  </a:lnTo>
                  <a:lnTo>
                    <a:pt x="2624" y="1786"/>
                  </a:lnTo>
                  <a:lnTo>
                    <a:pt x="2621" y="1783"/>
                  </a:lnTo>
                  <a:lnTo>
                    <a:pt x="2617" y="1778"/>
                  </a:lnTo>
                  <a:lnTo>
                    <a:pt x="2614" y="1773"/>
                  </a:lnTo>
                  <a:lnTo>
                    <a:pt x="2614" y="1768"/>
                  </a:lnTo>
                  <a:lnTo>
                    <a:pt x="2613" y="1762"/>
                  </a:lnTo>
                  <a:lnTo>
                    <a:pt x="2601" y="1749"/>
                  </a:lnTo>
                  <a:lnTo>
                    <a:pt x="2596" y="1731"/>
                  </a:lnTo>
                  <a:lnTo>
                    <a:pt x="2596" y="1701"/>
                  </a:lnTo>
                  <a:lnTo>
                    <a:pt x="2603" y="1670"/>
                  </a:lnTo>
                  <a:lnTo>
                    <a:pt x="2609" y="1641"/>
                  </a:lnTo>
                  <a:lnTo>
                    <a:pt x="2616" y="1610"/>
                  </a:lnTo>
                  <a:lnTo>
                    <a:pt x="2617" y="1579"/>
                  </a:lnTo>
                  <a:lnTo>
                    <a:pt x="2616" y="1553"/>
                  </a:lnTo>
                  <a:lnTo>
                    <a:pt x="2611" y="1528"/>
                  </a:lnTo>
                  <a:lnTo>
                    <a:pt x="2606" y="1502"/>
                  </a:lnTo>
                  <a:lnTo>
                    <a:pt x="2606" y="1478"/>
                  </a:lnTo>
                  <a:lnTo>
                    <a:pt x="2611" y="1452"/>
                  </a:lnTo>
                  <a:lnTo>
                    <a:pt x="2619" y="1435"/>
                  </a:lnTo>
                  <a:lnTo>
                    <a:pt x="2634" y="1424"/>
                  </a:lnTo>
                  <a:lnTo>
                    <a:pt x="2653" y="1419"/>
                  </a:lnTo>
                  <a:lnTo>
                    <a:pt x="2657" y="1418"/>
                  </a:lnTo>
                  <a:lnTo>
                    <a:pt x="2684" y="1403"/>
                  </a:lnTo>
                  <a:lnTo>
                    <a:pt x="2712" y="1393"/>
                  </a:lnTo>
                  <a:lnTo>
                    <a:pt x="2741" y="1387"/>
                  </a:lnTo>
                  <a:lnTo>
                    <a:pt x="2776" y="1378"/>
                  </a:lnTo>
                  <a:lnTo>
                    <a:pt x="2792" y="1375"/>
                  </a:lnTo>
                  <a:lnTo>
                    <a:pt x="2813" y="1370"/>
                  </a:lnTo>
                  <a:lnTo>
                    <a:pt x="2839" y="1365"/>
                  </a:lnTo>
                  <a:lnTo>
                    <a:pt x="2867" y="1359"/>
                  </a:lnTo>
                  <a:lnTo>
                    <a:pt x="2895" y="1351"/>
                  </a:lnTo>
                  <a:lnTo>
                    <a:pt x="2919" y="1341"/>
                  </a:lnTo>
                  <a:lnTo>
                    <a:pt x="2937" y="1331"/>
                  </a:lnTo>
                  <a:lnTo>
                    <a:pt x="2947" y="1321"/>
                  </a:lnTo>
                  <a:lnTo>
                    <a:pt x="2947" y="1312"/>
                  </a:lnTo>
                  <a:lnTo>
                    <a:pt x="2944" y="1297"/>
                  </a:lnTo>
                  <a:lnTo>
                    <a:pt x="2940" y="1281"/>
                  </a:lnTo>
                  <a:lnTo>
                    <a:pt x="2936" y="1263"/>
                  </a:lnTo>
                  <a:lnTo>
                    <a:pt x="2932" y="1246"/>
                  </a:lnTo>
                  <a:lnTo>
                    <a:pt x="2929" y="1237"/>
                  </a:lnTo>
                  <a:lnTo>
                    <a:pt x="2914" y="1139"/>
                  </a:lnTo>
                  <a:lnTo>
                    <a:pt x="2908" y="1093"/>
                  </a:lnTo>
                  <a:lnTo>
                    <a:pt x="2903" y="1044"/>
                  </a:lnTo>
                  <a:lnTo>
                    <a:pt x="2893" y="997"/>
                  </a:lnTo>
                  <a:lnTo>
                    <a:pt x="2865" y="998"/>
                  </a:lnTo>
                  <a:lnTo>
                    <a:pt x="2834" y="1002"/>
                  </a:lnTo>
                  <a:lnTo>
                    <a:pt x="2802" y="1007"/>
                  </a:lnTo>
                  <a:lnTo>
                    <a:pt x="2771" y="1013"/>
                  </a:lnTo>
                  <a:lnTo>
                    <a:pt x="2745" y="1018"/>
                  </a:lnTo>
                  <a:lnTo>
                    <a:pt x="2722" y="1020"/>
                  </a:lnTo>
                  <a:lnTo>
                    <a:pt x="2611" y="1024"/>
                  </a:lnTo>
                  <a:lnTo>
                    <a:pt x="2500" y="1021"/>
                  </a:lnTo>
                  <a:lnTo>
                    <a:pt x="2492" y="1020"/>
                  </a:lnTo>
                  <a:lnTo>
                    <a:pt x="2487" y="1016"/>
                  </a:lnTo>
                  <a:lnTo>
                    <a:pt x="2480" y="1011"/>
                  </a:lnTo>
                  <a:lnTo>
                    <a:pt x="2477" y="1007"/>
                  </a:lnTo>
                  <a:lnTo>
                    <a:pt x="2462" y="993"/>
                  </a:lnTo>
                  <a:lnTo>
                    <a:pt x="2449" y="976"/>
                  </a:lnTo>
                  <a:lnTo>
                    <a:pt x="2440" y="954"/>
                  </a:lnTo>
                  <a:lnTo>
                    <a:pt x="2431" y="933"/>
                  </a:lnTo>
                  <a:lnTo>
                    <a:pt x="2425" y="917"/>
                  </a:lnTo>
                  <a:lnTo>
                    <a:pt x="2400" y="870"/>
                  </a:lnTo>
                  <a:lnTo>
                    <a:pt x="2371" y="827"/>
                  </a:lnTo>
                  <a:lnTo>
                    <a:pt x="2356" y="809"/>
                  </a:lnTo>
                  <a:lnTo>
                    <a:pt x="2340" y="791"/>
                  </a:lnTo>
                  <a:lnTo>
                    <a:pt x="2324" y="773"/>
                  </a:lnTo>
                  <a:lnTo>
                    <a:pt x="2312" y="754"/>
                  </a:lnTo>
                  <a:lnTo>
                    <a:pt x="2311" y="746"/>
                  </a:lnTo>
                  <a:lnTo>
                    <a:pt x="2311" y="737"/>
                  </a:lnTo>
                  <a:lnTo>
                    <a:pt x="2312" y="728"/>
                  </a:lnTo>
                  <a:lnTo>
                    <a:pt x="2311" y="711"/>
                  </a:lnTo>
                  <a:lnTo>
                    <a:pt x="2317" y="695"/>
                  </a:lnTo>
                  <a:lnTo>
                    <a:pt x="2379" y="591"/>
                  </a:lnTo>
                  <a:lnTo>
                    <a:pt x="2436" y="485"/>
                  </a:lnTo>
                  <a:lnTo>
                    <a:pt x="2489" y="375"/>
                  </a:lnTo>
                  <a:lnTo>
                    <a:pt x="2355" y="304"/>
                  </a:lnTo>
                  <a:lnTo>
                    <a:pt x="2223" y="230"/>
                  </a:lnTo>
                  <a:lnTo>
                    <a:pt x="2200" y="295"/>
                  </a:lnTo>
                  <a:lnTo>
                    <a:pt x="2174" y="361"/>
                  </a:lnTo>
                  <a:lnTo>
                    <a:pt x="2144" y="424"/>
                  </a:lnTo>
                  <a:lnTo>
                    <a:pt x="2112" y="485"/>
                  </a:lnTo>
                  <a:lnTo>
                    <a:pt x="2072" y="543"/>
                  </a:lnTo>
                  <a:lnTo>
                    <a:pt x="2071" y="545"/>
                  </a:lnTo>
                  <a:lnTo>
                    <a:pt x="2069" y="547"/>
                  </a:lnTo>
                  <a:lnTo>
                    <a:pt x="2061" y="561"/>
                  </a:lnTo>
                  <a:lnTo>
                    <a:pt x="2050" y="571"/>
                  </a:lnTo>
                  <a:lnTo>
                    <a:pt x="2033" y="578"/>
                  </a:lnTo>
                  <a:lnTo>
                    <a:pt x="2017" y="578"/>
                  </a:lnTo>
                  <a:lnTo>
                    <a:pt x="1979" y="566"/>
                  </a:lnTo>
                  <a:lnTo>
                    <a:pt x="1944" y="550"/>
                  </a:lnTo>
                  <a:lnTo>
                    <a:pt x="1908" y="532"/>
                  </a:lnTo>
                  <a:lnTo>
                    <a:pt x="1869" y="519"/>
                  </a:lnTo>
                  <a:lnTo>
                    <a:pt x="1828" y="511"/>
                  </a:lnTo>
                  <a:lnTo>
                    <a:pt x="1787" y="506"/>
                  </a:lnTo>
                  <a:lnTo>
                    <a:pt x="1779" y="506"/>
                  </a:lnTo>
                  <a:lnTo>
                    <a:pt x="1766" y="506"/>
                  </a:lnTo>
                  <a:lnTo>
                    <a:pt x="1753" y="506"/>
                  </a:lnTo>
                  <a:lnTo>
                    <a:pt x="1740" y="504"/>
                  </a:lnTo>
                  <a:lnTo>
                    <a:pt x="1731" y="503"/>
                  </a:lnTo>
                  <a:lnTo>
                    <a:pt x="1727" y="498"/>
                  </a:lnTo>
                  <a:lnTo>
                    <a:pt x="1727" y="498"/>
                  </a:lnTo>
                  <a:lnTo>
                    <a:pt x="1725" y="499"/>
                  </a:lnTo>
                  <a:lnTo>
                    <a:pt x="1720" y="501"/>
                  </a:lnTo>
                  <a:lnTo>
                    <a:pt x="1717" y="503"/>
                  </a:lnTo>
                  <a:lnTo>
                    <a:pt x="1712" y="504"/>
                  </a:lnTo>
                  <a:lnTo>
                    <a:pt x="1705" y="504"/>
                  </a:lnTo>
                  <a:lnTo>
                    <a:pt x="1694" y="499"/>
                  </a:lnTo>
                  <a:lnTo>
                    <a:pt x="1684" y="493"/>
                  </a:lnTo>
                  <a:lnTo>
                    <a:pt x="1678" y="483"/>
                  </a:lnTo>
                  <a:lnTo>
                    <a:pt x="1673" y="478"/>
                  </a:lnTo>
                  <a:lnTo>
                    <a:pt x="1668" y="473"/>
                  </a:lnTo>
                  <a:lnTo>
                    <a:pt x="1665" y="467"/>
                  </a:lnTo>
                  <a:lnTo>
                    <a:pt x="1661" y="459"/>
                  </a:lnTo>
                  <a:lnTo>
                    <a:pt x="1652" y="401"/>
                  </a:lnTo>
                  <a:lnTo>
                    <a:pt x="1647" y="343"/>
                  </a:lnTo>
                  <a:lnTo>
                    <a:pt x="1642" y="284"/>
                  </a:lnTo>
                  <a:lnTo>
                    <a:pt x="1642" y="268"/>
                  </a:lnTo>
                  <a:lnTo>
                    <a:pt x="1642" y="246"/>
                  </a:lnTo>
                  <a:lnTo>
                    <a:pt x="1642" y="222"/>
                  </a:lnTo>
                  <a:lnTo>
                    <a:pt x="1640" y="196"/>
                  </a:lnTo>
                  <a:lnTo>
                    <a:pt x="1638" y="171"/>
                  </a:lnTo>
                  <a:lnTo>
                    <a:pt x="1635" y="149"/>
                  </a:lnTo>
                  <a:lnTo>
                    <a:pt x="1630" y="129"/>
                  </a:lnTo>
                  <a:lnTo>
                    <a:pt x="1624" y="118"/>
                  </a:lnTo>
                  <a:lnTo>
                    <a:pt x="1611" y="111"/>
                  </a:lnTo>
                  <a:lnTo>
                    <a:pt x="1593" y="106"/>
                  </a:lnTo>
                  <a:lnTo>
                    <a:pt x="1568" y="105"/>
                  </a:lnTo>
                  <a:lnTo>
                    <a:pt x="1544" y="103"/>
                  </a:lnTo>
                  <a:close/>
                  <a:moveTo>
                    <a:pt x="1392" y="0"/>
                  </a:moveTo>
                  <a:lnTo>
                    <a:pt x="1521" y="3"/>
                  </a:lnTo>
                  <a:lnTo>
                    <a:pt x="1545" y="3"/>
                  </a:lnTo>
                  <a:lnTo>
                    <a:pt x="1572" y="3"/>
                  </a:lnTo>
                  <a:lnTo>
                    <a:pt x="1599" y="3"/>
                  </a:lnTo>
                  <a:lnTo>
                    <a:pt x="1627" y="5"/>
                  </a:lnTo>
                  <a:lnTo>
                    <a:pt x="1653" y="8"/>
                  </a:lnTo>
                  <a:lnTo>
                    <a:pt x="1678" y="17"/>
                  </a:lnTo>
                  <a:lnTo>
                    <a:pt x="1699" y="28"/>
                  </a:lnTo>
                  <a:lnTo>
                    <a:pt x="1714" y="44"/>
                  </a:lnTo>
                  <a:lnTo>
                    <a:pt x="1725" y="65"/>
                  </a:lnTo>
                  <a:lnTo>
                    <a:pt x="1730" y="88"/>
                  </a:lnTo>
                  <a:lnTo>
                    <a:pt x="1733" y="114"/>
                  </a:lnTo>
                  <a:lnTo>
                    <a:pt x="1733" y="139"/>
                  </a:lnTo>
                  <a:lnTo>
                    <a:pt x="1733" y="165"/>
                  </a:lnTo>
                  <a:lnTo>
                    <a:pt x="1733" y="186"/>
                  </a:lnTo>
                  <a:lnTo>
                    <a:pt x="1740" y="263"/>
                  </a:lnTo>
                  <a:lnTo>
                    <a:pt x="1745" y="341"/>
                  </a:lnTo>
                  <a:lnTo>
                    <a:pt x="1746" y="419"/>
                  </a:lnTo>
                  <a:lnTo>
                    <a:pt x="1782" y="414"/>
                  </a:lnTo>
                  <a:lnTo>
                    <a:pt x="1820" y="413"/>
                  </a:lnTo>
                  <a:lnTo>
                    <a:pt x="1851" y="416"/>
                  </a:lnTo>
                  <a:lnTo>
                    <a:pt x="1886" y="421"/>
                  </a:lnTo>
                  <a:lnTo>
                    <a:pt x="1922" y="429"/>
                  </a:lnTo>
                  <a:lnTo>
                    <a:pt x="1958" y="441"/>
                  </a:lnTo>
                  <a:lnTo>
                    <a:pt x="1994" y="457"/>
                  </a:lnTo>
                  <a:lnTo>
                    <a:pt x="2025" y="476"/>
                  </a:lnTo>
                  <a:lnTo>
                    <a:pt x="2066" y="364"/>
                  </a:lnTo>
                  <a:lnTo>
                    <a:pt x="2105" y="253"/>
                  </a:lnTo>
                  <a:lnTo>
                    <a:pt x="2139" y="139"/>
                  </a:lnTo>
                  <a:lnTo>
                    <a:pt x="2149" y="121"/>
                  </a:lnTo>
                  <a:lnTo>
                    <a:pt x="2162" y="109"/>
                  </a:lnTo>
                  <a:lnTo>
                    <a:pt x="2180" y="101"/>
                  </a:lnTo>
                  <a:lnTo>
                    <a:pt x="2198" y="101"/>
                  </a:lnTo>
                  <a:lnTo>
                    <a:pt x="2218" y="108"/>
                  </a:lnTo>
                  <a:lnTo>
                    <a:pt x="2340" y="171"/>
                  </a:lnTo>
                  <a:lnTo>
                    <a:pt x="2464" y="237"/>
                  </a:lnTo>
                  <a:lnTo>
                    <a:pt x="2585" y="304"/>
                  </a:lnTo>
                  <a:lnTo>
                    <a:pt x="2598" y="315"/>
                  </a:lnTo>
                  <a:lnTo>
                    <a:pt x="2608" y="330"/>
                  </a:lnTo>
                  <a:lnTo>
                    <a:pt x="2611" y="344"/>
                  </a:lnTo>
                  <a:lnTo>
                    <a:pt x="2611" y="362"/>
                  </a:lnTo>
                  <a:lnTo>
                    <a:pt x="2604" y="377"/>
                  </a:lnTo>
                  <a:lnTo>
                    <a:pt x="2506" y="556"/>
                  </a:lnTo>
                  <a:lnTo>
                    <a:pt x="2402" y="733"/>
                  </a:lnTo>
                  <a:lnTo>
                    <a:pt x="2436" y="759"/>
                  </a:lnTo>
                  <a:lnTo>
                    <a:pt x="2466" y="790"/>
                  </a:lnTo>
                  <a:lnTo>
                    <a:pt x="2490" y="825"/>
                  </a:lnTo>
                  <a:lnTo>
                    <a:pt x="2503" y="845"/>
                  </a:lnTo>
                  <a:lnTo>
                    <a:pt x="2516" y="871"/>
                  </a:lnTo>
                  <a:lnTo>
                    <a:pt x="2529" y="899"/>
                  </a:lnTo>
                  <a:lnTo>
                    <a:pt x="2537" y="927"/>
                  </a:lnTo>
                  <a:lnTo>
                    <a:pt x="2541" y="954"/>
                  </a:lnTo>
                  <a:lnTo>
                    <a:pt x="2629" y="940"/>
                  </a:lnTo>
                  <a:lnTo>
                    <a:pt x="2715" y="927"/>
                  </a:lnTo>
                  <a:lnTo>
                    <a:pt x="2754" y="920"/>
                  </a:lnTo>
                  <a:lnTo>
                    <a:pt x="2794" y="912"/>
                  </a:lnTo>
                  <a:lnTo>
                    <a:pt x="2834" y="904"/>
                  </a:lnTo>
                  <a:lnTo>
                    <a:pt x="2875" y="899"/>
                  </a:lnTo>
                  <a:lnTo>
                    <a:pt x="2914" y="899"/>
                  </a:lnTo>
                  <a:lnTo>
                    <a:pt x="2937" y="904"/>
                  </a:lnTo>
                  <a:lnTo>
                    <a:pt x="2957" y="914"/>
                  </a:lnTo>
                  <a:lnTo>
                    <a:pt x="2971" y="928"/>
                  </a:lnTo>
                  <a:lnTo>
                    <a:pt x="2983" y="946"/>
                  </a:lnTo>
                  <a:lnTo>
                    <a:pt x="2991" y="967"/>
                  </a:lnTo>
                  <a:lnTo>
                    <a:pt x="2996" y="990"/>
                  </a:lnTo>
                  <a:lnTo>
                    <a:pt x="2999" y="1013"/>
                  </a:lnTo>
                  <a:lnTo>
                    <a:pt x="3002" y="1038"/>
                  </a:lnTo>
                  <a:lnTo>
                    <a:pt x="3004" y="1062"/>
                  </a:lnTo>
                  <a:lnTo>
                    <a:pt x="3006" y="1086"/>
                  </a:lnTo>
                  <a:lnTo>
                    <a:pt x="3007" y="1108"/>
                  </a:lnTo>
                  <a:lnTo>
                    <a:pt x="3012" y="1144"/>
                  </a:lnTo>
                  <a:lnTo>
                    <a:pt x="3020" y="1181"/>
                  </a:lnTo>
                  <a:lnTo>
                    <a:pt x="3027" y="1222"/>
                  </a:lnTo>
                  <a:lnTo>
                    <a:pt x="3033" y="1261"/>
                  </a:lnTo>
                  <a:lnTo>
                    <a:pt x="3037" y="1300"/>
                  </a:lnTo>
                  <a:lnTo>
                    <a:pt x="3035" y="1336"/>
                  </a:lnTo>
                  <a:lnTo>
                    <a:pt x="3030" y="1357"/>
                  </a:lnTo>
                  <a:lnTo>
                    <a:pt x="3022" y="1374"/>
                  </a:lnTo>
                  <a:lnTo>
                    <a:pt x="3011" y="1387"/>
                  </a:lnTo>
                  <a:lnTo>
                    <a:pt x="2993" y="1400"/>
                  </a:lnTo>
                  <a:lnTo>
                    <a:pt x="2960" y="1419"/>
                  </a:lnTo>
                  <a:lnTo>
                    <a:pt x="2921" y="1439"/>
                  </a:lnTo>
                  <a:lnTo>
                    <a:pt x="2878" y="1455"/>
                  </a:lnTo>
                  <a:lnTo>
                    <a:pt x="2833" y="1471"/>
                  </a:lnTo>
                  <a:lnTo>
                    <a:pt x="2787" y="1481"/>
                  </a:lnTo>
                  <a:lnTo>
                    <a:pt x="2743" y="1488"/>
                  </a:lnTo>
                  <a:lnTo>
                    <a:pt x="2701" y="1486"/>
                  </a:lnTo>
                  <a:lnTo>
                    <a:pt x="2704" y="1497"/>
                  </a:lnTo>
                  <a:lnTo>
                    <a:pt x="2706" y="1509"/>
                  </a:lnTo>
                  <a:lnTo>
                    <a:pt x="2714" y="1553"/>
                  </a:lnTo>
                  <a:lnTo>
                    <a:pt x="2719" y="1599"/>
                  </a:lnTo>
                  <a:lnTo>
                    <a:pt x="2719" y="1630"/>
                  </a:lnTo>
                  <a:lnTo>
                    <a:pt x="2715" y="1661"/>
                  </a:lnTo>
                  <a:lnTo>
                    <a:pt x="2707" y="1692"/>
                  </a:lnTo>
                  <a:lnTo>
                    <a:pt x="2696" y="1721"/>
                  </a:lnTo>
                  <a:lnTo>
                    <a:pt x="2679" y="1745"/>
                  </a:lnTo>
                  <a:lnTo>
                    <a:pt x="2764" y="1763"/>
                  </a:lnTo>
                  <a:lnTo>
                    <a:pt x="2847" y="1783"/>
                  </a:lnTo>
                  <a:lnTo>
                    <a:pt x="2882" y="1789"/>
                  </a:lnTo>
                  <a:lnTo>
                    <a:pt x="2916" y="1794"/>
                  </a:lnTo>
                  <a:lnTo>
                    <a:pt x="2952" y="1801"/>
                  </a:lnTo>
                  <a:lnTo>
                    <a:pt x="2984" y="1809"/>
                  </a:lnTo>
                  <a:lnTo>
                    <a:pt x="3015" y="1822"/>
                  </a:lnTo>
                  <a:lnTo>
                    <a:pt x="3038" y="1840"/>
                  </a:lnTo>
                  <a:lnTo>
                    <a:pt x="3055" y="1861"/>
                  </a:lnTo>
                  <a:lnTo>
                    <a:pt x="3064" y="1884"/>
                  </a:lnTo>
                  <a:lnTo>
                    <a:pt x="3069" y="1910"/>
                  </a:lnTo>
                  <a:lnTo>
                    <a:pt x="3069" y="1938"/>
                  </a:lnTo>
                  <a:lnTo>
                    <a:pt x="3066" y="1966"/>
                  </a:lnTo>
                  <a:lnTo>
                    <a:pt x="3060" y="1995"/>
                  </a:lnTo>
                  <a:lnTo>
                    <a:pt x="3051" y="2023"/>
                  </a:lnTo>
                  <a:lnTo>
                    <a:pt x="3043" y="2049"/>
                  </a:lnTo>
                  <a:lnTo>
                    <a:pt x="3035" y="2073"/>
                  </a:lnTo>
                  <a:lnTo>
                    <a:pt x="3029" y="2096"/>
                  </a:lnTo>
                  <a:lnTo>
                    <a:pt x="3020" y="2122"/>
                  </a:lnTo>
                  <a:lnTo>
                    <a:pt x="3012" y="2152"/>
                  </a:lnTo>
                  <a:lnTo>
                    <a:pt x="3002" y="2181"/>
                  </a:lnTo>
                  <a:lnTo>
                    <a:pt x="2989" y="2210"/>
                  </a:lnTo>
                  <a:lnTo>
                    <a:pt x="2976" y="2238"/>
                  </a:lnTo>
                  <a:lnTo>
                    <a:pt x="2960" y="2262"/>
                  </a:lnTo>
                  <a:lnTo>
                    <a:pt x="2942" y="2284"/>
                  </a:lnTo>
                  <a:lnTo>
                    <a:pt x="2921" y="2300"/>
                  </a:lnTo>
                  <a:lnTo>
                    <a:pt x="2896" y="2308"/>
                  </a:lnTo>
                  <a:lnTo>
                    <a:pt x="2859" y="2311"/>
                  </a:lnTo>
                  <a:lnTo>
                    <a:pt x="2816" y="2308"/>
                  </a:lnTo>
                  <a:lnTo>
                    <a:pt x="2774" y="2297"/>
                  </a:lnTo>
                  <a:lnTo>
                    <a:pt x="2732" y="2282"/>
                  </a:lnTo>
                  <a:lnTo>
                    <a:pt x="2688" y="2264"/>
                  </a:lnTo>
                  <a:lnTo>
                    <a:pt x="2647" y="2241"/>
                  </a:lnTo>
                  <a:lnTo>
                    <a:pt x="2608" y="2220"/>
                  </a:lnTo>
                  <a:lnTo>
                    <a:pt x="2572" y="2197"/>
                  </a:lnTo>
                  <a:lnTo>
                    <a:pt x="2552" y="2230"/>
                  </a:lnTo>
                  <a:lnTo>
                    <a:pt x="2526" y="2259"/>
                  </a:lnTo>
                  <a:lnTo>
                    <a:pt x="2495" y="2289"/>
                  </a:lnTo>
                  <a:lnTo>
                    <a:pt x="2459" y="2313"/>
                  </a:lnTo>
                  <a:lnTo>
                    <a:pt x="2422" y="2336"/>
                  </a:lnTo>
                  <a:lnTo>
                    <a:pt x="2382" y="2355"/>
                  </a:lnTo>
                  <a:lnTo>
                    <a:pt x="2343" y="2370"/>
                  </a:lnTo>
                  <a:lnTo>
                    <a:pt x="2306" y="2383"/>
                  </a:lnTo>
                  <a:lnTo>
                    <a:pt x="2342" y="2439"/>
                  </a:lnTo>
                  <a:lnTo>
                    <a:pt x="2376" y="2497"/>
                  </a:lnTo>
                  <a:lnTo>
                    <a:pt x="2409" y="2554"/>
                  </a:lnTo>
                  <a:lnTo>
                    <a:pt x="2422" y="2574"/>
                  </a:lnTo>
                  <a:lnTo>
                    <a:pt x="2436" y="2595"/>
                  </a:lnTo>
                  <a:lnTo>
                    <a:pt x="2453" y="2620"/>
                  </a:lnTo>
                  <a:lnTo>
                    <a:pt x="2467" y="2644"/>
                  </a:lnTo>
                  <a:lnTo>
                    <a:pt x="2480" y="2670"/>
                  </a:lnTo>
                  <a:lnTo>
                    <a:pt x="2485" y="2695"/>
                  </a:lnTo>
                  <a:lnTo>
                    <a:pt x="2484" y="2719"/>
                  </a:lnTo>
                  <a:lnTo>
                    <a:pt x="2474" y="2740"/>
                  </a:lnTo>
                  <a:lnTo>
                    <a:pt x="2458" y="2760"/>
                  </a:lnTo>
                  <a:lnTo>
                    <a:pt x="2436" y="2776"/>
                  </a:lnTo>
                  <a:lnTo>
                    <a:pt x="2412" y="2791"/>
                  </a:lnTo>
                  <a:lnTo>
                    <a:pt x="2387" y="2804"/>
                  </a:lnTo>
                  <a:lnTo>
                    <a:pt x="2365" y="2817"/>
                  </a:lnTo>
                  <a:lnTo>
                    <a:pt x="2345" y="2827"/>
                  </a:lnTo>
                  <a:lnTo>
                    <a:pt x="2223" y="2895"/>
                  </a:lnTo>
                  <a:lnTo>
                    <a:pt x="2100" y="2962"/>
                  </a:lnTo>
                  <a:lnTo>
                    <a:pt x="2086" y="2967"/>
                  </a:lnTo>
                  <a:lnTo>
                    <a:pt x="2071" y="2969"/>
                  </a:lnTo>
                  <a:lnTo>
                    <a:pt x="2055" y="2965"/>
                  </a:lnTo>
                  <a:lnTo>
                    <a:pt x="2041" y="2957"/>
                  </a:lnTo>
                  <a:lnTo>
                    <a:pt x="2033" y="2944"/>
                  </a:lnTo>
                  <a:lnTo>
                    <a:pt x="1999" y="2876"/>
                  </a:lnTo>
                  <a:lnTo>
                    <a:pt x="1962" y="2807"/>
                  </a:lnTo>
                  <a:lnTo>
                    <a:pt x="1924" y="2740"/>
                  </a:lnTo>
                  <a:lnTo>
                    <a:pt x="1888" y="2672"/>
                  </a:lnTo>
                  <a:lnTo>
                    <a:pt x="1857" y="2602"/>
                  </a:lnTo>
                  <a:lnTo>
                    <a:pt x="1847" y="2620"/>
                  </a:lnTo>
                  <a:lnTo>
                    <a:pt x="1829" y="2636"/>
                  </a:lnTo>
                  <a:lnTo>
                    <a:pt x="1808" y="2647"/>
                  </a:lnTo>
                  <a:lnTo>
                    <a:pt x="1784" y="2657"/>
                  </a:lnTo>
                  <a:lnTo>
                    <a:pt x="1759" y="2665"/>
                  </a:lnTo>
                  <a:lnTo>
                    <a:pt x="1736" y="2670"/>
                  </a:lnTo>
                  <a:lnTo>
                    <a:pt x="1717" y="2675"/>
                  </a:lnTo>
                  <a:lnTo>
                    <a:pt x="1676" y="2678"/>
                  </a:lnTo>
                  <a:lnTo>
                    <a:pt x="1635" y="2678"/>
                  </a:lnTo>
                  <a:lnTo>
                    <a:pt x="1594" y="2673"/>
                  </a:lnTo>
                  <a:lnTo>
                    <a:pt x="1607" y="2739"/>
                  </a:lnTo>
                  <a:lnTo>
                    <a:pt x="1616" y="2807"/>
                  </a:lnTo>
                  <a:lnTo>
                    <a:pt x="1619" y="2877"/>
                  </a:lnTo>
                  <a:lnTo>
                    <a:pt x="1617" y="2946"/>
                  </a:lnTo>
                  <a:lnTo>
                    <a:pt x="1614" y="3014"/>
                  </a:lnTo>
                  <a:lnTo>
                    <a:pt x="1611" y="3081"/>
                  </a:lnTo>
                  <a:lnTo>
                    <a:pt x="1607" y="3097"/>
                  </a:lnTo>
                  <a:lnTo>
                    <a:pt x="1599" y="3112"/>
                  </a:lnTo>
                  <a:lnTo>
                    <a:pt x="1588" y="3125"/>
                  </a:lnTo>
                  <a:lnTo>
                    <a:pt x="1573" y="3133"/>
                  </a:lnTo>
                  <a:lnTo>
                    <a:pt x="1555" y="3135"/>
                  </a:lnTo>
                  <a:lnTo>
                    <a:pt x="1116" y="3107"/>
                  </a:lnTo>
                  <a:lnTo>
                    <a:pt x="1098" y="3104"/>
                  </a:lnTo>
                  <a:lnTo>
                    <a:pt x="1084" y="3096"/>
                  </a:lnTo>
                  <a:lnTo>
                    <a:pt x="1071" y="3084"/>
                  </a:lnTo>
                  <a:lnTo>
                    <a:pt x="1063" y="3070"/>
                  </a:lnTo>
                  <a:lnTo>
                    <a:pt x="1061" y="3052"/>
                  </a:lnTo>
                  <a:lnTo>
                    <a:pt x="1069" y="2915"/>
                  </a:lnTo>
                  <a:lnTo>
                    <a:pt x="1081" y="2778"/>
                  </a:lnTo>
                  <a:lnTo>
                    <a:pt x="1082" y="2745"/>
                  </a:lnTo>
                  <a:lnTo>
                    <a:pt x="1087" y="2714"/>
                  </a:lnTo>
                  <a:lnTo>
                    <a:pt x="1094" y="2683"/>
                  </a:lnTo>
                  <a:lnTo>
                    <a:pt x="1038" y="2680"/>
                  </a:lnTo>
                  <a:lnTo>
                    <a:pt x="986" y="2669"/>
                  </a:lnTo>
                  <a:lnTo>
                    <a:pt x="934" y="2651"/>
                  </a:lnTo>
                  <a:lnTo>
                    <a:pt x="886" y="2626"/>
                  </a:lnTo>
                  <a:lnTo>
                    <a:pt x="841" y="2597"/>
                  </a:lnTo>
                  <a:lnTo>
                    <a:pt x="829" y="2587"/>
                  </a:lnTo>
                  <a:lnTo>
                    <a:pt x="818" y="2577"/>
                  </a:lnTo>
                  <a:lnTo>
                    <a:pt x="813" y="2572"/>
                  </a:lnTo>
                  <a:lnTo>
                    <a:pt x="810" y="2567"/>
                  </a:lnTo>
                  <a:lnTo>
                    <a:pt x="806" y="2566"/>
                  </a:lnTo>
                  <a:lnTo>
                    <a:pt x="805" y="2566"/>
                  </a:lnTo>
                  <a:lnTo>
                    <a:pt x="803" y="2569"/>
                  </a:lnTo>
                  <a:lnTo>
                    <a:pt x="803" y="2572"/>
                  </a:lnTo>
                  <a:lnTo>
                    <a:pt x="803" y="2579"/>
                  </a:lnTo>
                  <a:lnTo>
                    <a:pt x="798" y="2584"/>
                  </a:lnTo>
                  <a:lnTo>
                    <a:pt x="788" y="2595"/>
                  </a:lnTo>
                  <a:lnTo>
                    <a:pt x="779" y="2608"/>
                  </a:lnTo>
                  <a:lnTo>
                    <a:pt x="767" y="2623"/>
                  </a:lnTo>
                  <a:lnTo>
                    <a:pt x="757" y="2638"/>
                  </a:lnTo>
                  <a:lnTo>
                    <a:pt x="749" y="2646"/>
                  </a:lnTo>
                  <a:lnTo>
                    <a:pt x="682" y="2713"/>
                  </a:lnTo>
                  <a:lnTo>
                    <a:pt x="612" y="2775"/>
                  </a:lnTo>
                  <a:lnTo>
                    <a:pt x="598" y="2783"/>
                  </a:lnTo>
                  <a:lnTo>
                    <a:pt x="581" y="2781"/>
                  </a:lnTo>
                  <a:lnTo>
                    <a:pt x="568" y="2775"/>
                  </a:lnTo>
                  <a:lnTo>
                    <a:pt x="558" y="2779"/>
                  </a:lnTo>
                  <a:lnTo>
                    <a:pt x="550" y="2781"/>
                  </a:lnTo>
                  <a:lnTo>
                    <a:pt x="519" y="2778"/>
                  </a:lnTo>
                  <a:lnTo>
                    <a:pt x="487" y="2765"/>
                  </a:lnTo>
                  <a:lnTo>
                    <a:pt x="454" y="2748"/>
                  </a:lnTo>
                  <a:lnTo>
                    <a:pt x="425" y="2726"/>
                  </a:lnTo>
                  <a:lnTo>
                    <a:pt x="395" y="2701"/>
                  </a:lnTo>
                  <a:lnTo>
                    <a:pt x="369" y="2677"/>
                  </a:lnTo>
                  <a:lnTo>
                    <a:pt x="348" y="2654"/>
                  </a:lnTo>
                  <a:lnTo>
                    <a:pt x="314" y="2615"/>
                  </a:lnTo>
                  <a:lnTo>
                    <a:pt x="286" y="2574"/>
                  </a:lnTo>
                  <a:lnTo>
                    <a:pt x="261" y="2532"/>
                  </a:lnTo>
                  <a:lnTo>
                    <a:pt x="242" y="2486"/>
                  </a:lnTo>
                  <a:lnTo>
                    <a:pt x="227" y="2437"/>
                  </a:lnTo>
                  <a:lnTo>
                    <a:pt x="227" y="2429"/>
                  </a:lnTo>
                  <a:lnTo>
                    <a:pt x="227" y="2421"/>
                  </a:lnTo>
                  <a:lnTo>
                    <a:pt x="230" y="2414"/>
                  </a:lnTo>
                  <a:lnTo>
                    <a:pt x="227" y="2404"/>
                  </a:lnTo>
                  <a:lnTo>
                    <a:pt x="229" y="2395"/>
                  </a:lnTo>
                  <a:lnTo>
                    <a:pt x="237" y="2383"/>
                  </a:lnTo>
                  <a:lnTo>
                    <a:pt x="374" y="2274"/>
                  </a:lnTo>
                  <a:lnTo>
                    <a:pt x="511" y="2161"/>
                  </a:lnTo>
                  <a:lnTo>
                    <a:pt x="487" y="2124"/>
                  </a:lnTo>
                  <a:lnTo>
                    <a:pt x="464" y="2081"/>
                  </a:lnTo>
                  <a:lnTo>
                    <a:pt x="444" y="2037"/>
                  </a:lnTo>
                  <a:lnTo>
                    <a:pt x="428" y="1993"/>
                  </a:lnTo>
                  <a:lnTo>
                    <a:pt x="418" y="1946"/>
                  </a:lnTo>
                  <a:lnTo>
                    <a:pt x="413" y="1900"/>
                  </a:lnTo>
                  <a:lnTo>
                    <a:pt x="415" y="1856"/>
                  </a:lnTo>
                  <a:lnTo>
                    <a:pt x="425" y="1812"/>
                  </a:lnTo>
                  <a:lnTo>
                    <a:pt x="356" y="1817"/>
                  </a:lnTo>
                  <a:lnTo>
                    <a:pt x="286" y="1816"/>
                  </a:lnTo>
                  <a:lnTo>
                    <a:pt x="217" y="1811"/>
                  </a:lnTo>
                  <a:lnTo>
                    <a:pt x="188" y="1809"/>
                  </a:lnTo>
                  <a:lnTo>
                    <a:pt x="157" y="1807"/>
                  </a:lnTo>
                  <a:lnTo>
                    <a:pt x="126" y="1804"/>
                  </a:lnTo>
                  <a:lnTo>
                    <a:pt x="95" y="1799"/>
                  </a:lnTo>
                  <a:lnTo>
                    <a:pt x="67" y="1789"/>
                  </a:lnTo>
                  <a:lnTo>
                    <a:pt x="46" y="1775"/>
                  </a:lnTo>
                  <a:lnTo>
                    <a:pt x="30" y="1757"/>
                  </a:lnTo>
                  <a:lnTo>
                    <a:pt x="17" y="1734"/>
                  </a:lnTo>
                  <a:lnTo>
                    <a:pt x="9" y="1708"/>
                  </a:lnTo>
                  <a:lnTo>
                    <a:pt x="4" y="1680"/>
                  </a:lnTo>
                  <a:lnTo>
                    <a:pt x="0" y="1651"/>
                  </a:lnTo>
                  <a:lnTo>
                    <a:pt x="0" y="1621"/>
                  </a:lnTo>
                  <a:lnTo>
                    <a:pt x="0" y="1592"/>
                  </a:lnTo>
                  <a:lnTo>
                    <a:pt x="2" y="1563"/>
                  </a:lnTo>
                  <a:lnTo>
                    <a:pt x="4" y="1537"/>
                  </a:lnTo>
                  <a:lnTo>
                    <a:pt x="5" y="1514"/>
                  </a:lnTo>
                  <a:lnTo>
                    <a:pt x="5" y="1488"/>
                  </a:lnTo>
                  <a:lnTo>
                    <a:pt x="9" y="1457"/>
                  </a:lnTo>
                  <a:lnTo>
                    <a:pt x="12" y="1424"/>
                  </a:lnTo>
                  <a:lnTo>
                    <a:pt x="17" y="1390"/>
                  </a:lnTo>
                  <a:lnTo>
                    <a:pt x="25" y="1356"/>
                  </a:lnTo>
                  <a:lnTo>
                    <a:pt x="35" y="1321"/>
                  </a:lnTo>
                  <a:lnTo>
                    <a:pt x="48" y="1290"/>
                  </a:lnTo>
                  <a:lnTo>
                    <a:pt x="62" y="1263"/>
                  </a:lnTo>
                  <a:lnTo>
                    <a:pt x="82" y="1240"/>
                  </a:lnTo>
                  <a:lnTo>
                    <a:pt x="105" y="1223"/>
                  </a:lnTo>
                  <a:lnTo>
                    <a:pt x="131" y="1215"/>
                  </a:lnTo>
                  <a:lnTo>
                    <a:pt x="159" y="1212"/>
                  </a:lnTo>
                  <a:lnTo>
                    <a:pt x="190" y="1214"/>
                  </a:lnTo>
                  <a:lnTo>
                    <a:pt x="221" y="1217"/>
                  </a:lnTo>
                  <a:lnTo>
                    <a:pt x="250" y="1220"/>
                  </a:lnTo>
                  <a:lnTo>
                    <a:pt x="278" y="1223"/>
                  </a:lnTo>
                  <a:lnTo>
                    <a:pt x="374" y="1230"/>
                  </a:lnTo>
                  <a:lnTo>
                    <a:pt x="470" y="1238"/>
                  </a:lnTo>
                  <a:lnTo>
                    <a:pt x="475" y="1192"/>
                  </a:lnTo>
                  <a:lnTo>
                    <a:pt x="488" y="1147"/>
                  </a:lnTo>
                  <a:lnTo>
                    <a:pt x="506" y="1103"/>
                  </a:lnTo>
                  <a:lnTo>
                    <a:pt x="531" y="1060"/>
                  </a:lnTo>
                  <a:lnTo>
                    <a:pt x="560" y="1023"/>
                  </a:lnTo>
                  <a:lnTo>
                    <a:pt x="593" y="989"/>
                  </a:lnTo>
                  <a:lnTo>
                    <a:pt x="630" y="961"/>
                  </a:lnTo>
                  <a:lnTo>
                    <a:pt x="562" y="920"/>
                  </a:lnTo>
                  <a:lnTo>
                    <a:pt x="496" y="876"/>
                  </a:lnTo>
                  <a:lnTo>
                    <a:pt x="431" y="830"/>
                  </a:lnTo>
                  <a:lnTo>
                    <a:pt x="408" y="816"/>
                  </a:lnTo>
                  <a:lnTo>
                    <a:pt x="382" y="799"/>
                  </a:lnTo>
                  <a:lnTo>
                    <a:pt x="356" y="781"/>
                  </a:lnTo>
                  <a:lnTo>
                    <a:pt x="332" y="764"/>
                  </a:lnTo>
                  <a:lnTo>
                    <a:pt x="310" y="742"/>
                  </a:lnTo>
                  <a:lnTo>
                    <a:pt x="292" y="719"/>
                  </a:lnTo>
                  <a:lnTo>
                    <a:pt x="283" y="693"/>
                  </a:lnTo>
                  <a:lnTo>
                    <a:pt x="281" y="664"/>
                  </a:lnTo>
                  <a:lnTo>
                    <a:pt x="288" y="636"/>
                  </a:lnTo>
                  <a:lnTo>
                    <a:pt x="301" y="610"/>
                  </a:lnTo>
                  <a:lnTo>
                    <a:pt x="317" y="586"/>
                  </a:lnTo>
                  <a:lnTo>
                    <a:pt x="335" y="563"/>
                  </a:lnTo>
                  <a:lnTo>
                    <a:pt x="354" y="542"/>
                  </a:lnTo>
                  <a:lnTo>
                    <a:pt x="568" y="284"/>
                  </a:lnTo>
                  <a:lnTo>
                    <a:pt x="581" y="274"/>
                  </a:lnTo>
                  <a:lnTo>
                    <a:pt x="598" y="269"/>
                  </a:lnTo>
                  <a:lnTo>
                    <a:pt x="616" y="269"/>
                  </a:lnTo>
                  <a:lnTo>
                    <a:pt x="630" y="276"/>
                  </a:lnTo>
                  <a:lnTo>
                    <a:pt x="702" y="328"/>
                  </a:lnTo>
                  <a:lnTo>
                    <a:pt x="769" y="383"/>
                  </a:lnTo>
                  <a:lnTo>
                    <a:pt x="833" y="444"/>
                  </a:lnTo>
                  <a:lnTo>
                    <a:pt x="891" y="507"/>
                  </a:lnTo>
                  <a:lnTo>
                    <a:pt x="947" y="576"/>
                  </a:lnTo>
                  <a:lnTo>
                    <a:pt x="968" y="555"/>
                  </a:lnTo>
                  <a:lnTo>
                    <a:pt x="992" y="537"/>
                  </a:lnTo>
                  <a:lnTo>
                    <a:pt x="1019" y="519"/>
                  </a:lnTo>
                  <a:lnTo>
                    <a:pt x="1050" y="503"/>
                  </a:lnTo>
                  <a:lnTo>
                    <a:pt x="1084" y="485"/>
                  </a:lnTo>
                  <a:lnTo>
                    <a:pt x="1120" y="472"/>
                  </a:lnTo>
                  <a:lnTo>
                    <a:pt x="1157" y="460"/>
                  </a:lnTo>
                  <a:lnTo>
                    <a:pt x="1193" y="455"/>
                  </a:lnTo>
                  <a:lnTo>
                    <a:pt x="1227" y="455"/>
                  </a:lnTo>
                  <a:lnTo>
                    <a:pt x="1216" y="390"/>
                  </a:lnTo>
                  <a:lnTo>
                    <a:pt x="1209" y="323"/>
                  </a:lnTo>
                  <a:lnTo>
                    <a:pt x="1208" y="253"/>
                  </a:lnTo>
                  <a:lnTo>
                    <a:pt x="1209" y="185"/>
                  </a:lnTo>
                  <a:lnTo>
                    <a:pt x="1211" y="118"/>
                  </a:lnTo>
                  <a:lnTo>
                    <a:pt x="1213" y="52"/>
                  </a:lnTo>
                  <a:lnTo>
                    <a:pt x="1216" y="33"/>
                  </a:lnTo>
                  <a:lnTo>
                    <a:pt x="1227" y="17"/>
                  </a:lnTo>
                  <a:lnTo>
                    <a:pt x="1244" y="5"/>
                  </a:lnTo>
                  <a:lnTo>
                    <a:pt x="1263" y="2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9074D9E-4A47-4BC2-9668-A4ACB79B19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0076" y="2808288"/>
              <a:ext cx="582613" cy="574675"/>
            </a:xfrm>
            <a:custGeom>
              <a:avLst/>
              <a:gdLst>
                <a:gd name="T0" fmla="*/ 327 w 734"/>
                <a:gd name="T1" fmla="*/ 71 h 725"/>
                <a:gd name="T2" fmla="*/ 317 w 734"/>
                <a:gd name="T3" fmla="*/ 69 h 725"/>
                <a:gd name="T4" fmla="*/ 265 w 734"/>
                <a:gd name="T5" fmla="*/ 79 h 725"/>
                <a:gd name="T6" fmla="*/ 185 w 734"/>
                <a:gd name="T7" fmla="*/ 119 h 725"/>
                <a:gd name="T8" fmla="*/ 127 w 734"/>
                <a:gd name="T9" fmla="*/ 180 h 725"/>
                <a:gd name="T10" fmla="*/ 93 w 734"/>
                <a:gd name="T11" fmla="*/ 252 h 725"/>
                <a:gd name="T12" fmla="*/ 80 w 734"/>
                <a:gd name="T13" fmla="*/ 332 h 725"/>
                <a:gd name="T14" fmla="*/ 87 w 734"/>
                <a:gd name="T15" fmla="*/ 415 h 725"/>
                <a:gd name="T16" fmla="*/ 114 w 734"/>
                <a:gd name="T17" fmla="*/ 491 h 725"/>
                <a:gd name="T18" fmla="*/ 162 w 734"/>
                <a:gd name="T19" fmla="*/ 560 h 725"/>
                <a:gd name="T20" fmla="*/ 225 w 734"/>
                <a:gd name="T21" fmla="*/ 614 h 725"/>
                <a:gd name="T22" fmla="*/ 309 w 734"/>
                <a:gd name="T23" fmla="*/ 645 h 725"/>
                <a:gd name="T24" fmla="*/ 408 w 734"/>
                <a:gd name="T25" fmla="*/ 650 h 725"/>
                <a:gd name="T26" fmla="*/ 504 w 734"/>
                <a:gd name="T27" fmla="*/ 627 h 725"/>
                <a:gd name="T28" fmla="*/ 576 w 734"/>
                <a:gd name="T29" fmla="*/ 581 h 725"/>
                <a:gd name="T30" fmla="*/ 627 w 734"/>
                <a:gd name="T31" fmla="*/ 519 h 725"/>
                <a:gd name="T32" fmla="*/ 656 w 734"/>
                <a:gd name="T33" fmla="*/ 446 h 725"/>
                <a:gd name="T34" fmla="*/ 664 w 734"/>
                <a:gd name="T35" fmla="*/ 366 h 725"/>
                <a:gd name="T36" fmla="*/ 653 w 734"/>
                <a:gd name="T37" fmla="*/ 286 h 725"/>
                <a:gd name="T38" fmla="*/ 622 w 734"/>
                <a:gd name="T39" fmla="*/ 211 h 725"/>
                <a:gd name="T40" fmla="*/ 573 w 734"/>
                <a:gd name="T41" fmla="*/ 146 h 725"/>
                <a:gd name="T42" fmla="*/ 508 w 734"/>
                <a:gd name="T43" fmla="*/ 98 h 725"/>
                <a:gd name="T44" fmla="*/ 426 w 734"/>
                <a:gd name="T45" fmla="*/ 71 h 725"/>
                <a:gd name="T46" fmla="*/ 310 w 734"/>
                <a:gd name="T47" fmla="*/ 0 h 725"/>
                <a:gd name="T48" fmla="*/ 367 w 734"/>
                <a:gd name="T49" fmla="*/ 5 h 725"/>
                <a:gd name="T50" fmla="*/ 375 w 734"/>
                <a:gd name="T51" fmla="*/ 12 h 725"/>
                <a:gd name="T52" fmla="*/ 473 w 734"/>
                <a:gd name="T53" fmla="*/ 17 h 725"/>
                <a:gd name="T54" fmla="*/ 561 w 734"/>
                <a:gd name="T55" fmla="*/ 57 h 725"/>
                <a:gd name="T56" fmla="*/ 638 w 734"/>
                <a:gd name="T57" fmla="*/ 124 h 725"/>
                <a:gd name="T58" fmla="*/ 697 w 734"/>
                <a:gd name="T59" fmla="*/ 209 h 725"/>
                <a:gd name="T60" fmla="*/ 728 w 734"/>
                <a:gd name="T61" fmla="*/ 301 h 725"/>
                <a:gd name="T62" fmla="*/ 731 w 734"/>
                <a:gd name="T63" fmla="*/ 408 h 725"/>
                <a:gd name="T64" fmla="*/ 702 w 734"/>
                <a:gd name="T65" fmla="*/ 509 h 725"/>
                <a:gd name="T66" fmla="*/ 645 w 734"/>
                <a:gd name="T67" fmla="*/ 597 h 725"/>
                <a:gd name="T68" fmla="*/ 566 w 734"/>
                <a:gd name="T69" fmla="*/ 667 h 725"/>
                <a:gd name="T70" fmla="*/ 472 w 734"/>
                <a:gd name="T71" fmla="*/ 712 h 725"/>
                <a:gd name="T72" fmla="*/ 361 w 734"/>
                <a:gd name="T73" fmla="*/ 725 h 725"/>
                <a:gd name="T74" fmla="*/ 251 w 734"/>
                <a:gd name="T75" fmla="*/ 703 h 725"/>
                <a:gd name="T76" fmla="*/ 155 w 734"/>
                <a:gd name="T77" fmla="*/ 651 h 725"/>
                <a:gd name="T78" fmla="*/ 77 w 734"/>
                <a:gd name="T79" fmla="*/ 576 h 725"/>
                <a:gd name="T80" fmla="*/ 23 w 734"/>
                <a:gd name="T81" fmla="*/ 480 h 725"/>
                <a:gd name="T82" fmla="*/ 0 w 734"/>
                <a:gd name="T83" fmla="*/ 369 h 725"/>
                <a:gd name="T84" fmla="*/ 8 w 734"/>
                <a:gd name="T85" fmla="*/ 271 h 725"/>
                <a:gd name="T86" fmla="*/ 43 w 734"/>
                <a:gd name="T87" fmla="*/ 180 h 725"/>
                <a:gd name="T88" fmla="*/ 98 w 734"/>
                <a:gd name="T89" fmla="*/ 100 h 725"/>
                <a:gd name="T90" fmla="*/ 173 w 734"/>
                <a:gd name="T91" fmla="*/ 41 h 725"/>
                <a:gd name="T92" fmla="*/ 261 w 734"/>
                <a:gd name="T93" fmla="*/ 7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4" h="725">
                  <a:moveTo>
                    <a:pt x="379" y="67"/>
                  </a:moveTo>
                  <a:lnTo>
                    <a:pt x="327" y="71"/>
                  </a:lnTo>
                  <a:lnTo>
                    <a:pt x="322" y="71"/>
                  </a:lnTo>
                  <a:lnTo>
                    <a:pt x="317" y="69"/>
                  </a:lnTo>
                  <a:lnTo>
                    <a:pt x="313" y="67"/>
                  </a:lnTo>
                  <a:lnTo>
                    <a:pt x="265" y="79"/>
                  </a:lnTo>
                  <a:lnTo>
                    <a:pt x="222" y="97"/>
                  </a:lnTo>
                  <a:lnTo>
                    <a:pt x="185" y="119"/>
                  </a:lnTo>
                  <a:lnTo>
                    <a:pt x="154" y="147"/>
                  </a:lnTo>
                  <a:lnTo>
                    <a:pt x="127" y="180"/>
                  </a:lnTo>
                  <a:lnTo>
                    <a:pt x="108" y="214"/>
                  </a:lnTo>
                  <a:lnTo>
                    <a:pt x="93" y="252"/>
                  </a:lnTo>
                  <a:lnTo>
                    <a:pt x="83" y="292"/>
                  </a:lnTo>
                  <a:lnTo>
                    <a:pt x="80" y="332"/>
                  </a:lnTo>
                  <a:lnTo>
                    <a:pt x="80" y="374"/>
                  </a:lnTo>
                  <a:lnTo>
                    <a:pt x="87" y="415"/>
                  </a:lnTo>
                  <a:lnTo>
                    <a:pt x="98" y="454"/>
                  </a:lnTo>
                  <a:lnTo>
                    <a:pt x="114" y="491"/>
                  </a:lnTo>
                  <a:lnTo>
                    <a:pt x="136" y="527"/>
                  </a:lnTo>
                  <a:lnTo>
                    <a:pt x="162" y="560"/>
                  </a:lnTo>
                  <a:lnTo>
                    <a:pt x="191" y="589"/>
                  </a:lnTo>
                  <a:lnTo>
                    <a:pt x="225" y="614"/>
                  </a:lnTo>
                  <a:lnTo>
                    <a:pt x="265" y="632"/>
                  </a:lnTo>
                  <a:lnTo>
                    <a:pt x="309" y="645"/>
                  </a:lnTo>
                  <a:lnTo>
                    <a:pt x="356" y="651"/>
                  </a:lnTo>
                  <a:lnTo>
                    <a:pt x="408" y="650"/>
                  </a:lnTo>
                  <a:lnTo>
                    <a:pt x="459" y="641"/>
                  </a:lnTo>
                  <a:lnTo>
                    <a:pt x="504" y="627"/>
                  </a:lnTo>
                  <a:lnTo>
                    <a:pt x="544" y="607"/>
                  </a:lnTo>
                  <a:lnTo>
                    <a:pt x="576" y="581"/>
                  </a:lnTo>
                  <a:lnTo>
                    <a:pt x="604" y="552"/>
                  </a:lnTo>
                  <a:lnTo>
                    <a:pt x="627" y="519"/>
                  </a:lnTo>
                  <a:lnTo>
                    <a:pt x="645" y="483"/>
                  </a:lnTo>
                  <a:lnTo>
                    <a:pt x="656" y="446"/>
                  </a:lnTo>
                  <a:lnTo>
                    <a:pt x="663" y="407"/>
                  </a:lnTo>
                  <a:lnTo>
                    <a:pt x="664" y="366"/>
                  </a:lnTo>
                  <a:lnTo>
                    <a:pt x="661" y="325"/>
                  </a:lnTo>
                  <a:lnTo>
                    <a:pt x="653" y="286"/>
                  </a:lnTo>
                  <a:lnTo>
                    <a:pt x="640" y="247"/>
                  </a:lnTo>
                  <a:lnTo>
                    <a:pt x="622" y="211"/>
                  </a:lnTo>
                  <a:lnTo>
                    <a:pt x="601" y="177"/>
                  </a:lnTo>
                  <a:lnTo>
                    <a:pt x="573" y="146"/>
                  </a:lnTo>
                  <a:lnTo>
                    <a:pt x="544" y="119"/>
                  </a:lnTo>
                  <a:lnTo>
                    <a:pt x="508" y="98"/>
                  </a:lnTo>
                  <a:lnTo>
                    <a:pt x="468" y="80"/>
                  </a:lnTo>
                  <a:lnTo>
                    <a:pt x="426" y="71"/>
                  </a:lnTo>
                  <a:lnTo>
                    <a:pt x="379" y="67"/>
                  </a:lnTo>
                  <a:close/>
                  <a:moveTo>
                    <a:pt x="310" y="0"/>
                  </a:moveTo>
                  <a:lnTo>
                    <a:pt x="361" y="4"/>
                  </a:lnTo>
                  <a:lnTo>
                    <a:pt x="367" y="5"/>
                  </a:lnTo>
                  <a:lnTo>
                    <a:pt x="372" y="9"/>
                  </a:lnTo>
                  <a:lnTo>
                    <a:pt x="375" y="12"/>
                  </a:lnTo>
                  <a:lnTo>
                    <a:pt x="424" y="9"/>
                  </a:lnTo>
                  <a:lnTo>
                    <a:pt x="473" y="17"/>
                  </a:lnTo>
                  <a:lnTo>
                    <a:pt x="519" y="33"/>
                  </a:lnTo>
                  <a:lnTo>
                    <a:pt x="561" y="57"/>
                  </a:lnTo>
                  <a:lnTo>
                    <a:pt x="602" y="87"/>
                  </a:lnTo>
                  <a:lnTo>
                    <a:pt x="638" y="124"/>
                  </a:lnTo>
                  <a:lnTo>
                    <a:pt x="671" y="165"/>
                  </a:lnTo>
                  <a:lnTo>
                    <a:pt x="697" y="209"/>
                  </a:lnTo>
                  <a:lnTo>
                    <a:pt x="716" y="255"/>
                  </a:lnTo>
                  <a:lnTo>
                    <a:pt x="728" y="301"/>
                  </a:lnTo>
                  <a:lnTo>
                    <a:pt x="734" y="354"/>
                  </a:lnTo>
                  <a:lnTo>
                    <a:pt x="731" y="408"/>
                  </a:lnTo>
                  <a:lnTo>
                    <a:pt x="720" y="460"/>
                  </a:lnTo>
                  <a:lnTo>
                    <a:pt x="702" y="509"/>
                  </a:lnTo>
                  <a:lnTo>
                    <a:pt x="677" y="555"/>
                  </a:lnTo>
                  <a:lnTo>
                    <a:pt x="645" y="597"/>
                  </a:lnTo>
                  <a:lnTo>
                    <a:pt x="609" y="635"/>
                  </a:lnTo>
                  <a:lnTo>
                    <a:pt x="566" y="667"/>
                  </a:lnTo>
                  <a:lnTo>
                    <a:pt x="521" y="692"/>
                  </a:lnTo>
                  <a:lnTo>
                    <a:pt x="472" y="712"/>
                  </a:lnTo>
                  <a:lnTo>
                    <a:pt x="418" y="721"/>
                  </a:lnTo>
                  <a:lnTo>
                    <a:pt x="361" y="725"/>
                  </a:lnTo>
                  <a:lnTo>
                    <a:pt x="305" y="718"/>
                  </a:lnTo>
                  <a:lnTo>
                    <a:pt x="251" y="703"/>
                  </a:lnTo>
                  <a:lnTo>
                    <a:pt x="201" y="681"/>
                  </a:lnTo>
                  <a:lnTo>
                    <a:pt x="155" y="651"/>
                  </a:lnTo>
                  <a:lnTo>
                    <a:pt x="113" y="617"/>
                  </a:lnTo>
                  <a:lnTo>
                    <a:pt x="77" y="576"/>
                  </a:lnTo>
                  <a:lnTo>
                    <a:pt x="48" y="530"/>
                  </a:lnTo>
                  <a:lnTo>
                    <a:pt x="23" y="480"/>
                  </a:lnTo>
                  <a:lnTo>
                    <a:pt x="8" y="426"/>
                  </a:lnTo>
                  <a:lnTo>
                    <a:pt x="0" y="369"/>
                  </a:lnTo>
                  <a:lnTo>
                    <a:pt x="0" y="318"/>
                  </a:lnTo>
                  <a:lnTo>
                    <a:pt x="8" y="271"/>
                  </a:lnTo>
                  <a:lnTo>
                    <a:pt x="23" y="224"/>
                  </a:lnTo>
                  <a:lnTo>
                    <a:pt x="43" y="180"/>
                  </a:lnTo>
                  <a:lnTo>
                    <a:pt x="67" y="137"/>
                  </a:lnTo>
                  <a:lnTo>
                    <a:pt x="98" y="100"/>
                  </a:lnTo>
                  <a:lnTo>
                    <a:pt x="134" y="67"/>
                  </a:lnTo>
                  <a:lnTo>
                    <a:pt x="173" y="41"/>
                  </a:lnTo>
                  <a:lnTo>
                    <a:pt x="216" y="20"/>
                  </a:lnTo>
                  <a:lnTo>
                    <a:pt x="261" y="7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CEFFE93-7D02-4BB6-9257-C9069396DF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5301" y="2711450"/>
              <a:ext cx="779463" cy="777875"/>
            </a:xfrm>
            <a:custGeom>
              <a:avLst/>
              <a:gdLst>
                <a:gd name="T0" fmla="*/ 483 w 982"/>
                <a:gd name="T1" fmla="*/ 52 h 980"/>
                <a:gd name="T2" fmla="*/ 418 w 982"/>
                <a:gd name="T3" fmla="*/ 63 h 980"/>
                <a:gd name="T4" fmla="*/ 310 w 982"/>
                <a:gd name="T5" fmla="*/ 99 h 980"/>
                <a:gd name="T6" fmla="*/ 215 w 982"/>
                <a:gd name="T7" fmla="*/ 156 h 980"/>
                <a:gd name="T8" fmla="*/ 139 w 982"/>
                <a:gd name="T9" fmla="*/ 231 h 980"/>
                <a:gd name="T10" fmla="*/ 85 w 982"/>
                <a:gd name="T11" fmla="*/ 326 h 980"/>
                <a:gd name="T12" fmla="*/ 56 w 982"/>
                <a:gd name="T13" fmla="*/ 438 h 980"/>
                <a:gd name="T14" fmla="*/ 57 w 982"/>
                <a:gd name="T15" fmla="*/ 558 h 980"/>
                <a:gd name="T16" fmla="*/ 90 w 982"/>
                <a:gd name="T17" fmla="*/ 664 h 980"/>
                <a:gd name="T18" fmla="*/ 150 w 982"/>
                <a:gd name="T19" fmla="*/ 753 h 980"/>
                <a:gd name="T20" fmla="*/ 230 w 982"/>
                <a:gd name="T21" fmla="*/ 825 h 980"/>
                <a:gd name="T22" fmla="*/ 326 w 982"/>
                <a:gd name="T23" fmla="*/ 877 h 980"/>
                <a:gd name="T24" fmla="*/ 432 w 982"/>
                <a:gd name="T25" fmla="*/ 908 h 980"/>
                <a:gd name="T26" fmla="*/ 543 w 982"/>
                <a:gd name="T27" fmla="*/ 916 h 980"/>
                <a:gd name="T28" fmla="*/ 659 w 982"/>
                <a:gd name="T29" fmla="*/ 898 h 980"/>
                <a:gd name="T30" fmla="*/ 765 w 982"/>
                <a:gd name="T31" fmla="*/ 849 h 980"/>
                <a:gd name="T32" fmla="*/ 852 w 982"/>
                <a:gd name="T33" fmla="*/ 773 h 980"/>
                <a:gd name="T34" fmla="*/ 915 w 982"/>
                <a:gd name="T35" fmla="*/ 677 h 980"/>
                <a:gd name="T36" fmla="*/ 950 w 982"/>
                <a:gd name="T37" fmla="*/ 566 h 980"/>
                <a:gd name="T38" fmla="*/ 951 w 982"/>
                <a:gd name="T39" fmla="*/ 448 h 980"/>
                <a:gd name="T40" fmla="*/ 920 w 982"/>
                <a:gd name="T41" fmla="*/ 332 h 980"/>
                <a:gd name="T42" fmla="*/ 865 w 982"/>
                <a:gd name="T43" fmla="*/ 239 h 980"/>
                <a:gd name="T44" fmla="*/ 788 w 982"/>
                <a:gd name="T45" fmla="*/ 164 h 980"/>
                <a:gd name="T46" fmla="*/ 698 w 982"/>
                <a:gd name="T47" fmla="*/ 111 h 980"/>
                <a:gd name="T48" fmla="*/ 597 w 982"/>
                <a:gd name="T49" fmla="*/ 71 h 980"/>
                <a:gd name="T50" fmla="*/ 488 w 982"/>
                <a:gd name="T51" fmla="*/ 50 h 980"/>
                <a:gd name="T52" fmla="*/ 483 w 982"/>
                <a:gd name="T53" fmla="*/ 1 h 980"/>
                <a:gd name="T54" fmla="*/ 493 w 982"/>
                <a:gd name="T55" fmla="*/ 5 h 980"/>
                <a:gd name="T56" fmla="*/ 498 w 982"/>
                <a:gd name="T57" fmla="*/ 11 h 980"/>
                <a:gd name="T58" fmla="*/ 615 w 982"/>
                <a:gd name="T59" fmla="*/ 18 h 980"/>
                <a:gd name="T60" fmla="*/ 718 w 982"/>
                <a:gd name="T61" fmla="*/ 52 h 980"/>
                <a:gd name="T62" fmla="*/ 804 w 982"/>
                <a:gd name="T63" fmla="*/ 107 h 980"/>
                <a:gd name="T64" fmla="*/ 875 w 982"/>
                <a:gd name="T65" fmla="*/ 181 h 980"/>
                <a:gd name="T66" fmla="*/ 927 w 982"/>
                <a:gd name="T67" fmla="*/ 269 h 980"/>
                <a:gd name="T68" fmla="*/ 963 w 982"/>
                <a:gd name="T69" fmla="*/ 367 h 980"/>
                <a:gd name="T70" fmla="*/ 981 w 982"/>
                <a:gd name="T71" fmla="*/ 468 h 980"/>
                <a:gd name="T72" fmla="*/ 979 w 982"/>
                <a:gd name="T73" fmla="*/ 572 h 980"/>
                <a:gd name="T74" fmla="*/ 958 w 982"/>
                <a:gd name="T75" fmla="*/ 673 h 980"/>
                <a:gd name="T76" fmla="*/ 917 w 982"/>
                <a:gd name="T77" fmla="*/ 766 h 980"/>
                <a:gd name="T78" fmla="*/ 853 w 982"/>
                <a:gd name="T79" fmla="*/ 848 h 980"/>
                <a:gd name="T80" fmla="*/ 770 w 982"/>
                <a:gd name="T81" fmla="*/ 913 h 980"/>
                <a:gd name="T82" fmla="*/ 664 w 982"/>
                <a:gd name="T83" fmla="*/ 959 h 980"/>
                <a:gd name="T84" fmla="*/ 538 w 982"/>
                <a:gd name="T85" fmla="*/ 980 h 980"/>
                <a:gd name="T86" fmla="*/ 413 w 982"/>
                <a:gd name="T87" fmla="*/ 970 h 980"/>
                <a:gd name="T88" fmla="*/ 295 w 982"/>
                <a:gd name="T89" fmla="*/ 933 h 980"/>
                <a:gd name="T90" fmla="*/ 191 w 982"/>
                <a:gd name="T91" fmla="*/ 871 h 980"/>
                <a:gd name="T92" fmla="*/ 104 w 982"/>
                <a:gd name="T93" fmla="*/ 786 h 980"/>
                <a:gd name="T94" fmla="*/ 39 w 982"/>
                <a:gd name="T95" fmla="*/ 683 h 980"/>
                <a:gd name="T96" fmla="*/ 5 w 982"/>
                <a:gd name="T97" fmla="*/ 564 h 980"/>
                <a:gd name="T98" fmla="*/ 3 w 982"/>
                <a:gd name="T99" fmla="*/ 434 h 980"/>
                <a:gd name="T100" fmla="*/ 34 w 982"/>
                <a:gd name="T101" fmla="*/ 310 h 980"/>
                <a:gd name="T102" fmla="*/ 96 w 982"/>
                <a:gd name="T103" fmla="*/ 200 h 980"/>
                <a:gd name="T104" fmla="*/ 183 w 982"/>
                <a:gd name="T105" fmla="*/ 109 h 980"/>
                <a:gd name="T106" fmla="*/ 289 w 982"/>
                <a:gd name="T107" fmla="*/ 44 h 980"/>
                <a:gd name="T108" fmla="*/ 411 w 982"/>
                <a:gd name="T109" fmla="*/ 6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2" h="980">
                  <a:moveTo>
                    <a:pt x="488" y="50"/>
                  </a:moveTo>
                  <a:lnTo>
                    <a:pt x="483" y="52"/>
                  </a:lnTo>
                  <a:lnTo>
                    <a:pt x="476" y="54"/>
                  </a:lnTo>
                  <a:lnTo>
                    <a:pt x="418" y="63"/>
                  </a:lnTo>
                  <a:lnTo>
                    <a:pt x="362" y="80"/>
                  </a:lnTo>
                  <a:lnTo>
                    <a:pt x="310" y="99"/>
                  </a:lnTo>
                  <a:lnTo>
                    <a:pt x="259" y="125"/>
                  </a:lnTo>
                  <a:lnTo>
                    <a:pt x="215" y="156"/>
                  </a:lnTo>
                  <a:lnTo>
                    <a:pt x="175" y="192"/>
                  </a:lnTo>
                  <a:lnTo>
                    <a:pt x="139" y="231"/>
                  </a:lnTo>
                  <a:lnTo>
                    <a:pt x="108" y="277"/>
                  </a:lnTo>
                  <a:lnTo>
                    <a:pt x="85" y="326"/>
                  </a:lnTo>
                  <a:lnTo>
                    <a:pt x="67" y="380"/>
                  </a:lnTo>
                  <a:lnTo>
                    <a:pt x="56" y="438"/>
                  </a:lnTo>
                  <a:lnTo>
                    <a:pt x="52" y="499"/>
                  </a:lnTo>
                  <a:lnTo>
                    <a:pt x="57" y="558"/>
                  </a:lnTo>
                  <a:lnTo>
                    <a:pt x="70" y="613"/>
                  </a:lnTo>
                  <a:lnTo>
                    <a:pt x="90" y="664"/>
                  </a:lnTo>
                  <a:lnTo>
                    <a:pt x="118" y="711"/>
                  </a:lnTo>
                  <a:lnTo>
                    <a:pt x="150" y="753"/>
                  </a:lnTo>
                  <a:lnTo>
                    <a:pt x="188" y="791"/>
                  </a:lnTo>
                  <a:lnTo>
                    <a:pt x="230" y="825"/>
                  </a:lnTo>
                  <a:lnTo>
                    <a:pt x="276" y="853"/>
                  </a:lnTo>
                  <a:lnTo>
                    <a:pt x="326" y="877"/>
                  </a:lnTo>
                  <a:lnTo>
                    <a:pt x="379" y="895"/>
                  </a:lnTo>
                  <a:lnTo>
                    <a:pt x="432" y="908"/>
                  </a:lnTo>
                  <a:lnTo>
                    <a:pt x="488" y="915"/>
                  </a:lnTo>
                  <a:lnTo>
                    <a:pt x="543" y="916"/>
                  </a:lnTo>
                  <a:lnTo>
                    <a:pt x="599" y="911"/>
                  </a:lnTo>
                  <a:lnTo>
                    <a:pt x="659" y="898"/>
                  </a:lnTo>
                  <a:lnTo>
                    <a:pt x="715" y="877"/>
                  </a:lnTo>
                  <a:lnTo>
                    <a:pt x="765" y="849"/>
                  </a:lnTo>
                  <a:lnTo>
                    <a:pt x="811" y="814"/>
                  </a:lnTo>
                  <a:lnTo>
                    <a:pt x="852" y="773"/>
                  </a:lnTo>
                  <a:lnTo>
                    <a:pt x="886" y="727"/>
                  </a:lnTo>
                  <a:lnTo>
                    <a:pt x="915" y="677"/>
                  </a:lnTo>
                  <a:lnTo>
                    <a:pt x="935" y="623"/>
                  </a:lnTo>
                  <a:lnTo>
                    <a:pt x="950" y="566"/>
                  </a:lnTo>
                  <a:lnTo>
                    <a:pt x="955" y="509"/>
                  </a:lnTo>
                  <a:lnTo>
                    <a:pt x="951" y="448"/>
                  </a:lnTo>
                  <a:lnTo>
                    <a:pt x="940" y="388"/>
                  </a:lnTo>
                  <a:lnTo>
                    <a:pt x="920" y="332"/>
                  </a:lnTo>
                  <a:lnTo>
                    <a:pt x="894" y="284"/>
                  </a:lnTo>
                  <a:lnTo>
                    <a:pt x="865" y="239"/>
                  </a:lnTo>
                  <a:lnTo>
                    <a:pt x="829" y="199"/>
                  </a:lnTo>
                  <a:lnTo>
                    <a:pt x="788" y="164"/>
                  </a:lnTo>
                  <a:lnTo>
                    <a:pt x="746" y="135"/>
                  </a:lnTo>
                  <a:lnTo>
                    <a:pt x="698" y="111"/>
                  </a:lnTo>
                  <a:lnTo>
                    <a:pt x="648" y="89"/>
                  </a:lnTo>
                  <a:lnTo>
                    <a:pt x="597" y="71"/>
                  </a:lnTo>
                  <a:lnTo>
                    <a:pt x="543" y="58"/>
                  </a:lnTo>
                  <a:lnTo>
                    <a:pt x="488" y="50"/>
                  </a:lnTo>
                  <a:close/>
                  <a:moveTo>
                    <a:pt x="476" y="0"/>
                  </a:moveTo>
                  <a:lnTo>
                    <a:pt x="483" y="1"/>
                  </a:lnTo>
                  <a:lnTo>
                    <a:pt x="488" y="3"/>
                  </a:lnTo>
                  <a:lnTo>
                    <a:pt x="493" y="5"/>
                  </a:lnTo>
                  <a:lnTo>
                    <a:pt x="496" y="8"/>
                  </a:lnTo>
                  <a:lnTo>
                    <a:pt x="498" y="11"/>
                  </a:lnTo>
                  <a:lnTo>
                    <a:pt x="558" y="11"/>
                  </a:lnTo>
                  <a:lnTo>
                    <a:pt x="615" y="18"/>
                  </a:lnTo>
                  <a:lnTo>
                    <a:pt x="669" y="32"/>
                  </a:lnTo>
                  <a:lnTo>
                    <a:pt x="718" y="52"/>
                  </a:lnTo>
                  <a:lnTo>
                    <a:pt x="762" y="76"/>
                  </a:lnTo>
                  <a:lnTo>
                    <a:pt x="804" y="107"/>
                  </a:lnTo>
                  <a:lnTo>
                    <a:pt x="840" y="142"/>
                  </a:lnTo>
                  <a:lnTo>
                    <a:pt x="875" y="181"/>
                  </a:lnTo>
                  <a:lnTo>
                    <a:pt x="902" y="223"/>
                  </a:lnTo>
                  <a:lnTo>
                    <a:pt x="927" y="269"/>
                  </a:lnTo>
                  <a:lnTo>
                    <a:pt x="946" y="316"/>
                  </a:lnTo>
                  <a:lnTo>
                    <a:pt x="963" y="367"/>
                  </a:lnTo>
                  <a:lnTo>
                    <a:pt x="974" y="417"/>
                  </a:lnTo>
                  <a:lnTo>
                    <a:pt x="981" y="468"/>
                  </a:lnTo>
                  <a:lnTo>
                    <a:pt x="982" y="520"/>
                  </a:lnTo>
                  <a:lnTo>
                    <a:pt x="979" y="572"/>
                  </a:lnTo>
                  <a:lnTo>
                    <a:pt x="971" y="623"/>
                  </a:lnTo>
                  <a:lnTo>
                    <a:pt x="958" y="673"/>
                  </a:lnTo>
                  <a:lnTo>
                    <a:pt x="940" y="721"/>
                  </a:lnTo>
                  <a:lnTo>
                    <a:pt x="917" y="766"/>
                  </a:lnTo>
                  <a:lnTo>
                    <a:pt x="888" y="809"/>
                  </a:lnTo>
                  <a:lnTo>
                    <a:pt x="853" y="848"/>
                  </a:lnTo>
                  <a:lnTo>
                    <a:pt x="814" y="884"/>
                  </a:lnTo>
                  <a:lnTo>
                    <a:pt x="770" y="913"/>
                  </a:lnTo>
                  <a:lnTo>
                    <a:pt x="720" y="939"/>
                  </a:lnTo>
                  <a:lnTo>
                    <a:pt x="664" y="959"/>
                  </a:lnTo>
                  <a:lnTo>
                    <a:pt x="604" y="973"/>
                  </a:lnTo>
                  <a:lnTo>
                    <a:pt x="538" y="980"/>
                  </a:lnTo>
                  <a:lnTo>
                    <a:pt x="476" y="978"/>
                  </a:lnTo>
                  <a:lnTo>
                    <a:pt x="413" y="970"/>
                  </a:lnTo>
                  <a:lnTo>
                    <a:pt x="354" y="954"/>
                  </a:lnTo>
                  <a:lnTo>
                    <a:pt x="295" y="933"/>
                  </a:lnTo>
                  <a:lnTo>
                    <a:pt x="242" y="905"/>
                  </a:lnTo>
                  <a:lnTo>
                    <a:pt x="191" y="871"/>
                  </a:lnTo>
                  <a:lnTo>
                    <a:pt x="145" y="830"/>
                  </a:lnTo>
                  <a:lnTo>
                    <a:pt x="104" y="786"/>
                  </a:lnTo>
                  <a:lnTo>
                    <a:pt x="69" y="737"/>
                  </a:lnTo>
                  <a:lnTo>
                    <a:pt x="39" y="683"/>
                  </a:lnTo>
                  <a:lnTo>
                    <a:pt x="18" y="626"/>
                  </a:lnTo>
                  <a:lnTo>
                    <a:pt x="5" y="564"/>
                  </a:lnTo>
                  <a:lnTo>
                    <a:pt x="0" y="499"/>
                  </a:lnTo>
                  <a:lnTo>
                    <a:pt x="3" y="434"/>
                  </a:lnTo>
                  <a:lnTo>
                    <a:pt x="15" y="372"/>
                  </a:lnTo>
                  <a:lnTo>
                    <a:pt x="34" y="310"/>
                  </a:lnTo>
                  <a:lnTo>
                    <a:pt x="62" y="253"/>
                  </a:lnTo>
                  <a:lnTo>
                    <a:pt x="96" y="200"/>
                  </a:lnTo>
                  <a:lnTo>
                    <a:pt x="137" y="153"/>
                  </a:lnTo>
                  <a:lnTo>
                    <a:pt x="183" y="109"/>
                  </a:lnTo>
                  <a:lnTo>
                    <a:pt x="233" y="73"/>
                  </a:lnTo>
                  <a:lnTo>
                    <a:pt x="289" y="44"/>
                  </a:lnTo>
                  <a:lnTo>
                    <a:pt x="349" y="21"/>
                  </a:lnTo>
                  <a:lnTo>
                    <a:pt x="411" y="6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2D1E6FA-6874-47FB-BAF0-CDC15546D4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913" y="2125663"/>
              <a:ext cx="1884363" cy="1924050"/>
            </a:xfrm>
            <a:custGeom>
              <a:avLst/>
              <a:gdLst>
                <a:gd name="T0" fmla="*/ 1137 w 2373"/>
                <a:gd name="T1" fmla="*/ 169 h 2424"/>
                <a:gd name="T2" fmla="*/ 1005 w 2373"/>
                <a:gd name="T3" fmla="*/ 346 h 2424"/>
                <a:gd name="T4" fmla="*/ 1037 w 2373"/>
                <a:gd name="T5" fmla="*/ 427 h 2424"/>
                <a:gd name="T6" fmla="*/ 936 w 2373"/>
                <a:gd name="T7" fmla="*/ 502 h 2424"/>
                <a:gd name="T8" fmla="*/ 731 w 2373"/>
                <a:gd name="T9" fmla="*/ 528 h 2424"/>
                <a:gd name="T10" fmla="*/ 530 w 2373"/>
                <a:gd name="T11" fmla="*/ 460 h 2424"/>
                <a:gd name="T12" fmla="*/ 473 w 2373"/>
                <a:gd name="T13" fmla="*/ 603 h 2424"/>
                <a:gd name="T14" fmla="*/ 561 w 2373"/>
                <a:gd name="T15" fmla="*/ 737 h 2424"/>
                <a:gd name="T16" fmla="*/ 641 w 2373"/>
                <a:gd name="T17" fmla="*/ 853 h 2424"/>
                <a:gd name="T18" fmla="*/ 548 w 2373"/>
                <a:gd name="T19" fmla="*/ 949 h 2424"/>
                <a:gd name="T20" fmla="*/ 223 w 2373"/>
                <a:gd name="T21" fmla="*/ 1009 h 2424"/>
                <a:gd name="T22" fmla="*/ 205 w 2373"/>
                <a:gd name="T23" fmla="*/ 1088 h 2424"/>
                <a:gd name="T24" fmla="*/ 202 w 2373"/>
                <a:gd name="T25" fmla="*/ 1248 h 2424"/>
                <a:gd name="T26" fmla="*/ 368 w 2373"/>
                <a:gd name="T27" fmla="*/ 1368 h 2424"/>
                <a:gd name="T28" fmla="*/ 394 w 2373"/>
                <a:gd name="T29" fmla="*/ 1463 h 2424"/>
                <a:gd name="T30" fmla="*/ 424 w 2373"/>
                <a:gd name="T31" fmla="*/ 1569 h 2424"/>
                <a:gd name="T32" fmla="*/ 484 w 2373"/>
                <a:gd name="T33" fmla="*/ 1680 h 2424"/>
                <a:gd name="T34" fmla="*/ 305 w 2373"/>
                <a:gd name="T35" fmla="*/ 1827 h 2424"/>
                <a:gd name="T36" fmla="*/ 285 w 2373"/>
                <a:gd name="T37" fmla="*/ 1959 h 2424"/>
                <a:gd name="T38" fmla="*/ 618 w 2373"/>
                <a:gd name="T39" fmla="*/ 1911 h 2424"/>
                <a:gd name="T40" fmla="*/ 691 w 2373"/>
                <a:gd name="T41" fmla="*/ 1941 h 2424"/>
                <a:gd name="T42" fmla="*/ 1018 w 2373"/>
                <a:gd name="T43" fmla="*/ 2101 h 2424"/>
                <a:gd name="T44" fmla="*/ 1023 w 2373"/>
                <a:gd name="T45" fmla="*/ 2246 h 2424"/>
                <a:gd name="T46" fmla="*/ 1176 w 2373"/>
                <a:gd name="T47" fmla="*/ 2021 h 2424"/>
                <a:gd name="T48" fmla="*/ 1445 w 2373"/>
                <a:gd name="T49" fmla="*/ 1968 h 2424"/>
                <a:gd name="T50" fmla="*/ 1815 w 2373"/>
                <a:gd name="T51" fmla="*/ 2030 h 2424"/>
                <a:gd name="T52" fmla="*/ 1907 w 2373"/>
                <a:gd name="T53" fmla="*/ 1660 h 2424"/>
                <a:gd name="T54" fmla="*/ 2210 w 2373"/>
                <a:gd name="T55" fmla="*/ 1709 h 2424"/>
                <a:gd name="T56" fmla="*/ 2277 w 2373"/>
                <a:gd name="T57" fmla="*/ 1466 h 2424"/>
                <a:gd name="T58" fmla="*/ 2010 w 2373"/>
                <a:gd name="T59" fmla="*/ 1347 h 2424"/>
                <a:gd name="T60" fmla="*/ 2077 w 2373"/>
                <a:gd name="T61" fmla="*/ 1084 h 2424"/>
                <a:gd name="T62" fmla="*/ 2271 w 2373"/>
                <a:gd name="T63" fmla="*/ 975 h 2424"/>
                <a:gd name="T64" fmla="*/ 1928 w 2373"/>
                <a:gd name="T65" fmla="*/ 788 h 2424"/>
                <a:gd name="T66" fmla="*/ 1788 w 2373"/>
                <a:gd name="T67" fmla="*/ 576 h 2424"/>
                <a:gd name="T68" fmla="*/ 1603 w 2373"/>
                <a:gd name="T69" fmla="*/ 419 h 2424"/>
                <a:gd name="T70" fmla="*/ 1351 w 2373"/>
                <a:gd name="T71" fmla="*/ 390 h 2424"/>
                <a:gd name="T72" fmla="*/ 1287 w 2373"/>
                <a:gd name="T73" fmla="*/ 360 h 2424"/>
                <a:gd name="T74" fmla="*/ 1205 w 2373"/>
                <a:gd name="T75" fmla="*/ 80 h 2424"/>
                <a:gd name="T76" fmla="*/ 1341 w 2373"/>
                <a:gd name="T77" fmla="*/ 124 h 2424"/>
                <a:gd name="T78" fmla="*/ 1656 w 2373"/>
                <a:gd name="T79" fmla="*/ 106 h 2424"/>
                <a:gd name="T80" fmla="*/ 1884 w 2373"/>
                <a:gd name="T81" fmla="*/ 587 h 2424"/>
                <a:gd name="T82" fmla="*/ 2290 w 2373"/>
                <a:gd name="T83" fmla="*/ 708 h 2424"/>
                <a:gd name="T84" fmla="*/ 2342 w 2373"/>
                <a:gd name="T85" fmla="*/ 1054 h 2424"/>
                <a:gd name="T86" fmla="*/ 2099 w 2373"/>
                <a:gd name="T87" fmla="*/ 1283 h 2424"/>
                <a:gd name="T88" fmla="*/ 2372 w 2373"/>
                <a:gd name="T89" fmla="*/ 1510 h 2424"/>
                <a:gd name="T90" fmla="*/ 2207 w 2373"/>
                <a:gd name="T91" fmla="*/ 1787 h 2424"/>
                <a:gd name="T92" fmla="*/ 1824 w 2373"/>
                <a:gd name="T93" fmla="*/ 1908 h 2424"/>
                <a:gd name="T94" fmla="*/ 1719 w 2373"/>
                <a:gd name="T95" fmla="*/ 2239 h 2424"/>
                <a:gd name="T96" fmla="*/ 1367 w 2373"/>
                <a:gd name="T97" fmla="*/ 2058 h 2424"/>
                <a:gd name="T98" fmla="*/ 863 w 2373"/>
                <a:gd name="T99" fmla="*/ 2402 h 2424"/>
                <a:gd name="T100" fmla="*/ 641 w 2373"/>
                <a:gd name="T101" fmla="*/ 1999 h 2424"/>
                <a:gd name="T102" fmla="*/ 528 w 2373"/>
                <a:gd name="T103" fmla="*/ 2097 h 2424"/>
                <a:gd name="T104" fmla="*/ 212 w 2373"/>
                <a:gd name="T105" fmla="*/ 1973 h 2424"/>
                <a:gd name="T106" fmla="*/ 355 w 2373"/>
                <a:gd name="T107" fmla="*/ 1600 h 2424"/>
                <a:gd name="T108" fmla="*/ 19 w 2373"/>
                <a:gd name="T109" fmla="*/ 1350 h 2424"/>
                <a:gd name="T110" fmla="*/ 45 w 2373"/>
                <a:gd name="T111" fmla="*/ 980 h 2424"/>
                <a:gd name="T112" fmla="*/ 425 w 2373"/>
                <a:gd name="T113" fmla="*/ 799 h 2424"/>
                <a:gd name="T114" fmla="*/ 233 w 2373"/>
                <a:gd name="T115" fmla="*/ 471 h 2424"/>
                <a:gd name="T116" fmla="*/ 768 w 2373"/>
                <a:gd name="T117" fmla="*/ 414 h 2424"/>
                <a:gd name="T118" fmla="*/ 962 w 2373"/>
                <a:gd name="T119" fmla="*/ 3 h 2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3" h="2424">
                  <a:moveTo>
                    <a:pt x="1182" y="78"/>
                  </a:moveTo>
                  <a:lnTo>
                    <a:pt x="1161" y="80"/>
                  </a:lnTo>
                  <a:lnTo>
                    <a:pt x="1142" y="80"/>
                  </a:lnTo>
                  <a:lnTo>
                    <a:pt x="1127" y="80"/>
                  </a:lnTo>
                  <a:lnTo>
                    <a:pt x="1016" y="80"/>
                  </a:lnTo>
                  <a:lnTo>
                    <a:pt x="1018" y="178"/>
                  </a:lnTo>
                  <a:lnTo>
                    <a:pt x="1076" y="173"/>
                  </a:lnTo>
                  <a:lnTo>
                    <a:pt x="1135" y="161"/>
                  </a:lnTo>
                  <a:lnTo>
                    <a:pt x="1137" y="161"/>
                  </a:lnTo>
                  <a:lnTo>
                    <a:pt x="1138" y="163"/>
                  </a:lnTo>
                  <a:lnTo>
                    <a:pt x="1140" y="165"/>
                  </a:lnTo>
                  <a:lnTo>
                    <a:pt x="1140" y="166"/>
                  </a:lnTo>
                  <a:lnTo>
                    <a:pt x="1138" y="169"/>
                  </a:lnTo>
                  <a:lnTo>
                    <a:pt x="1137" y="169"/>
                  </a:lnTo>
                  <a:lnTo>
                    <a:pt x="1098" y="181"/>
                  </a:lnTo>
                  <a:lnTo>
                    <a:pt x="1058" y="187"/>
                  </a:lnTo>
                  <a:lnTo>
                    <a:pt x="1019" y="189"/>
                  </a:lnTo>
                  <a:lnTo>
                    <a:pt x="1018" y="248"/>
                  </a:lnTo>
                  <a:lnTo>
                    <a:pt x="1013" y="303"/>
                  </a:lnTo>
                  <a:lnTo>
                    <a:pt x="1135" y="303"/>
                  </a:lnTo>
                  <a:lnTo>
                    <a:pt x="1138" y="305"/>
                  </a:lnTo>
                  <a:lnTo>
                    <a:pt x="1140" y="306"/>
                  </a:lnTo>
                  <a:lnTo>
                    <a:pt x="1142" y="310"/>
                  </a:lnTo>
                  <a:lnTo>
                    <a:pt x="1140" y="313"/>
                  </a:lnTo>
                  <a:lnTo>
                    <a:pt x="1138" y="315"/>
                  </a:lnTo>
                  <a:lnTo>
                    <a:pt x="1135" y="315"/>
                  </a:lnTo>
                  <a:lnTo>
                    <a:pt x="1011" y="316"/>
                  </a:lnTo>
                  <a:lnTo>
                    <a:pt x="1005" y="346"/>
                  </a:lnTo>
                  <a:lnTo>
                    <a:pt x="998" y="375"/>
                  </a:lnTo>
                  <a:lnTo>
                    <a:pt x="1000" y="386"/>
                  </a:lnTo>
                  <a:lnTo>
                    <a:pt x="1000" y="398"/>
                  </a:lnTo>
                  <a:lnTo>
                    <a:pt x="993" y="409"/>
                  </a:lnTo>
                  <a:lnTo>
                    <a:pt x="1049" y="413"/>
                  </a:lnTo>
                  <a:lnTo>
                    <a:pt x="1104" y="422"/>
                  </a:lnTo>
                  <a:lnTo>
                    <a:pt x="1106" y="424"/>
                  </a:lnTo>
                  <a:lnTo>
                    <a:pt x="1107" y="426"/>
                  </a:lnTo>
                  <a:lnTo>
                    <a:pt x="1109" y="427"/>
                  </a:lnTo>
                  <a:lnTo>
                    <a:pt x="1107" y="430"/>
                  </a:lnTo>
                  <a:lnTo>
                    <a:pt x="1106" y="432"/>
                  </a:lnTo>
                  <a:lnTo>
                    <a:pt x="1103" y="434"/>
                  </a:lnTo>
                  <a:lnTo>
                    <a:pt x="1101" y="434"/>
                  </a:lnTo>
                  <a:lnTo>
                    <a:pt x="1037" y="427"/>
                  </a:lnTo>
                  <a:lnTo>
                    <a:pt x="975" y="422"/>
                  </a:lnTo>
                  <a:lnTo>
                    <a:pt x="949" y="432"/>
                  </a:lnTo>
                  <a:lnTo>
                    <a:pt x="920" y="437"/>
                  </a:lnTo>
                  <a:lnTo>
                    <a:pt x="890" y="440"/>
                  </a:lnTo>
                  <a:lnTo>
                    <a:pt x="864" y="447"/>
                  </a:lnTo>
                  <a:lnTo>
                    <a:pt x="828" y="460"/>
                  </a:lnTo>
                  <a:lnTo>
                    <a:pt x="796" y="476"/>
                  </a:lnTo>
                  <a:lnTo>
                    <a:pt x="789" y="481"/>
                  </a:lnTo>
                  <a:lnTo>
                    <a:pt x="781" y="486"/>
                  </a:lnTo>
                  <a:lnTo>
                    <a:pt x="775" y="491"/>
                  </a:lnTo>
                  <a:lnTo>
                    <a:pt x="771" y="492"/>
                  </a:lnTo>
                  <a:lnTo>
                    <a:pt x="853" y="491"/>
                  </a:lnTo>
                  <a:lnTo>
                    <a:pt x="933" y="501"/>
                  </a:lnTo>
                  <a:lnTo>
                    <a:pt x="936" y="502"/>
                  </a:lnTo>
                  <a:lnTo>
                    <a:pt x="938" y="504"/>
                  </a:lnTo>
                  <a:lnTo>
                    <a:pt x="938" y="505"/>
                  </a:lnTo>
                  <a:lnTo>
                    <a:pt x="936" y="509"/>
                  </a:lnTo>
                  <a:lnTo>
                    <a:pt x="934" y="510"/>
                  </a:lnTo>
                  <a:lnTo>
                    <a:pt x="931" y="510"/>
                  </a:lnTo>
                  <a:lnTo>
                    <a:pt x="850" y="502"/>
                  </a:lnTo>
                  <a:lnTo>
                    <a:pt x="768" y="504"/>
                  </a:lnTo>
                  <a:lnTo>
                    <a:pt x="765" y="509"/>
                  </a:lnTo>
                  <a:lnTo>
                    <a:pt x="763" y="512"/>
                  </a:lnTo>
                  <a:lnTo>
                    <a:pt x="758" y="514"/>
                  </a:lnTo>
                  <a:lnTo>
                    <a:pt x="753" y="514"/>
                  </a:lnTo>
                  <a:lnTo>
                    <a:pt x="752" y="514"/>
                  </a:lnTo>
                  <a:lnTo>
                    <a:pt x="742" y="523"/>
                  </a:lnTo>
                  <a:lnTo>
                    <a:pt x="731" y="528"/>
                  </a:lnTo>
                  <a:lnTo>
                    <a:pt x="717" y="532"/>
                  </a:lnTo>
                  <a:lnTo>
                    <a:pt x="706" y="528"/>
                  </a:lnTo>
                  <a:lnTo>
                    <a:pt x="695" y="519"/>
                  </a:lnTo>
                  <a:lnTo>
                    <a:pt x="644" y="458"/>
                  </a:lnTo>
                  <a:lnTo>
                    <a:pt x="592" y="401"/>
                  </a:lnTo>
                  <a:lnTo>
                    <a:pt x="535" y="347"/>
                  </a:lnTo>
                  <a:lnTo>
                    <a:pt x="473" y="298"/>
                  </a:lnTo>
                  <a:lnTo>
                    <a:pt x="443" y="329"/>
                  </a:lnTo>
                  <a:lnTo>
                    <a:pt x="411" y="365"/>
                  </a:lnTo>
                  <a:lnTo>
                    <a:pt x="380" y="401"/>
                  </a:lnTo>
                  <a:lnTo>
                    <a:pt x="352" y="440"/>
                  </a:lnTo>
                  <a:lnTo>
                    <a:pt x="525" y="457"/>
                  </a:lnTo>
                  <a:lnTo>
                    <a:pt x="528" y="457"/>
                  </a:lnTo>
                  <a:lnTo>
                    <a:pt x="530" y="460"/>
                  </a:lnTo>
                  <a:lnTo>
                    <a:pt x="531" y="463"/>
                  </a:lnTo>
                  <a:lnTo>
                    <a:pt x="530" y="465"/>
                  </a:lnTo>
                  <a:lnTo>
                    <a:pt x="528" y="466"/>
                  </a:lnTo>
                  <a:lnTo>
                    <a:pt x="525" y="468"/>
                  </a:lnTo>
                  <a:lnTo>
                    <a:pt x="346" y="450"/>
                  </a:lnTo>
                  <a:lnTo>
                    <a:pt x="336" y="473"/>
                  </a:lnTo>
                  <a:lnTo>
                    <a:pt x="329" y="496"/>
                  </a:lnTo>
                  <a:lnTo>
                    <a:pt x="328" y="517"/>
                  </a:lnTo>
                  <a:lnTo>
                    <a:pt x="331" y="536"/>
                  </a:lnTo>
                  <a:lnTo>
                    <a:pt x="341" y="556"/>
                  </a:lnTo>
                  <a:lnTo>
                    <a:pt x="347" y="564"/>
                  </a:lnTo>
                  <a:lnTo>
                    <a:pt x="355" y="572"/>
                  </a:lnTo>
                  <a:lnTo>
                    <a:pt x="363" y="581"/>
                  </a:lnTo>
                  <a:lnTo>
                    <a:pt x="473" y="603"/>
                  </a:lnTo>
                  <a:lnTo>
                    <a:pt x="585" y="618"/>
                  </a:lnTo>
                  <a:lnTo>
                    <a:pt x="587" y="620"/>
                  </a:lnTo>
                  <a:lnTo>
                    <a:pt x="589" y="621"/>
                  </a:lnTo>
                  <a:lnTo>
                    <a:pt x="590" y="625"/>
                  </a:lnTo>
                  <a:lnTo>
                    <a:pt x="589" y="626"/>
                  </a:lnTo>
                  <a:lnTo>
                    <a:pt x="587" y="628"/>
                  </a:lnTo>
                  <a:lnTo>
                    <a:pt x="585" y="628"/>
                  </a:lnTo>
                  <a:lnTo>
                    <a:pt x="481" y="615"/>
                  </a:lnTo>
                  <a:lnTo>
                    <a:pt x="380" y="594"/>
                  </a:lnTo>
                  <a:lnTo>
                    <a:pt x="412" y="615"/>
                  </a:lnTo>
                  <a:lnTo>
                    <a:pt x="447" y="636"/>
                  </a:lnTo>
                  <a:lnTo>
                    <a:pt x="474" y="656"/>
                  </a:lnTo>
                  <a:lnTo>
                    <a:pt x="520" y="695"/>
                  </a:lnTo>
                  <a:lnTo>
                    <a:pt x="561" y="737"/>
                  </a:lnTo>
                  <a:lnTo>
                    <a:pt x="566" y="745"/>
                  </a:lnTo>
                  <a:lnTo>
                    <a:pt x="566" y="755"/>
                  </a:lnTo>
                  <a:lnTo>
                    <a:pt x="561" y="763"/>
                  </a:lnTo>
                  <a:lnTo>
                    <a:pt x="554" y="770"/>
                  </a:lnTo>
                  <a:lnTo>
                    <a:pt x="553" y="775"/>
                  </a:lnTo>
                  <a:lnTo>
                    <a:pt x="551" y="781"/>
                  </a:lnTo>
                  <a:lnTo>
                    <a:pt x="548" y="786"/>
                  </a:lnTo>
                  <a:lnTo>
                    <a:pt x="543" y="791"/>
                  </a:lnTo>
                  <a:lnTo>
                    <a:pt x="494" y="835"/>
                  </a:lnTo>
                  <a:lnTo>
                    <a:pt x="566" y="837"/>
                  </a:lnTo>
                  <a:lnTo>
                    <a:pt x="638" y="846"/>
                  </a:lnTo>
                  <a:lnTo>
                    <a:pt x="639" y="848"/>
                  </a:lnTo>
                  <a:lnTo>
                    <a:pt x="641" y="851"/>
                  </a:lnTo>
                  <a:lnTo>
                    <a:pt x="641" y="853"/>
                  </a:lnTo>
                  <a:lnTo>
                    <a:pt x="639" y="855"/>
                  </a:lnTo>
                  <a:lnTo>
                    <a:pt x="638" y="856"/>
                  </a:lnTo>
                  <a:lnTo>
                    <a:pt x="634" y="856"/>
                  </a:lnTo>
                  <a:lnTo>
                    <a:pt x="558" y="850"/>
                  </a:lnTo>
                  <a:lnTo>
                    <a:pt x="479" y="848"/>
                  </a:lnTo>
                  <a:lnTo>
                    <a:pt x="458" y="876"/>
                  </a:lnTo>
                  <a:lnTo>
                    <a:pt x="437" y="912"/>
                  </a:lnTo>
                  <a:lnTo>
                    <a:pt x="421" y="947"/>
                  </a:lnTo>
                  <a:lnTo>
                    <a:pt x="543" y="939"/>
                  </a:lnTo>
                  <a:lnTo>
                    <a:pt x="546" y="939"/>
                  </a:lnTo>
                  <a:lnTo>
                    <a:pt x="548" y="941"/>
                  </a:lnTo>
                  <a:lnTo>
                    <a:pt x="549" y="944"/>
                  </a:lnTo>
                  <a:lnTo>
                    <a:pt x="549" y="946"/>
                  </a:lnTo>
                  <a:lnTo>
                    <a:pt x="548" y="949"/>
                  </a:lnTo>
                  <a:lnTo>
                    <a:pt x="546" y="951"/>
                  </a:lnTo>
                  <a:lnTo>
                    <a:pt x="543" y="952"/>
                  </a:lnTo>
                  <a:lnTo>
                    <a:pt x="416" y="959"/>
                  </a:lnTo>
                  <a:lnTo>
                    <a:pt x="416" y="959"/>
                  </a:lnTo>
                  <a:lnTo>
                    <a:pt x="406" y="987"/>
                  </a:lnTo>
                  <a:lnTo>
                    <a:pt x="404" y="988"/>
                  </a:lnTo>
                  <a:lnTo>
                    <a:pt x="403" y="1001"/>
                  </a:lnTo>
                  <a:lnTo>
                    <a:pt x="396" y="1014"/>
                  </a:lnTo>
                  <a:lnTo>
                    <a:pt x="386" y="1023"/>
                  </a:lnTo>
                  <a:lnTo>
                    <a:pt x="372" y="1027"/>
                  </a:lnTo>
                  <a:lnTo>
                    <a:pt x="336" y="1024"/>
                  </a:lnTo>
                  <a:lnTo>
                    <a:pt x="300" y="1019"/>
                  </a:lnTo>
                  <a:lnTo>
                    <a:pt x="261" y="1014"/>
                  </a:lnTo>
                  <a:lnTo>
                    <a:pt x="223" y="1009"/>
                  </a:lnTo>
                  <a:lnTo>
                    <a:pt x="186" y="1006"/>
                  </a:lnTo>
                  <a:lnTo>
                    <a:pt x="151" y="1009"/>
                  </a:lnTo>
                  <a:lnTo>
                    <a:pt x="120" y="1006"/>
                  </a:lnTo>
                  <a:lnTo>
                    <a:pt x="101" y="1039"/>
                  </a:lnTo>
                  <a:lnTo>
                    <a:pt x="89" y="1073"/>
                  </a:lnTo>
                  <a:lnTo>
                    <a:pt x="207" y="1073"/>
                  </a:lnTo>
                  <a:lnTo>
                    <a:pt x="323" y="1068"/>
                  </a:lnTo>
                  <a:lnTo>
                    <a:pt x="326" y="1068"/>
                  </a:lnTo>
                  <a:lnTo>
                    <a:pt x="328" y="1070"/>
                  </a:lnTo>
                  <a:lnTo>
                    <a:pt x="328" y="1073"/>
                  </a:lnTo>
                  <a:lnTo>
                    <a:pt x="328" y="1075"/>
                  </a:lnTo>
                  <a:lnTo>
                    <a:pt x="326" y="1078"/>
                  </a:lnTo>
                  <a:lnTo>
                    <a:pt x="323" y="1080"/>
                  </a:lnTo>
                  <a:lnTo>
                    <a:pt x="205" y="1088"/>
                  </a:lnTo>
                  <a:lnTo>
                    <a:pt x="86" y="1088"/>
                  </a:lnTo>
                  <a:lnTo>
                    <a:pt x="81" y="1129"/>
                  </a:lnTo>
                  <a:lnTo>
                    <a:pt x="80" y="1171"/>
                  </a:lnTo>
                  <a:lnTo>
                    <a:pt x="78" y="1204"/>
                  </a:lnTo>
                  <a:lnTo>
                    <a:pt x="80" y="1235"/>
                  </a:lnTo>
                  <a:lnTo>
                    <a:pt x="202" y="1235"/>
                  </a:lnTo>
                  <a:lnTo>
                    <a:pt x="323" y="1236"/>
                  </a:lnTo>
                  <a:lnTo>
                    <a:pt x="326" y="1236"/>
                  </a:lnTo>
                  <a:lnTo>
                    <a:pt x="328" y="1239"/>
                  </a:lnTo>
                  <a:lnTo>
                    <a:pt x="328" y="1241"/>
                  </a:lnTo>
                  <a:lnTo>
                    <a:pt x="328" y="1244"/>
                  </a:lnTo>
                  <a:lnTo>
                    <a:pt x="326" y="1246"/>
                  </a:lnTo>
                  <a:lnTo>
                    <a:pt x="323" y="1246"/>
                  </a:lnTo>
                  <a:lnTo>
                    <a:pt x="202" y="1248"/>
                  </a:lnTo>
                  <a:lnTo>
                    <a:pt x="83" y="1248"/>
                  </a:lnTo>
                  <a:lnTo>
                    <a:pt x="88" y="1266"/>
                  </a:lnTo>
                  <a:lnTo>
                    <a:pt x="94" y="1282"/>
                  </a:lnTo>
                  <a:lnTo>
                    <a:pt x="106" y="1295"/>
                  </a:lnTo>
                  <a:lnTo>
                    <a:pt x="122" y="1305"/>
                  </a:lnTo>
                  <a:lnTo>
                    <a:pt x="143" y="1313"/>
                  </a:lnTo>
                  <a:lnTo>
                    <a:pt x="168" y="1318"/>
                  </a:lnTo>
                  <a:lnTo>
                    <a:pt x="230" y="1326"/>
                  </a:lnTo>
                  <a:lnTo>
                    <a:pt x="288" y="1339"/>
                  </a:lnTo>
                  <a:lnTo>
                    <a:pt x="347" y="1357"/>
                  </a:lnTo>
                  <a:lnTo>
                    <a:pt x="354" y="1360"/>
                  </a:lnTo>
                  <a:lnTo>
                    <a:pt x="357" y="1365"/>
                  </a:lnTo>
                  <a:lnTo>
                    <a:pt x="363" y="1367"/>
                  </a:lnTo>
                  <a:lnTo>
                    <a:pt x="368" y="1368"/>
                  </a:lnTo>
                  <a:lnTo>
                    <a:pt x="373" y="1372"/>
                  </a:lnTo>
                  <a:lnTo>
                    <a:pt x="419" y="1370"/>
                  </a:lnTo>
                  <a:lnTo>
                    <a:pt x="465" y="1362"/>
                  </a:lnTo>
                  <a:lnTo>
                    <a:pt x="468" y="1362"/>
                  </a:lnTo>
                  <a:lnTo>
                    <a:pt x="471" y="1363"/>
                  </a:lnTo>
                  <a:lnTo>
                    <a:pt x="473" y="1367"/>
                  </a:lnTo>
                  <a:lnTo>
                    <a:pt x="473" y="1368"/>
                  </a:lnTo>
                  <a:lnTo>
                    <a:pt x="473" y="1372"/>
                  </a:lnTo>
                  <a:lnTo>
                    <a:pt x="471" y="1373"/>
                  </a:lnTo>
                  <a:lnTo>
                    <a:pt x="468" y="1375"/>
                  </a:lnTo>
                  <a:lnTo>
                    <a:pt x="424" y="1383"/>
                  </a:lnTo>
                  <a:lnTo>
                    <a:pt x="380" y="1385"/>
                  </a:lnTo>
                  <a:lnTo>
                    <a:pt x="390" y="1424"/>
                  </a:lnTo>
                  <a:lnTo>
                    <a:pt x="394" y="1463"/>
                  </a:lnTo>
                  <a:lnTo>
                    <a:pt x="401" y="1504"/>
                  </a:lnTo>
                  <a:lnTo>
                    <a:pt x="403" y="1510"/>
                  </a:lnTo>
                  <a:lnTo>
                    <a:pt x="404" y="1517"/>
                  </a:lnTo>
                  <a:lnTo>
                    <a:pt x="481" y="1517"/>
                  </a:lnTo>
                  <a:lnTo>
                    <a:pt x="559" y="1509"/>
                  </a:lnTo>
                  <a:lnTo>
                    <a:pt x="561" y="1509"/>
                  </a:lnTo>
                  <a:lnTo>
                    <a:pt x="564" y="1510"/>
                  </a:lnTo>
                  <a:lnTo>
                    <a:pt x="564" y="1513"/>
                  </a:lnTo>
                  <a:lnTo>
                    <a:pt x="564" y="1515"/>
                  </a:lnTo>
                  <a:lnTo>
                    <a:pt x="564" y="1517"/>
                  </a:lnTo>
                  <a:lnTo>
                    <a:pt x="561" y="1518"/>
                  </a:lnTo>
                  <a:lnTo>
                    <a:pt x="484" y="1526"/>
                  </a:lnTo>
                  <a:lnTo>
                    <a:pt x="407" y="1525"/>
                  </a:lnTo>
                  <a:lnTo>
                    <a:pt x="424" y="1569"/>
                  </a:lnTo>
                  <a:lnTo>
                    <a:pt x="447" y="1611"/>
                  </a:lnTo>
                  <a:lnTo>
                    <a:pt x="473" y="1650"/>
                  </a:lnTo>
                  <a:lnTo>
                    <a:pt x="478" y="1659"/>
                  </a:lnTo>
                  <a:lnTo>
                    <a:pt x="483" y="1668"/>
                  </a:lnTo>
                  <a:lnTo>
                    <a:pt x="551" y="1667"/>
                  </a:lnTo>
                  <a:lnTo>
                    <a:pt x="620" y="1660"/>
                  </a:lnTo>
                  <a:lnTo>
                    <a:pt x="621" y="1662"/>
                  </a:lnTo>
                  <a:lnTo>
                    <a:pt x="623" y="1663"/>
                  </a:lnTo>
                  <a:lnTo>
                    <a:pt x="624" y="1665"/>
                  </a:lnTo>
                  <a:lnTo>
                    <a:pt x="624" y="1668"/>
                  </a:lnTo>
                  <a:lnTo>
                    <a:pt x="623" y="1670"/>
                  </a:lnTo>
                  <a:lnTo>
                    <a:pt x="621" y="1672"/>
                  </a:lnTo>
                  <a:lnTo>
                    <a:pt x="553" y="1680"/>
                  </a:lnTo>
                  <a:lnTo>
                    <a:pt x="484" y="1680"/>
                  </a:lnTo>
                  <a:lnTo>
                    <a:pt x="483" y="1686"/>
                  </a:lnTo>
                  <a:lnTo>
                    <a:pt x="481" y="1693"/>
                  </a:lnTo>
                  <a:lnTo>
                    <a:pt x="478" y="1699"/>
                  </a:lnTo>
                  <a:lnTo>
                    <a:pt x="473" y="1704"/>
                  </a:lnTo>
                  <a:lnTo>
                    <a:pt x="399" y="1763"/>
                  </a:lnTo>
                  <a:lnTo>
                    <a:pt x="323" y="1815"/>
                  </a:lnTo>
                  <a:lnTo>
                    <a:pt x="551" y="1796"/>
                  </a:lnTo>
                  <a:lnTo>
                    <a:pt x="554" y="1797"/>
                  </a:lnTo>
                  <a:lnTo>
                    <a:pt x="556" y="1799"/>
                  </a:lnTo>
                  <a:lnTo>
                    <a:pt x="556" y="1801"/>
                  </a:lnTo>
                  <a:lnTo>
                    <a:pt x="556" y="1802"/>
                  </a:lnTo>
                  <a:lnTo>
                    <a:pt x="554" y="1804"/>
                  </a:lnTo>
                  <a:lnTo>
                    <a:pt x="551" y="1805"/>
                  </a:lnTo>
                  <a:lnTo>
                    <a:pt x="305" y="1827"/>
                  </a:lnTo>
                  <a:lnTo>
                    <a:pt x="266" y="1849"/>
                  </a:lnTo>
                  <a:lnTo>
                    <a:pt x="225" y="1871"/>
                  </a:lnTo>
                  <a:lnTo>
                    <a:pt x="249" y="1908"/>
                  </a:lnTo>
                  <a:lnTo>
                    <a:pt x="274" y="1944"/>
                  </a:lnTo>
                  <a:lnTo>
                    <a:pt x="375" y="1944"/>
                  </a:lnTo>
                  <a:lnTo>
                    <a:pt x="474" y="1947"/>
                  </a:lnTo>
                  <a:lnTo>
                    <a:pt x="478" y="1949"/>
                  </a:lnTo>
                  <a:lnTo>
                    <a:pt x="479" y="1951"/>
                  </a:lnTo>
                  <a:lnTo>
                    <a:pt x="479" y="1954"/>
                  </a:lnTo>
                  <a:lnTo>
                    <a:pt x="479" y="1955"/>
                  </a:lnTo>
                  <a:lnTo>
                    <a:pt x="478" y="1957"/>
                  </a:lnTo>
                  <a:lnTo>
                    <a:pt x="474" y="1959"/>
                  </a:lnTo>
                  <a:lnTo>
                    <a:pt x="380" y="1960"/>
                  </a:lnTo>
                  <a:lnTo>
                    <a:pt x="285" y="1959"/>
                  </a:lnTo>
                  <a:lnTo>
                    <a:pt x="305" y="1982"/>
                  </a:lnTo>
                  <a:lnTo>
                    <a:pt x="326" y="2004"/>
                  </a:lnTo>
                  <a:lnTo>
                    <a:pt x="349" y="2024"/>
                  </a:lnTo>
                  <a:lnTo>
                    <a:pt x="375" y="2042"/>
                  </a:lnTo>
                  <a:lnTo>
                    <a:pt x="401" y="2058"/>
                  </a:lnTo>
                  <a:lnTo>
                    <a:pt x="425" y="2078"/>
                  </a:lnTo>
                  <a:lnTo>
                    <a:pt x="447" y="2097"/>
                  </a:lnTo>
                  <a:lnTo>
                    <a:pt x="487" y="2045"/>
                  </a:lnTo>
                  <a:lnTo>
                    <a:pt x="530" y="1995"/>
                  </a:lnTo>
                  <a:lnTo>
                    <a:pt x="543" y="1978"/>
                  </a:lnTo>
                  <a:lnTo>
                    <a:pt x="559" y="1957"/>
                  </a:lnTo>
                  <a:lnTo>
                    <a:pt x="577" y="1938"/>
                  </a:lnTo>
                  <a:lnTo>
                    <a:pt x="597" y="1921"/>
                  </a:lnTo>
                  <a:lnTo>
                    <a:pt x="618" y="1911"/>
                  </a:lnTo>
                  <a:lnTo>
                    <a:pt x="634" y="1910"/>
                  </a:lnTo>
                  <a:lnTo>
                    <a:pt x="647" y="1915"/>
                  </a:lnTo>
                  <a:lnTo>
                    <a:pt x="660" y="1921"/>
                  </a:lnTo>
                  <a:lnTo>
                    <a:pt x="673" y="1929"/>
                  </a:lnTo>
                  <a:lnTo>
                    <a:pt x="778" y="1929"/>
                  </a:lnTo>
                  <a:lnTo>
                    <a:pt x="882" y="1939"/>
                  </a:lnTo>
                  <a:lnTo>
                    <a:pt x="886" y="1941"/>
                  </a:lnTo>
                  <a:lnTo>
                    <a:pt x="886" y="1942"/>
                  </a:lnTo>
                  <a:lnTo>
                    <a:pt x="887" y="1944"/>
                  </a:lnTo>
                  <a:lnTo>
                    <a:pt x="886" y="1947"/>
                  </a:lnTo>
                  <a:lnTo>
                    <a:pt x="884" y="1949"/>
                  </a:lnTo>
                  <a:lnTo>
                    <a:pt x="882" y="1949"/>
                  </a:lnTo>
                  <a:lnTo>
                    <a:pt x="786" y="1942"/>
                  </a:lnTo>
                  <a:lnTo>
                    <a:pt x="691" y="1941"/>
                  </a:lnTo>
                  <a:lnTo>
                    <a:pt x="726" y="1960"/>
                  </a:lnTo>
                  <a:lnTo>
                    <a:pt x="758" y="1975"/>
                  </a:lnTo>
                  <a:lnTo>
                    <a:pt x="793" y="1986"/>
                  </a:lnTo>
                  <a:lnTo>
                    <a:pt x="828" y="1995"/>
                  </a:lnTo>
                  <a:lnTo>
                    <a:pt x="869" y="2001"/>
                  </a:lnTo>
                  <a:lnTo>
                    <a:pt x="884" y="2004"/>
                  </a:lnTo>
                  <a:lnTo>
                    <a:pt x="895" y="2013"/>
                  </a:lnTo>
                  <a:lnTo>
                    <a:pt x="902" y="2024"/>
                  </a:lnTo>
                  <a:lnTo>
                    <a:pt x="903" y="2035"/>
                  </a:lnTo>
                  <a:lnTo>
                    <a:pt x="902" y="2048"/>
                  </a:lnTo>
                  <a:lnTo>
                    <a:pt x="912" y="2070"/>
                  </a:lnTo>
                  <a:lnTo>
                    <a:pt x="915" y="2091"/>
                  </a:lnTo>
                  <a:lnTo>
                    <a:pt x="917" y="2115"/>
                  </a:lnTo>
                  <a:lnTo>
                    <a:pt x="1018" y="2101"/>
                  </a:lnTo>
                  <a:lnTo>
                    <a:pt x="1019" y="2101"/>
                  </a:lnTo>
                  <a:lnTo>
                    <a:pt x="1021" y="2102"/>
                  </a:lnTo>
                  <a:lnTo>
                    <a:pt x="1023" y="2106"/>
                  </a:lnTo>
                  <a:lnTo>
                    <a:pt x="1021" y="2107"/>
                  </a:lnTo>
                  <a:lnTo>
                    <a:pt x="1021" y="2109"/>
                  </a:lnTo>
                  <a:lnTo>
                    <a:pt x="1019" y="2110"/>
                  </a:lnTo>
                  <a:lnTo>
                    <a:pt x="917" y="2125"/>
                  </a:lnTo>
                  <a:lnTo>
                    <a:pt x="917" y="2146"/>
                  </a:lnTo>
                  <a:lnTo>
                    <a:pt x="913" y="2241"/>
                  </a:lnTo>
                  <a:lnTo>
                    <a:pt x="965" y="2244"/>
                  </a:lnTo>
                  <a:lnTo>
                    <a:pt x="1018" y="2243"/>
                  </a:lnTo>
                  <a:lnTo>
                    <a:pt x="1021" y="2243"/>
                  </a:lnTo>
                  <a:lnTo>
                    <a:pt x="1023" y="2244"/>
                  </a:lnTo>
                  <a:lnTo>
                    <a:pt x="1023" y="2246"/>
                  </a:lnTo>
                  <a:lnTo>
                    <a:pt x="1023" y="2249"/>
                  </a:lnTo>
                  <a:lnTo>
                    <a:pt x="1023" y="2252"/>
                  </a:lnTo>
                  <a:lnTo>
                    <a:pt x="1021" y="2254"/>
                  </a:lnTo>
                  <a:lnTo>
                    <a:pt x="1018" y="2256"/>
                  </a:lnTo>
                  <a:lnTo>
                    <a:pt x="964" y="2256"/>
                  </a:lnTo>
                  <a:lnTo>
                    <a:pt x="912" y="2251"/>
                  </a:lnTo>
                  <a:lnTo>
                    <a:pt x="908" y="2321"/>
                  </a:lnTo>
                  <a:lnTo>
                    <a:pt x="1163" y="2337"/>
                  </a:lnTo>
                  <a:lnTo>
                    <a:pt x="1161" y="2241"/>
                  </a:lnTo>
                  <a:lnTo>
                    <a:pt x="1156" y="2146"/>
                  </a:lnTo>
                  <a:lnTo>
                    <a:pt x="1156" y="2052"/>
                  </a:lnTo>
                  <a:lnTo>
                    <a:pt x="1160" y="2037"/>
                  </a:lnTo>
                  <a:lnTo>
                    <a:pt x="1166" y="2027"/>
                  </a:lnTo>
                  <a:lnTo>
                    <a:pt x="1176" y="2021"/>
                  </a:lnTo>
                  <a:lnTo>
                    <a:pt x="1187" y="2017"/>
                  </a:lnTo>
                  <a:lnTo>
                    <a:pt x="1191" y="2016"/>
                  </a:lnTo>
                  <a:lnTo>
                    <a:pt x="1194" y="2014"/>
                  </a:lnTo>
                  <a:lnTo>
                    <a:pt x="1249" y="2004"/>
                  </a:lnTo>
                  <a:lnTo>
                    <a:pt x="1303" y="1991"/>
                  </a:lnTo>
                  <a:lnTo>
                    <a:pt x="1359" y="1975"/>
                  </a:lnTo>
                  <a:lnTo>
                    <a:pt x="1373" y="1968"/>
                  </a:lnTo>
                  <a:lnTo>
                    <a:pt x="1390" y="1965"/>
                  </a:lnTo>
                  <a:lnTo>
                    <a:pt x="1406" y="1964"/>
                  </a:lnTo>
                  <a:lnTo>
                    <a:pt x="1421" y="1967"/>
                  </a:lnTo>
                  <a:lnTo>
                    <a:pt x="1432" y="1975"/>
                  </a:lnTo>
                  <a:lnTo>
                    <a:pt x="1435" y="1972"/>
                  </a:lnTo>
                  <a:lnTo>
                    <a:pt x="1440" y="1970"/>
                  </a:lnTo>
                  <a:lnTo>
                    <a:pt x="1445" y="1968"/>
                  </a:lnTo>
                  <a:lnTo>
                    <a:pt x="1450" y="1968"/>
                  </a:lnTo>
                  <a:lnTo>
                    <a:pt x="1455" y="1970"/>
                  </a:lnTo>
                  <a:lnTo>
                    <a:pt x="1491" y="2001"/>
                  </a:lnTo>
                  <a:lnTo>
                    <a:pt x="1523" y="2035"/>
                  </a:lnTo>
                  <a:lnTo>
                    <a:pt x="1553" y="2076"/>
                  </a:lnTo>
                  <a:lnTo>
                    <a:pt x="1579" y="2119"/>
                  </a:lnTo>
                  <a:lnTo>
                    <a:pt x="1602" y="2161"/>
                  </a:lnTo>
                  <a:lnTo>
                    <a:pt x="1623" y="2205"/>
                  </a:lnTo>
                  <a:lnTo>
                    <a:pt x="1667" y="2184"/>
                  </a:lnTo>
                  <a:lnTo>
                    <a:pt x="1714" y="2161"/>
                  </a:lnTo>
                  <a:lnTo>
                    <a:pt x="1760" y="2136"/>
                  </a:lnTo>
                  <a:lnTo>
                    <a:pt x="1802" y="2110"/>
                  </a:lnTo>
                  <a:lnTo>
                    <a:pt x="1840" y="2081"/>
                  </a:lnTo>
                  <a:lnTo>
                    <a:pt x="1815" y="2030"/>
                  </a:lnTo>
                  <a:lnTo>
                    <a:pt x="1786" y="1982"/>
                  </a:lnTo>
                  <a:lnTo>
                    <a:pt x="1755" y="1934"/>
                  </a:lnTo>
                  <a:lnTo>
                    <a:pt x="1726" y="1885"/>
                  </a:lnTo>
                  <a:lnTo>
                    <a:pt x="1701" y="1835"/>
                  </a:lnTo>
                  <a:lnTo>
                    <a:pt x="1700" y="1820"/>
                  </a:lnTo>
                  <a:lnTo>
                    <a:pt x="1706" y="1809"/>
                  </a:lnTo>
                  <a:lnTo>
                    <a:pt x="1718" y="1799"/>
                  </a:lnTo>
                  <a:lnTo>
                    <a:pt x="1731" y="1794"/>
                  </a:lnTo>
                  <a:lnTo>
                    <a:pt x="1745" y="1797"/>
                  </a:lnTo>
                  <a:lnTo>
                    <a:pt x="1793" y="1765"/>
                  </a:lnTo>
                  <a:lnTo>
                    <a:pt x="1838" y="1730"/>
                  </a:lnTo>
                  <a:lnTo>
                    <a:pt x="1866" y="1708"/>
                  </a:lnTo>
                  <a:lnTo>
                    <a:pt x="1889" y="1685"/>
                  </a:lnTo>
                  <a:lnTo>
                    <a:pt x="1907" y="1660"/>
                  </a:lnTo>
                  <a:lnTo>
                    <a:pt x="1920" y="1628"/>
                  </a:lnTo>
                  <a:lnTo>
                    <a:pt x="1928" y="1613"/>
                  </a:lnTo>
                  <a:lnTo>
                    <a:pt x="1941" y="1605"/>
                  </a:lnTo>
                  <a:lnTo>
                    <a:pt x="1956" y="1602"/>
                  </a:lnTo>
                  <a:lnTo>
                    <a:pt x="1970" y="1603"/>
                  </a:lnTo>
                  <a:lnTo>
                    <a:pt x="1984" y="1611"/>
                  </a:lnTo>
                  <a:lnTo>
                    <a:pt x="1990" y="1613"/>
                  </a:lnTo>
                  <a:lnTo>
                    <a:pt x="1995" y="1615"/>
                  </a:lnTo>
                  <a:lnTo>
                    <a:pt x="2001" y="1618"/>
                  </a:lnTo>
                  <a:lnTo>
                    <a:pt x="2046" y="1647"/>
                  </a:lnTo>
                  <a:lnTo>
                    <a:pt x="2093" y="1672"/>
                  </a:lnTo>
                  <a:lnTo>
                    <a:pt x="2142" y="1691"/>
                  </a:lnTo>
                  <a:lnTo>
                    <a:pt x="2194" y="1706"/>
                  </a:lnTo>
                  <a:lnTo>
                    <a:pt x="2210" y="1709"/>
                  </a:lnTo>
                  <a:lnTo>
                    <a:pt x="2222" y="1708"/>
                  </a:lnTo>
                  <a:lnTo>
                    <a:pt x="2232" y="1701"/>
                  </a:lnTo>
                  <a:lnTo>
                    <a:pt x="2238" y="1691"/>
                  </a:lnTo>
                  <a:lnTo>
                    <a:pt x="2243" y="1680"/>
                  </a:lnTo>
                  <a:lnTo>
                    <a:pt x="2249" y="1665"/>
                  </a:lnTo>
                  <a:lnTo>
                    <a:pt x="2256" y="1647"/>
                  </a:lnTo>
                  <a:lnTo>
                    <a:pt x="2272" y="1603"/>
                  </a:lnTo>
                  <a:lnTo>
                    <a:pt x="2285" y="1556"/>
                  </a:lnTo>
                  <a:lnTo>
                    <a:pt x="2290" y="1540"/>
                  </a:lnTo>
                  <a:lnTo>
                    <a:pt x="2295" y="1520"/>
                  </a:lnTo>
                  <a:lnTo>
                    <a:pt x="2298" y="1504"/>
                  </a:lnTo>
                  <a:lnTo>
                    <a:pt x="2297" y="1487"/>
                  </a:lnTo>
                  <a:lnTo>
                    <a:pt x="2289" y="1473"/>
                  </a:lnTo>
                  <a:lnTo>
                    <a:pt x="2277" y="1466"/>
                  </a:lnTo>
                  <a:lnTo>
                    <a:pt x="2259" y="1461"/>
                  </a:lnTo>
                  <a:lnTo>
                    <a:pt x="2238" y="1456"/>
                  </a:lnTo>
                  <a:lnTo>
                    <a:pt x="2217" y="1453"/>
                  </a:lnTo>
                  <a:lnTo>
                    <a:pt x="2197" y="1450"/>
                  </a:lnTo>
                  <a:lnTo>
                    <a:pt x="2184" y="1447"/>
                  </a:lnTo>
                  <a:lnTo>
                    <a:pt x="2130" y="1429"/>
                  </a:lnTo>
                  <a:lnTo>
                    <a:pt x="2078" y="1407"/>
                  </a:lnTo>
                  <a:lnTo>
                    <a:pt x="2029" y="1381"/>
                  </a:lnTo>
                  <a:lnTo>
                    <a:pt x="2026" y="1376"/>
                  </a:lnTo>
                  <a:lnTo>
                    <a:pt x="2023" y="1373"/>
                  </a:lnTo>
                  <a:lnTo>
                    <a:pt x="2021" y="1367"/>
                  </a:lnTo>
                  <a:lnTo>
                    <a:pt x="2021" y="1362"/>
                  </a:lnTo>
                  <a:lnTo>
                    <a:pt x="2015" y="1355"/>
                  </a:lnTo>
                  <a:lnTo>
                    <a:pt x="2010" y="1347"/>
                  </a:lnTo>
                  <a:lnTo>
                    <a:pt x="2008" y="1337"/>
                  </a:lnTo>
                  <a:lnTo>
                    <a:pt x="2010" y="1308"/>
                  </a:lnTo>
                  <a:lnTo>
                    <a:pt x="2016" y="1280"/>
                  </a:lnTo>
                  <a:lnTo>
                    <a:pt x="2023" y="1251"/>
                  </a:lnTo>
                  <a:lnTo>
                    <a:pt x="2024" y="1220"/>
                  </a:lnTo>
                  <a:lnTo>
                    <a:pt x="2021" y="1195"/>
                  </a:lnTo>
                  <a:lnTo>
                    <a:pt x="2018" y="1171"/>
                  </a:lnTo>
                  <a:lnTo>
                    <a:pt x="2015" y="1146"/>
                  </a:lnTo>
                  <a:lnTo>
                    <a:pt x="2019" y="1122"/>
                  </a:lnTo>
                  <a:lnTo>
                    <a:pt x="2026" y="1109"/>
                  </a:lnTo>
                  <a:lnTo>
                    <a:pt x="2037" y="1101"/>
                  </a:lnTo>
                  <a:lnTo>
                    <a:pt x="2052" y="1098"/>
                  </a:lnTo>
                  <a:lnTo>
                    <a:pt x="2055" y="1096"/>
                  </a:lnTo>
                  <a:lnTo>
                    <a:pt x="2077" y="1084"/>
                  </a:lnTo>
                  <a:lnTo>
                    <a:pt x="2098" y="1076"/>
                  </a:lnTo>
                  <a:lnTo>
                    <a:pt x="2121" y="1071"/>
                  </a:lnTo>
                  <a:lnTo>
                    <a:pt x="2147" y="1065"/>
                  </a:lnTo>
                  <a:lnTo>
                    <a:pt x="2161" y="1063"/>
                  </a:lnTo>
                  <a:lnTo>
                    <a:pt x="2181" y="1058"/>
                  </a:lnTo>
                  <a:lnTo>
                    <a:pt x="2205" y="1054"/>
                  </a:lnTo>
                  <a:lnTo>
                    <a:pt x="2230" y="1045"/>
                  </a:lnTo>
                  <a:lnTo>
                    <a:pt x="2253" y="1039"/>
                  </a:lnTo>
                  <a:lnTo>
                    <a:pt x="2269" y="1029"/>
                  </a:lnTo>
                  <a:lnTo>
                    <a:pt x="2279" y="1021"/>
                  </a:lnTo>
                  <a:lnTo>
                    <a:pt x="2279" y="1014"/>
                  </a:lnTo>
                  <a:lnTo>
                    <a:pt x="2277" y="1003"/>
                  </a:lnTo>
                  <a:lnTo>
                    <a:pt x="2274" y="988"/>
                  </a:lnTo>
                  <a:lnTo>
                    <a:pt x="2271" y="975"/>
                  </a:lnTo>
                  <a:lnTo>
                    <a:pt x="2267" y="964"/>
                  </a:lnTo>
                  <a:lnTo>
                    <a:pt x="2266" y="956"/>
                  </a:lnTo>
                  <a:lnTo>
                    <a:pt x="2254" y="881"/>
                  </a:lnTo>
                  <a:lnTo>
                    <a:pt x="2249" y="845"/>
                  </a:lnTo>
                  <a:lnTo>
                    <a:pt x="2245" y="807"/>
                  </a:lnTo>
                  <a:lnTo>
                    <a:pt x="2238" y="770"/>
                  </a:lnTo>
                  <a:lnTo>
                    <a:pt x="2212" y="771"/>
                  </a:lnTo>
                  <a:lnTo>
                    <a:pt x="2183" y="775"/>
                  </a:lnTo>
                  <a:lnTo>
                    <a:pt x="2153" y="781"/>
                  </a:lnTo>
                  <a:lnTo>
                    <a:pt x="2127" y="786"/>
                  </a:lnTo>
                  <a:lnTo>
                    <a:pt x="2106" y="788"/>
                  </a:lnTo>
                  <a:lnTo>
                    <a:pt x="2019" y="791"/>
                  </a:lnTo>
                  <a:lnTo>
                    <a:pt x="1933" y="789"/>
                  </a:lnTo>
                  <a:lnTo>
                    <a:pt x="1928" y="788"/>
                  </a:lnTo>
                  <a:lnTo>
                    <a:pt x="1923" y="786"/>
                  </a:lnTo>
                  <a:lnTo>
                    <a:pt x="1918" y="781"/>
                  </a:lnTo>
                  <a:lnTo>
                    <a:pt x="1915" y="778"/>
                  </a:lnTo>
                  <a:lnTo>
                    <a:pt x="1904" y="768"/>
                  </a:lnTo>
                  <a:lnTo>
                    <a:pt x="1895" y="753"/>
                  </a:lnTo>
                  <a:lnTo>
                    <a:pt x="1887" y="737"/>
                  </a:lnTo>
                  <a:lnTo>
                    <a:pt x="1881" y="721"/>
                  </a:lnTo>
                  <a:lnTo>
                    <a:pt x="1874" y="708"/>
                  </a:lnTo>
                  <a:lnTo>
                    <a:pt x="1856" y="672"/>
                  </a:lnTo>
                  <a:lnTo>
                    <a:pt x="1833" y="639"/>
                  </a:lnTo>
                  <a:lnTo>
                    <a:pt x="1819" y="620"/>
                  </a:lnTo>
                  <a:lnTo>
                    <a:pt x="1802" y="602"/>
                  </a:lnTo>
                  <a:lnTo>
                    <a:pt x="1789" y="582"/>
                  </a:lnTo>
                  <a:lnTo>
                    <a:pt x="1788" y="576"/>
                  </a:lnTo>
                  <a:lnTo>
                    <a:pt x="1786" y="569"/>
                  </a:lnTo>
                  <a:lnTo>
                    <a:pt x="1788" y="563"/>
                  </a:lnTo>
                  <a:lnTo>
                    <a:pt x="1788" y="554"/>
                  </a:lnTo>
                  <a:lnTo>
                    <a:pt x="1788" y="546"/>
                  </a:lnTo>
                  <a:lnTo>
                    <a:pt x="1793" y="536"/>
                  </a:lnTo>
                  <a:lnTo>
                    <a:pt x="1840" y="457"/>
                  </a:lnTo>
                  <a:lnTo>
                    <a:pt x="1884" y="373"/>
                  </a:lnTo>
                  <a:lnTo>
                    <a:pt x="1925" y="289"/>
                  </a:lnTo>
                  <a:lnTo>
                    <a:pt x="1822" y="233"/>
                  </a:lnTo>
                  <a:lnTo>
                    <a:pt x="1719" y="178"/>
                  </a:lnTo>
                  <a:lnTo>
                    <a:pt x="1696" y="241"/>
                  </a:lnTo>
                  <a:lnTo>
                    <a:pt x="1670" y="303"/>
                  </a:lnTo>
                  <a:lnTo>
                    <a:pt x="1639" y="362"/>
                  </a:lnTo>
                  <a:lnTo>
                    <a:pt x="1603" y="419"/>
                  </a:lnTo>
                  <a:lnTo>
                    <a:pt x="1602" y="421"/>
                  </a:lnTo>
                  <a:lnTo>
                    <a:pt x="1600" y="422"/>
                  </a:lnTo>
                  <a:lnTo>
                    <a:pt x="1592" y="435"/>
                  </a:lnTo>
                  <a:lnTo>
                    <a:pt x="1577" y="445"/>
                  </a:lnTo>
                  <a:lnTo>
                    <a:pt x="1559" y="445"/>
                  </a:lnTo>
                  <a:lnTo>
                    <a:pt x="1532" y="437"/>
                  </a:lnTo>
                  <a:lnTo>
                    <a:pt x="1504" y="424"/>
                  </a:lnTo>
                  <a:lnTo>
                    <a:pt x="1475" y="411"/>
                  </a:lnTo>
                  <a:lnTo>
                    <a:pt x="1445" y="401"/>
                  </a:lnTo>
                  <a:lnTo>
                    <a:pt x="1414" y="395"/>
                  </a:lnTo>
                  <a:lnTo>
                    <a:pt x="1382" y="391"/>
                  </a:lnTo>
                  <a:lnTo>
                    <a:pt x="1373" y="391"/>
                  </a:lnTo>
                  <a:lnTo>
                    <a:pt x="1362" y="391"/>
                  </a:lnTo>
                  <a:lnTo>
                    <a:pt x="1351" y="390"/>
                  </a:lnTo>
                  <a:lnTo>
                    <a:pt x="1341" y="388"/>
                  </a:lnTo>
                  <a:lnTo>
                    <a:pt x="1336" y="385"/>
                  </a:lnTo>
                  <a:lnTo>
                    <a:pt x="1334" y="385"/>
                  </a:lnTo>
                  <a:lnTo>
                    <a:pt x="1329" y="388"/>
                  </a:lnTo>
                  <a:lnTo>
                    <a:pt x="1324" y="388"/>
                  </a:lnTo>
                  <a:lnTo>
                    <a:pt x="1320" y="388"/>
                  </a:lnTo>
                  <a:lnTo>
                    <a:pt x="1315" y="388"/>
                  </a:lnTo>
                  <a:lnTo>
                    <a:pt x="1308" y="385"/>
                  </a:lnTo>
                  <a:lnTo>
                    <a:pt x="1305" y="382"/>
                  </a:lnTo>
                  <a:lnTo>
                    <a:pt x="1300" y="377"/>
                  </a:lnTo>
                  <a:lnTo>
                    <a:pt x="1298" y="372"/>
                  </a:lnTo>
                  <a:lnTo>
                    <a:pt x="1293" y="368"/>
                  </a:lnTo>
                  <a:lnTo>
                    <a:pt x="1290" y="365"/>
                  </a:lnTo>
                  <a:lnTo>
                    <a:pt x="1287" y="360"/>
                  </a:lnTo>
                  <a:lnTo>
                    <a:pt x="1285" y="354"/>
                  </a:lnTo>
                  <a:lnTo>
                    <a:pt x="1277" y="310"/>
                  </a:lnTo>
                  <a:lnTo>
                    <a:pt x="1274" y="264"/>
                  </a:lnTo>
                  <a:lnTo>
                    <a:pt x="1271" y="218"/>
                  </a:lnTo>
                  <a:lnTo>
                    <a:pt x="1271" y="204"/>
                  </a:lnTo>
                  <a:lnTo>
                    <a:pt x="1269" y="184"/>
                  </a:lnTo>
                  <a:lnTo>
                    <a:pt x="1269" y="163"/>
                  </a:lnTo>
                  <a:lnTo>
                    <a:pt x="1269" y="140"/>
                  </a:lnTo>
                  <a:lnTo>
                    <a:pt x="1266" y="119"/>
                  </a:lnTo>
                  <a:lnTo>
                    <a:pt x="1262" y="101"/>
                  </a:lnTo>
                  <a:lnTo>
                    <a:pt x="1256" y="90"/>
                  </a:lnTo>
                  <a:lnTo>
                    <a:pt x="1244" y="85"/>
                  </a:lnTo>
                  <a:lnTo>
                    <a:pt x="1227" y="81"/>
                  </a:lnTo>
                  <a:lnTo>
                    <a:pt x="1205" y="80"/>
                  </a:lnTo>
                  <a:lnTo>
                    <a:pt x="1182" y="78"/>
                  </a:lnTo>
                  <a:close/>
                  <a:moveTo>
                    <a:pt x="1076" y="0"/>
                  </a:moveTo>
                  <a:lnTo>
                    <a:pt x="1178" y="2"/>
                  </a:lnTo>
                  <a:lnTo>
                    <a:pt x="1199" y="2"/>
                  </a:lnTo>
                  <a:lnTo>
                    <a:pt x="1222" y="2"/>
                  </a:lnTo>
                  <a:lnTo>
                    <a:pt x="1248" y="3"/>
                  </a:lnTo>
                  <a:lnTo>
                    <a:pt x="1272" y="5"/>
                  </a:lnTo>
                  <a:lnTo>
                    <a:pt x="1295" y="11"/>
                  </a:lnTo>
                  <a:lnTo>
                    <a:pt x="1313" y="21"/>
                  </a:lnTo>
                  <a:lnTo>
                    <a:pt x="1328" y="36"/>
                  </a:lnTo>
                  <a:lnTo>
                    <a:pt x="1336" y="55"/>
                  </a:lnTo>
                  <a:lnTo>
                    <a:pt x="1339" y="78"/>
                  </a:lnTo>
                  <a:lnTo>
                    <a:pt x="1341" y="101"/>
                  </a:lnTo>
                  <a:lnTo>
                    <a:pt x="1341" y="124"/>
                  </a:lnTo>
                  <a:lnTo>
                    <a:pt x="1341" y="143"/>
                  </a:lnTo>
                  <a:lnTo>
                    <a:pt x="1346" y="204"/>
                  </a:lnTo>
                  <a:lnTo>
                    <a:pt x="1349" y="262"/>
                  </a:lnTo>
                  <a:lnTo>
                    <a:pt x="1351" y="323"/>
                  </a:lnTo>
                  <a:lnTo>
                    <a:pt x="1378" y="320"/>
                  </a:lnTo>
                  <a:lnTo>
                    <a:pt x="1408" y="320"/>
                  </a:lnTo>
                  <a:lnTo>
                    <a:pt x="1432" y="321"/>
                  </a:lnTo>
                  <a:lnTo>
                    <a:pt x="1466" y="326"/>
                  </a:lnTo>
                  <a:lnTo>
                    <a:pt x="1501" y="336"/>
                  </a:lnTo>
                  <a:lnTo>
                    <a:pt x="1537" y="349"/>
                  </a:lnTo>
                  <a:lnTo>
                    <a:pt x="1568" y="367"/>
                  </a:lnTo>
                  <a:lnTo>
                    <a:pt x="1597" y="280"/>
                  </a:lnTo>
                  <a:lnTo>
                    <a:pt x="1628" y="194"/>
                  </a:lnTo>
                  <a:lnTo>
                    <a:pt x="1656" y="106"/>
                  </a:lnTo>
                  <a:lnTo>
                    <a:pt x="1662" y="93"/>
                  </a:lnTo>
                  <a:lnTo>
                    <a:pt x="1674" y="83"/>
                  </a:lnTo>
                  <a:lnTo>
                    <a:pt x="1687" y="78"/>
                  </a:lnTo>
                  <a:lnTo>
                    <a:pt x="1701" y="78"/>
                  </a:lnTo>
                  <a:lnTo>
                    <a:pt x="1714" y="83"/>
                  </a:lnTo>
                  <a:lnTo>
                    <a:pt x="1858" y="158"/>
                  </a:lnTo>
                  <a:lnTo>
                    <a:pt x="2000" y="235"/>
                  </a:lnTo>
                  <a:lnTo>
                    <a:pt x="2011" y="246"/>
                  </a:lnTo>
                  <a:lnTo>
                    <a:pt x="2018" y="259"/>
                  </a:lnTo>
                  <a:lnTo>
                    <a:pt x="2019" y="276"/>
                  </a:lnTo>
                  <a:lnTo>
                    <a:pt x="2015" y="292"/>
                  </a:lnTo>
                  <a:lnTo>
                    <a:pt x="1938" y="429"/>
                  </a:lnTo>
                  <a:lnTo>
                    <a:pt x="1858" y="566"/>
                  </a:lnTo>
                  <a:lnTo>
                    <a:pt x="1884" y="587"/>
                  </a:lnTo>
                  <a:lnTo>
                    <a:pt x="1907" y="610"/>
                  </a:lnTo>
                  <a:lnTo>
                    <a:pt x="1926" y="638"/>
                  </a:lnTo>
                  <a:lnTo>
                    <a:pt x="1936" y="652"/>
                  </a:lnTo>
                  <a:lnTo>
                    <a:pt x="1946" y="672"/>
                  </a:lnTo>
                  <a:lnTo>
                    <a:pt x="1956" y="695"/>
                  </a:lnTo>
                  <a:lnTo>
                    <a:pt x="1962" y="716"/>
                  </a:lnTo>
                  <a:lnTo>
                    <a:pt x="1966" y="737"/>
                  </a:lnTo>
                  <a:lnTo>
                    <a:pt x="2101" y="716"/>
                  </a:lnTo>
                  <a:lnTo>
                    <a:pt x="2137" y="709"/>
                  </a:lnTo>
                  <a:lnTo>
                    <a:pt x="2178" y="701"/>
                  </a:lnTo>
                  <a:lnTo>
                    <a:pt x="2217" y="695"/>
                  </a:lnTo>
                  <a:lnTo>
                    <a:pt x="2254" y="695"/>
                  </a:lnTo>
                  <a:lnTo>
                    <a:pt x="2274" y="698"/>
                  </a:lnTo>
                  <a:lnTo>
                    <a:pt x="2290" y="708"/>
                  </a:lnTo>
                  <a:lnTo>
                    <a:pt x="2302" y="721"/>
                  </a:lnTo>
                  <a:lnTo>
                    <a:pt x="2310" y="737"/>
                  </a:lnTo>
                  <a:lnTo>
                    <a:pt x="2315" y="755"/>
                  </a:lnTo>
                  <a:lnTo>
                    <a:pt x="2320" y="776"/>
                  </a:lnTo>
                  <a:lnTo>
                    <a:pt x="2321" y="796"/>
                  </a:lnTo>
                  <a:lnTo>
                    <a:pt x="2323" y="817"/>
                  </a:lnTo>
                  <a:lnTo>
                    <a:pt x="2325" y="837"/>
                  </a:lnTo>
                  <a:lnTo>
                    <a:pt x="2326" y="855"/>
                  </a:lnTo>
                  <a:lnTo>
                    <a:pt x="2331" y="889"/>
                  </a:lnTo>
                  <a:lnTo>
                    <a:pt x="2338" y="925"/>
                  </a:lnTo>
                  <a:lnTo>
                    <a:pt x="2344" y="962"/>
                  </a:lnTo>
                  <a:lnTo>
                    <a:pt x="2349" y="998"/>
                  </a:lnTo>
                  <a:lnTo>
                    <a:pt x="2347" y="1032"/>
                  </a:lnTo>
                  <a:lnTo>
                    <a:pt x="2342" y="1054"/>
                  </a:lnTo>
                  <a:lnTo>
                    <a:pt x="2331" y="1068"/>
                  </a:lnTo>
                  <a:lnTo>
                    <a:pt x="2315" y="1081"/>
                  </a:lnTo>
                  <a:lnTo>
                    <a:pt x="2285" y="1099"/>
                  </a:lnTo>
                  <a:lnTo>
                    <a:pt x="2249" y="1115"/>
                  </a:lnTo>
                  <a:lnTo>
                    <a:pt x="2209" y="1132"/>
                  </a:lnTo>
                  <a:lnTo>
                    <a:pt x="2168" y="1143"/>
                  </a:lnTo>
                  <a:lnTo>
                    <a:pt x="2127" y="1150"/>
                  </a:lnTo>
                  <a:lnTo>
                    <a:pt x="2090" y="1148"/>
                  </a:lnTo>
                  <a:lnTo>
                    <a:pt x="2091" y="1158"/>
                  </a:lnTo>
                  <a:lnTo>
                    <a:pt x="2093" y="1166"/>
                  </a:lnTo>
                  <a:lnTo>
                    <a:pt x="2099" y="1200"/>
                  </a:lnTo>
                  <a:lnTo>
                    <a:pt x="2103" y="1236"/>
                  </a:lnTo>
                  <a:lnTo>
                    <a:pt x="2103" y="1259"/>
                  </a:lnTo>
                  <a:lnTo>
                    <a:pt x="2099" y="1283"/>
                  </a:lnTo>
                  <a:lnTo>
                    <a:pt x="2094" y="1308"/>
                  </a:lnTo>
                  <a:lnTo>
                    <a:pt x="2085" y="1329"/>
                  </a:lnTo>
                  <a:lnTo>
                    <a:pt x="2073" y="1349"/>
                  </a:lnTo>
                  <a:lnTo>
                    <a:pt x="2139" y="1362"/>
                  </a:lnTo>
                  <a:lnTo>
                    <a:pt x="2202" y="1378"/>
                  </a:lnTo>
                  <a:lnTo>
                    <a:pt x="2235" y="1385"/>
                  </a:lnTo>
                  <a:lnTo>
                    <a:pt x="2269" y="1389"/>
                  </a:lnTo>
                  <a:lnTo>
                    <a:pt x="2302" y="1396"/>
                  </a:lnTo>
                  <a:lnTo>
                    <a:pt x="2333" y="1409"/>
                  </a:lnTo>
                  <a:lnTo>
                    <a:pt x="2352" y="1424"/>
                  </a:lnTo>
                  <a:lnTo>
                    <a:pt x="2365" y="1442"/>
                  </a:lnTo>
                  <a:lnTo>
                    <a:pt x="2372" y="1463"/>
                  </a:lnTo>
                  <a:lnTo>
                    <a:pt x="2373" y="1486"/>
                  </a:lnTo>
                  <a:lnTo>
                    <a:pt x="2372" y="1510"/>
                  </a:lnTo>
                  <a:lnTo>
                    <a:pt x="2369" y="1535"/>
                  </a:lnTo>
                  <a:lnTo>
                    <a:pt x="2362" y="1557"/>
                  </a:lnTo>
                  <a:lnTo>
                    <a:pt x="2354" y="1582"/>
                  </a:lnTo>
                  <a:lnTo>
                    <a:pt x="2347" y="1602"/>
                  </a:lnTo>
                  <a:lnTo>
                    <a:pt x="2342" y="1623"/>
                  </a:lnTo>
                  <a:lnTo>
                    <a:pt x="2336" y="1646"/>
                  </a:lnTo>
                  <a:lnTo>
                    <a:pt x="2328" y="1670"/>
                  </a:lnTo>
                  <a:lnTo>
                    <a:pt x="2318" y="1696"/>
                  </a:lnTo>
                  <a:lnTo>
                    <a:pt x="2307" y="1721"/>
                  </a:lnTo>
                  <a:lnTo>
                    <a:pt x="2294" y="1743"/>
                  </a:lnTo>
                  <a:lnTo>
                    <a:pt x="2279" y="1763"/>
                  </a:lnTo>
                  <a:lnTo>
                    <a:pt x="2261" y="1776"/>
                  </a:lnTo>
                  <a:lnTo>
                    <a:pt x="2240" y="1784"/>
                  </a:lnTo>
                  <a:lnTo>
                    <a:pt x="2207" y="1787"/>
                  </a:lnTo>
                  <a:lnTo>
                    <a:pt x="2170" y="1783"/>
                  </a:lnTo>
                  <a:lnTo>
                    <a:pt x="2132" y="1771"/>
                  </a:lnTo>
                  <a:lnTo>
                    <a:pt x="2093" y="1756"/>
                  </a:lnTo>
                  <a:lnTo>
                    <a:pt x="2055" y="1739"/>
                  </a:lnTo>
                  <a:lnTo>
                    <a:pt x="2021" y="1717"/>
                  </a:lnTo>
                  <a:lnTo>
                    <a:pt x="1988" y="1698"/>
                  </a:lnTo>
                  <a:lnTo>
                    <a:pt x="1972" y="1727"/>
                  </a:lnTo>
                  <a:lnTo>
                    <a:pt x="1948" y="1753"/>
                  </a:lnTo>
                  <a:lnTo>
                    <a:pt x="1918" y="1778"/>
                  </a:lnTo>
                  <a:lnTo>
                    <a:pt x="1886" y="1799"/>
                  </a:lnTo>
                  <a:lnTo>
                    <a:pt x="1851" y="1817"/>
                  </a:lnTo>
                  <a:lnTo>
                    <a:pt x="1817" y="1831"/>
                  </a:lnTo>
                  <a:lnTo>
                    <a:pt x="1783" y="1841"/>
                  </a:lnTo>
                  <a:lnTo>
                    <a:pt x="1824" y="1908"/>
                  </a:lnTo>
                  <a:lnTo>
                    <a:pt x="1863" y="1975"/>
                  </a:lnTo>
                  <a:lnTo>
                    <a:pt x="1874" y="1991"/>
                  </a:lnTo>
                  <a:lnTo>
                    <a:pt x="1889" y="2013"/>
                  </a:lnTo>
                  <a:lnTo>
                    <a:pt x="1904" y="2034"/>
                  </a:lnTo>
                  <a:lnTo>
                    <a:pt x="1915" y="2057"/>
                  </a:lnTo>
                  <a:lnTo>
                    <a:pt x="1922" y="2079"/>
                  </a:lnTo>
                  <a:lnTo>
                    <a:pt x="1922" y="2102"/>
                  </a:lnTo>
                  <a:lnTo>
                    <a:pt x="1912" y="2120"/>
                  </a:lnTo>
                  <a:lnTo>
                    <a:pt x="1895" y="2138"/>
                  </a:lnTo>
                  <a:lnTo>
                    <a:pt x="1874" y="2153"/>
                  </a:lnTo>
                  <a:lnTo>
                    <a:pt x="1853" y="2164"/>
                  </a:lnTo>
                  <a:lnTo>
                    <a:pt x="1832" y="2176"/>
                  </a:lnTo>
                  <a:lnTo>
                    <a:pt x="1814" y="2185"/>
                  </a:lnTo>
                  <a:lnTo>
                    <a:pt x="1719" y="2239"/>
                  </a:lnTo>
                  <a:lnTo>
                    <a:pt x="1625" y="2290"/>
                  </a:lnTo>
                  <a:lnTo>
                    <a:pt x="1613" y="2293"/>
                  </a:lnTo>
                  <a:lnTo>
                    <a:pt x="1602" y="2295"/>
                  </a:lnTo>
                  <a:lnTo>
                    <a:pt x="1589" y="2291"/>
                  </a:lnTo>
                  <a:lnTo>
                    <a:pt x="1579" y="2287"/>
                  </a:lnTo>
                  <a:lnTo>
                    <a:pt x="1572" y="2277"/>
                  </a:lnTo>
                  <a:lnTo>
                    <a:pt x="1540" y="2210"/>
                  </a:lnTo>
                  <a:lnTo>
                    <a:pt x="1502" y="2145"/>
                  </a:lnTo>
                  <a:lnTo>
                    <a:pt x="1468" y="2078"/>
                  </a:lnTo>
                  <a:lnTo>
                    <a:pt x="1437" y="2011"/>
                  </a:lnTo>
                  <a:lnTo>
                    <a:pt x="1427" y="2027"/>
                  </a:lnTo>
                  <a:lnTo>
                    <a:pt x="1409" y="2040"/>
                  </a:lnTo>
                  <a:lnTo>
                    <a:pt x="1390" y="2052"/>
                  </a:lnTo>
                  <a:lnTo>
                    <a:pt x="1367" y="2058"/>
                  </a:lnTo>
                  <a:lnTo>
                    <a:pt x="1346" y="2063"/>
                  </a:lnTo>
                  <a:lnTo>
                    <a:pt x="1328" y="2068"/>
                  </a:lnTo>
                  <a:lnTo>
                    <a:pt x="1280" y="2071"/>
                  </a:lnTo>
                  <a:lnTo>
                    <a:pt x="1233" y="2066"/>
                  </a:lnTo>
                  <a:lnTo>
                    <a:pt x="1244" y="2128"/>
                  </a:lnTo>
                  <a:lnTo>
                    <a:pt x="1251" y="2192"/>
                  </a:lnTo>
                  <a:lnTo>
                    <a:pt x="1251" y="2256"/>
                  </a:lnTo>
                  <a:lnTo>
                    <a:pt x="1249" y="2319"/>
                  </a:lnTo>
                  <a:lnTo>
                    <a:pt x="1246" y="2381"/>
                  </a:lnTo>
                  <a:lnTo>
                    <a:pt x="1241" y="2397"/>
                  </a:lnTo>
                  <a:lnTo>
                    <a:pt x="1233" y="2412"/>
                  </a:lnTo>
                  <a:lnTo>
                    <a:pt x="1220" y="2420"/>
                  </a:lnTo>
                  <a:lnTo>
                    <a:pt x="1204" y="2424"/>
                  </a:lnTo>
                  <a:lnTo>
                    <a:pt x="863" y="2402"/>
                  </a:lnTo>
                  <a:lnTo>
                    <a:pt x="846" y="2397"/>
                  </a:lnTo>
                  <a:lnTo>
                    <a:pt x="833" y="2389"/>
                  </a:lnTo>
                  <a:lnTo>
                    <a:pt x="824" y="2376"/>
                  </a:lnTo>
                  <a:lnTo>
                    <a:pt x="820" y="2360"/>
                  </a:lnTo>
                  <a:lnTo>
                    <a:pt x="827" y="2252"/>
                  </a:lnTo>
                  <a:lnTo>
                    <a:pt x="835" y="2146"/>
                  </a:lnTo>
                  <a:lnTo>
                    <a:pt x="838" y="2122"/>
                  </a:lnTo>
                  <a:lnTo>
                    <a:pt x="840" y="2097"/>
                  </a:lnTo>
                  <a:lnTo>
                    <a:pt x="845" y="2075"/>
                  </a:lnTo>
                  <a:lnTo>
                    <a:pt x="793" y="2070"/>
                  </a:lnTo>
                  <a:lnTo>
                    <a:pt x="742" y="2057"/>
                  </a:lnTo>
                  <a:lnTo>
                    <a:pt x="695" y="2035"/>
                  </a:lnTo>
                  <a:lnTo>
                    <a:pt x="651" y="2008"/>
                  </a:lnTo>
                  <a:lnTo>
                    <a:pt x="641" y="1999"/>
                  </a:lnTo>
                  <a:lnTo>
                    <a:pt x="633" y="1993"/>
                  </a:lnTo>
                  <a:lnTo>
                    <a:pt x="628" y="1988"/>
                  </a:lnTo>
                  <a:lnTo>
                    <a:pt x="626" y="1985"/>
                  </a:lnTo>
                  <a:lnTo>
                    <a:pt x="623" y="1983"/>
                  </a:lnTo>
                  <a:lnTo>
                    <a:pt x="621" y="1985"/>
                  </a:lnTo>
                  <a:lnTo>
                    <a:pt x="621" y="1988"/>
                  </a:lnTo>
                  <a:lnTo>
                    <a:pt x="621" y="1993"/>
                  </a:lnTo>
                  <a:lnTo>
                    <a:pt x="616" y="1998"/>
                  </a:lnTo>
                  <a:lnTo>
                    <a:pt x="610" y="2006"/>
                  </a:lnTo>
                  <a:lnTo>
                    <a:pt x="603" y="2017"/>
                  </a:lnTo>
                  <a:lnTo>
                    <a:pt x="593" y="2029"/>
                  </a:lnTo>
                  <a:lnTo>
                    <a:pt x="587" y="2039"/>
                  </a:lnTo>
                  <a:lnTo>
                    <a:pt x="580" y="2045"/>
                  </a:lnTo>
                  <a:lnTo>
                    <a:pt x="528" y="2097"/>
                  </a:lnTo>
                  <a:lnTo>
                    <a:pt x="473" y="2145"/>
                  </a:lnTo>
                  <a:lnTo>
                    <a:pt x="461" y="2151"/>
                  </a:lnTo>
                  <a:lnTo>
                    <a:pt x="450" y="2151"/>
                  </a:lnTo>
                  <a:lnTo>
                    <a:pt x="438" y="2146"/>
                  </a:lnTo>
                  <a:lnTo>
                    <a:pt x="432" y="2148"/>
                  </a:lnTo>
                  <a:lnTo>
                    <a:pt x="425" y="2150"/>
                  </a:lnTo>
                  <a:lnTo>
                    <a:pt x="398" y="2146"/>
                  </a:lnTo>
                  <a:lnTo>
                    <a:pt x="368" y="2133"/>
                  </a:lnTo>
                  <a:lnTo>
                    <a:pt x="341" y="2115"/>
                  </a:lnTo>
                  <a:lnTo>
                    <a:pt x="313" y="2094"/>
                  </a:lnTo>
                  <a:lnTo>
                    <a:pt x="290" y="2073"/>
                  </a:lnTo>
                  <a:lnTo>
                    <a:pt x="269" y="2052"/>
                  </a:lnTo>
                  <a:lnTo>
                    <a:pt x="238" y="2014"/>
                  </a:lnTo>
                  <a:lnTo>
                    <a:pt x="212" y="1973"/>
                  </a:lnTo>
                  <a:lnTo>
                    <a:pt x="191" y="1931"/>
                  </a:lnTo>
                  <a:lnTo>
                    <a:pt x="176" y="1884"/>
                  </a:lnTo>
                  <a:lnTo>
                    <a:pt x="176" y="1877"/>
                  </a:lnTo>
                  <a:lnTo>
                    <a:pt x="176" y="1872"/>
                  </a:lnTo>
                  <a:lnTo>
                    <a:pt x="179" y="1867"/>
                  </a:lnTo>
                  <a:lnTo>
                    <a:pt x="176" y="1862"/>
                  </a:lnTo>
                  <a:lnTo>
                    <a:pt x="176" y="1858"/>
                  </a:lnTo>
                  <a:lnTo>
                    <a:pt x="176" y="1853"/>
                  </a:lnTo>
                  <a:lnTo>
                    <a:pt x="179" y="1848"/>
                  </a:lnTo>
                  <a:lnTo>
                    <a:pt x="182" y="1843"/>
                  </a:lnTo>
                  <a:lnTo>
                    <a:pt x="290" y="1758"/>
                  </a:lnTo>
                  <a:lnTo>
                    <a:pt x="396" y="1672"/>
                  </a:lnTo>
                  <a:lnTo>
                    <a:pt x="375" y="1637"/>
                  </a:lnTo>
                  <a:lnTo>
                    <a:pt x="355" y="1600"/>
                  </a:lnTo>
                  <a:lnTo>
                    <a:pt x="339" y="1561"/>
                  </a:lnTo>
                  <a:lnTo>
                    <a:pt x="326" y="1520"/>
                  </a:lnTo>
                  <a:lnTo>
                    <a:pt x="319" y="1479"/>
                  </a:lnTo>
                  <a:lnTo>
                    <a:pt x="321" y="1440"/>
                  </a:lnTo>
                  <a:lnTo>
                    <a:pt x="329" y="1401"/>
                  </a:lnTo>
                  <a:lnTo>
                    <a:pt x="275" y="1404"/>
                  </a:lnTo>
                  <a:lnTo>
                    <a:pt x="222" y="1404"/>
                  </a:lnTo>
                  <a:lnTo>
                    <a:pt x="168" y="1399"/>
                  </a:lnTo>
                  <a:lnTo>
                    <a:pt x="140" y="1398"/>
                  </a:lnTo>
                  <a:lnTo>
                    <a:pt x="111" y="1396"/>
                  </a:lnTo>
                  <a:lnTo>
                    <a:pt x="80" y="1391"/>
                  </a:lnTo>
                  <a:lnTo>
                    <a:pt x="53" y="1383"/>
                  </a:lnTo>
                  <a:lnTo>
                    <a:pt x="34" y="1368"/>
                  </a:lnTo>
                  <a:lnTo>
                    <a:pt x="19" y="1350"/>
                  </a:lnTo>
                  <a:lnTo>
                    <a:pt x="9" y="1326"/>
                  </a:lnTo>
                  <a:lnTo>
                    <a:pt x="3" y="1301"/>
                  </a:lnTo>
                  <a:lnTo>
                    <a:pt x="1" y="1274"/>
                  </a:lnTo>
                  <a:lnTo>
                    <a:pt x="0" y="1244"/>
                  </a:lnTo>
                  <a:lnTo>
                    <a:pt x="1" y="1218"/>
                  </a:lnTo>
                  <a:lnTo>
                    <a:pt x="3" y="1192"/>
                  </a:lnTo>
                  <a:lnTo>
                    <a:pt x="5" y="1171"/>
                  </a:lnTo>
                  <a:lnTo>
                    <a:pt x="5" y="1146"/>
                  </a:lnTo>
                  <a:lnTo>
                    <a:pt x="8" y="1120"/>
                  </a:lnTo>
                  <a:lnTo>
                    <a:pt x="11" y="1091"/>
                  </a:lnTo>
                  <a:lnTo>
                    <a:pt x="16" y="1062"/>
                  </a:lnTo>
                  <a:lnTo>
                    <a:pt x="24" y="1032"/>
                  </a:lnTo>
                  <a:lnTo>
                    <a:pt x="34" y="1005"/>
                  </a:lnTo>
                  <a:lnTo>
                    <a:pt x="45" y="980"/>
                  </a:lnTo>
                  <a:lnTo>
                    <a:pt x="62" y="961"/>
                  </a:lnTo>
                  <a:lnTo>
                    <a:pt x="81" y="946"/>
                  </a:lnTo>
                  <a:lnTo>
                    <a:pt x="101" y="939"/>
                  </a:lnTo>
                  <a:lnTo>
                    <a:pt x="124" y="936"/>
                  </a:lnTo>
                  <a:lnTo>
                    <a:pt x="146" y="938"/>
                  </a:lnTo>
                  <a:lnTo>
                    <a:pt x="171" y="941"/>
                  </a:lnTo>
                  <a:lnTo>
                    <a:pt x="194" y="943"/>
                  </a:lnTo>
                  <a:lnTo>
                    <a:pt x="215" y="946"/>
                  </a:lnTo>
                  <a:lnTo>
                    <a:pt x="290" y="949"/>
                  </a:lnTo>
                  <a:lnTo>
                    <a:pt x="363" y="957"/>
                  </a:lnTo>
                  <a:lnTo>
                    <a:pt x="370" y="915"/>
                  </a:lnTo>
                  <a:lnTo>
                    <a:pt x="381" y="874"/>
                  </a:lnTo>
                  <a:lnTo>
                    <a:pt x="401" y="835"/>
                  </a:lnTo>
                  <a:lnTo>
                    <a:pt x="425" y="799"/>
                  </a:lnTo>
                  <a:lnTo>
                    <a:pt x="455" y="768"/>
                  </a:lnTo>
                  <a:lnTo>
                    <a:pt x="487" y="742"/>
                  </a:lnTo>
                  <a:lnTo>
                    <a:pt x="435" y="711"/>
                  </a:lnTo>
                  <a:lnTo>
                    <a:pt x="385" y="677"/>
                  </a:lnTo>
                  <a:lnTo>
                    <a:pt x="334" y="641"/>
                  </a:lnTo>
                  <a:lnTo>
                    <a:pt x="313" y="628"/>
                  </a:lnTo>
                  <a:lnTo>
                    <a:pt x="290" y="613"/>
                  </a:lnTo>
                  <a:lnTo>
                    <a:pt x="266" y="597"/>
                  </a:lnTo>
                  <a:lnTo>
                    <a:pt x="244" y="579"/>
                  </a:lnTo>
                  <a:lnTo>
                    <a:pt x="228" y="559"/>
                  </a:lnTo>
                  <a:lnTo>
                    <a:pt x="220" y="535"/>
                  </a:lnTo>
                  <a:lnTo>
                    <a:pt x="218" y="512"/>
                  </a:lnTo>
                  <a:lnTo>
                    <a:pt x="223" y="491"/>
                  </a:lnTo>
                  <a:lnTo>
                    <a:pt x="233" y="471"/>
                  </a:lnTo>
                  <a:lnTo>
                    <a:pt x="246" y="452"/>
                  </a:lnTo>
                  <a:lnTo>
                    <a:pt x="259" y="435"/>
                  </a:lnTo>
                  <a:lnTo>
                    <a:pt x="274" y="417"/>
                  </a:lnTo>
                  <a:lnTo>
                    <a:pt x="440" y="218"/>
                  </a:lnTo>
                  <a:lnTo>
                    <a:pt x="450" y="210"/>
                  </a:lnTo>
                  <a:lnTo>
                    <a:pt x="463" y="207"/>
                  </a:lnTo>
                  <a:lnTo>
                    <a:pt x="476" y="207"/>
                  </a:lnTo>
                  <a:lnTo>
                    <a:pt x="487" y="212"/>
                  </a:lnTo>
                  <a:lnTo>
                    <a:pt x="556" y="262"/>
                  </a:lnTo>
                  <a:lnTo>
                    <a:pt x="620" y="320"/>
                  </a:lnTo>
                  <a:lnTo>
                    <a:pt x="678" y="380"/>
                  </a:lnTo>
                  <a:lnTo>
                    <a:pt x="732" y="445"/>
                  </a:lnTo>
                  <a:lnTo>
                    <a:pt x="750" y="429"/>
                  </a:lnTo>
                  <a:lnTo>
                    <a:pt x="768" y="414"/>
                  </a:lnTo>
                  <a:lnTo>
                    <a:pt x="791" y="398"/>
                  </a:lnTo>
                  <a:lnTo>
                    <a:pt x="820" y="383"/>
                  </a:lnTo>
                  <a:lnTo>
                    <a:pt x="851" y="368"/>
                  </a:lnTo>
                  <a:lnTo>
                    <a:pt x="886" y="357"/>
                  </a:lnTo>
                  <a:lnTo>
                    <a:pt x="918" y="351"/>
                  </a:lnTo>
                  <a:lnTo>
                    <a:pt x="951" y="351"/>
                  </a:lnTo>
                  <a:lnTo>
                    <a:pt x="939" y="290"/>
                  </a:lnTo>
                  <a:lnTo>
                    <a:pt x="934" y="227"/>
                  </a:lnTo>
                  <a:lnTo>
                    <a:pt x="934" y="163"/>
                  </a:lnTo>
                  <a:lnTo>
                    <a:pt x="936" y="101"/>
                  </a:lnTo>
                  <a:lnTo>
                    <a:pt x="938" y="41"/>
                  </a:lnTo>
                  <a:lnTo>
                    <a:pt x="941" y="24"/>
                  </a:lnTo>
                  <a:lnTo>
                    <a:pt x="949" y="13"/>
                  </a:lnTo>
                  <a:lnTo>
                    <a:pt x="962" y="3"/>
                  </a:lnTo>
                  <a:lnTo>
                    <a:pt x="977" y="0"/>
                  </a:lnTo>
                  <a:lnTo>
                    <a:pt x="10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EB43B6B-C969-4F15-A0E0-2E84B66930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7701" y="2405063"/>
              <a:ext cx="487363" cy="481012"/>
            </a:xfrm>
            <a:custGeom>
              <a:avLst/>
              <a:gdLst>
                <a:gd name="T0" fmla="*/ 274 w 615"/>
                <a:gd name="T1" fmla="*/ 57 h 605"/>
                <a:gd name="T2" fmla="*/ 262 w 615"/>
                <a:gd name="T3" fmla="*/ 56 h 605"/>
                <a:gd name="T4" fmla="*/ 182 w 615"/>
                <a:gd name="T5" fmla="*/ 82 h 605"/>
                <a:gd name="T6" fmla="*/ 124 w 615"/>
                <a:gd name="T7" fmla="*/ 127 h 605"/>
                <a:gd name="T8" fmla="*/ 86 w 615"/>
                <a:gd name="T9" fmla="*/ 188 h 605"/>
                <a:gd name="T10" fmla="*/ 68 w 615"/>
                <a:gd name="T11" fmla="*/ 256 h 605"/>
                <a:gd name="T12" fmla="*/ 70 w 615"/>
                <a:gd name="T13" fmla="*/ 328 h 605"/>
                <a:gd name="T14" fmla="*/ 89 w 615"/>
                <a:gd name="T15" fmla="*/ 398 h 605"/>
                <a:gd name="T16" fmla="*/ 127 w 615"/>
                <a:gd name="T17" fmla="*/ 460 h 605"/>
                <a:gd name="T18" fmla="*/ 182 w 615"/>
                <a:gd name="T19" fmla="*/ 509 h 605"/>
                <a:gd name="T20" fmla="*/ 254 w 615"/>
                <a:gd name="T21" fmla="*/ 538 h 605"/>
                <a:gd name="T22" fmla="*/ 342 w 615"/>
                <a:gd name="T23" fmla="*/ 543 h 605"/>
                <a:gd name="T24" fmla="*/ 425 w 615"/>
                <a:gd name="T25" fmla="*/ 522 h 605"/>
                <a:gd name="T26" fmla="*/ 487 w 615"/>
                <a:gd name="T27" fmla="*/ 481 h 605"/>
                <a:gd name="T28" fmla="*/ 528 w 615"/>
                <a:gd name="T29" fmla="*/ 426 h 605"/>
                <a:gd name="T30" fmla="*/ 551 w 615"/>
                <a:gd name="T31" fmla="*/ 359 h 605"/>
                <a:gd name="T32" fmla="*/ 554 w 615"/>
                <a:gd name="T33" fmla="*/ 289 h 605"/>
                <a:gd name="T34" fmla="*/ 540 w 615"/>
                <a:gd name="T35" fmla="*/ 220 h 605"/>
                <a:gd name="T36" fmla="*/ 509 w 615"/>
                <a:gd name="T37" fmla="*/ 157 h 605"/>
                <a:gd name="T38" fmla="*/ 460 w 615"/>
                <a:gd name="T39" fmla="*/ 105 h 605"/>
                <a:gd name="T40" fmla="*/ 396 w 615"/>
                <a:gd name="T41" fmla="*/ 69 h 605"/>
                <a:gd name="T42" fmla="*/ 318 w 615"/>
                <a:gd name="T43" fmla="*/ 56 h 605"/>
                <a:gd name="T44" fmla="*/ 301 w 615"/>
                <a:gd name="T45" fmla="*/ 2 h 605"/>
                <a:gd name="T46" fmla="*/ 311 w 615"/>
                <a:gd name="T47" fmla="*/ 7 h 605"/>
                <a:gd name="T48" fmla="*/ 360 w 615"/>
                <a:gd name="T49" fmla="*/ 7 h 605"/>
                <a:gd name="T50" fmla="*/ 447 w 615"/>
                <a:gd name="T51" fmla="*/ 33 h 605"/>
                <a:gd name="T52" fmla="*/ 522 w 615"/>
                <a:gd name="T53" fmla="*/ 88 h 605"/>
                <a:gd name="T54" fmla="*/ 579 w 615"/>
                <a:gd name="T55" fmla="*/ 165 h 605"/>
                <a:gd name="T56" fmla="*/ 610 w 615"/>
                <a:gd name="T57" fmla="*/ 251 h 605"/>
                <a:gd name="T58" fmla="*/ 610 w 615"/>
                <a:gd name="T59" fmla="*/ 349 h 605"/>
                <a:gd name="T60" fmla="*/ 579 w 615"/>
                <a:gd name="T61" fmla="*/ 441 h 605"/>
                <a:gd name="T62" fmla="*/ 522 w 615"/>
                <a:gd name="T63" fmla="*/ 519 h 605"/>
                <a:gd name="T64" fmla="*/ 443 w 615"/>
                <a:gd name="T65" fmla="*/ 576 h 605"/>
                <a:gd name="T66" fmla="*/ 350 w 615"/>
                <a:gd name="T67" fmla="*/ 604 h 605"/>
                <a:gd name="T68" fmla="*/ 246 w 615"/>
                <a:gd name="T69" fmla="*/ 597 h 605"/>
                <a:gd name="T70" fmla="*/ 151 w 615"/>
                <a:gd name="T71" fmla="*/ 560 h 605"/>
                <a:gd name="T72" fmla="*/ 76 w 615"/>
                <a:gd name="T73" fmla="*/ 494 h 605"/>
                <a:gd name="T74" fmla="*/ 22 w 615"/>
                <a:gd name="T75" fmla="*/ 410 h 605"/>
                <a:gd name="T76" fmla="*/ 0 w 615"/>
                <a:gd name="T77" fmla="*/ 307 h 605"/>
                <a:gd name="T78" fmla="*/ 8 w 615"/>
                <a:gd name="T79" fmla="*/ 219 h 605"/>
                <a:gd name="T80" fmla="*/ 42 w 615"/>
                <a:gd name="T81" fmla="*/ 136 h 605"/>
                <a:gd name="T82" fmla="*/ 97 w 615"/>
                <a:gd name="T83" fmla="*/ 67 h 605"/>
                <a:gd name="T84" fmla="*/ 169 w 615"/>
                <a:gd name="T85" fmla="*/ 20 h 605"/>
                <a:gd name="T86" fmla="*/ 256 w 615"/>
                <a:gd name="T87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5" h="605">
                  <a:moveTo>
                    <a:pt x="318" y="56"/>
                  </a:moveTo>
                  <a:lnTo>
                    <a:pt x="274" y="57"/>
                  </a:lnTo>
                  <a:lnTo>
                    <a:pt x="267" y="57"/>
                  </a:lnTo>
                  <a:lnTo>
                    <a:pt x="262" y="56"/>
                  </a:lnTo>
                  <a:lnTo>
                    <a:pt x="218" y="65"/>
                  </a:lnTo>
                  <a:lnTo>
                    <a:pt x="182" y="82"/>
                  </a:lnTo>
                  <a:lnTo>
                    <a:pt x="150" y="103"/>
                  </a:lnTo>
                  <a:lnTo>
                    <a:pt x="124" y="127"/>
                  </a:lnTo>
                  <a:lnTo>
                    <a:pt x="102" y="157"/>
                  </a:lnTo>
                  <a:lnTo>
                    <a:pt x="86" y="188"/>
                  </a:lnTo>
                  <a:lnTo>
                    <a:pt x="75" y="222"/>
                  </a:lnTo>
                  <a:lnTo>
                    <a:pt x="68" y="256"/>
                  </a:lnTo>
                  <a:lnTo>
                    <a:pt x="66" y="292"/>
                  </a:lnTo>
                  <a:lnTo>
                    <a:pt x="70" y="328"/>
                  </a:lnTo>
                  <a:lnTo>
                    <a:pt x="76" y="364"/>
                  </a:lnTo>
                  <a:lnTo>
                    <a:pt x="89" y="398"/>
                  </a:lnTo>
                  <a:lnTo>
                    <a:pt x="106" y="431"/>
                  </a:lnTo>
                  <a:lnTo>
                    <a:pt x="127" y="460"/>
                  </a:lnTo>
                  <a:lnTo>
                    <a:pt x="153" y="486"/>
                  </a:lnTo>
                  <a:lnTo>
                    <a:pt x="182" y="509"/>
                  </a:lnTo>
                  <a:lnTo>
                    <a:pt x="217" y="525"/>
                  </a:lnTo>
                  <a:lnTo>
                    <a:pt x="254" y="538"/>
                  </a:lnTo>
                  <a:lnTo>
                    <a:pt x="296" y="543"/>
                  </a:lnTo>
                  <a:lnTo>
                    <a:pt x="342" y="543"/>
                  </a:lnTo>
                  <a:lnTo>
                    <a:pt x="386" y="535"/>
                  </a:lnTo>
                  <a:lnTo>
                    <a:pt x="425" y="522"/>
                  </a:lnTo>
                  <a:lnTo>
                    <a:pt x="458" y="504"/>
                  </a:lnTo>
                  <a:lnTo>
                    <a:pt x="487" y="481"/>
                  </a:lnTo>
                  <a:lnTo>
                    <a:pt x="510" y="455"/>
                  </a:lnTo>
                  <a:lnTo>
                    <a:pt x="528" y="426"/>
                  </a:lnTo>
                  <a:lnTo>
                    <a:pt x="543" y="393"/>
                  </a:lnTo>
                  <a:lnTo>
                    <a:pt x="551" y="359"/>
                  </a:lnTo>
                  <a:lnTo>
                    <a:pt x="556" y="325"/>
                  </a:lnTo>
                  <a:lnTo>
                    <a:pt x="554" y="289"/>
                  </a:lnTo>
                  <a:lnTo>
                    <a:pt x="549" y="255"/>
                  </a:lnTo>
                  <a:lnTo>
                    <a:pt x="540" y="220"/>
                  </a:lnTo>
                  <a:lnTo>
                    <a:pt x="527" y="186"/>
                  </a:lnTo>
                  <a:lnTo>
                    <a:pt x="509" y="157"/>
                  </a:lnTo>
                  <a:lnTo>
                    <a:pt x="486" y="129"/>
                  </a:lnTo>
                  <a:lnTo>
                    <a:pt x="460" y="105"/>
                  </a:lnTo>
                  <a:lnTo>
                    <a:pt x="430" y="83"/>
                  </a:lnTo>
                  <a:lnTo>
                    <a:pt x="396" y="69"/>
                  </a:lnTo>
                  <a:lnTo>
                    <a:pt x="358" y="59"/>
                  </a:lnTo>
                  <a:lnTo>
                    <a:pt x="318" y="56"/>
                  </a:lnTo>
                  <a:close/>
                  <a:moveTo>
                    <a:pt x="256" y="0"/>
                  </a:moveTo>
                  <a:lnTo>
                    <a:pt x="301" y="2"/>
                  </a:lnTo>
                  <a:lnTo>
                    <a:pt x="306" y="3"/>
                  </a:lnTo>
                  <a:lnTo>
                    <a:pt x="311" y="7"/>
                  </a:lnTo>
                  <a:lnTo>
                    <a:pt x="314" y="10"/>
                  </a:lnTo>
                  <a:lnTo>
                    <a:pt x="360" y="7"/>
                  </a:lnTo>
                  <a:lnTo>
                    <a:pt x="404" y="15"/>
                  </a:lnTo>
                  <a:lnTo>
                    <a:pt x="447" y="33"/>
                  </a:lnTo>
                  <a:lnTo>
                    <a:pt x="486" y="57"/>
                  </a:lnTo>
                  <a:lnTo>
                    <a:pt x="522" y="88"/>
                  </a:lnTo>
                  <a:lnTo>
                    <a:pt x="553" y="126"/>
                  </a:lnTo>
                  <a:lnTo>
                    <a:pt x="579" y="165"/>
                  </a:lnTo>
                  <a:lnTo>
                    <a:pt x="597" y="207"/>
                  </a:lnTo>
                  <a:lnTo>
                    <a:pt x="610" y="251"/>
                  </a:lnTo>
                  <a:lnTo>
                    <a:pt x="615" y="300"/>
                  </a:lnTo>
                  <a:lnTo>
                    <a:pt x="610" y="349"/>
                  </a:lnTo>
                  <a:lnTo>
                    <a:pt x="598" y="397"/>
                  </a:lnTo>
                  <a:lnTo>
                    <a:pt x="579" y="441"/>
                  </a:lnTo>
                  <a:lnTo>
                    <a:pt x="554" y="481"/>
                  </a:lnTo>
                  <a:lnTo>
                    <a:pt x="522" y="519"/>
                  </a:lnTo>
                  <a:lnTo>
                    <a:pt x="486" y="550"/>
                  </a:lnTo>
                  <a:lnTo>
                    <a:pt x="443" y="576"/>
                  </a:lnTo>
                  <a:lnTo>
                    <a:pt x="398" y="594"/>
                  </a:lnTo>
                  <a:lnTo>
                    <a:pt x="350" y="604"/>
                  </a:lnTo>
                  <a:lnTo>
                    <a:pt x="296" y="605"/>
                  </a:lnTo>
                  <a:lnTo>
                    <a:pt x="246" y="597"/>
                  </a:lnTo>
                  <a:lnTo>
                    <a:pt x="197" y="582"/>
                  </a:lnTo>
                  <a:lnTo>
                    <a:pt x="151" y="560"/>
                  </a:lnTo>
                  <a:lnTo>
                    <a:pt x="112" y="530"/>
                  </a:lnTo>
                  <a:lnTo>
                    <a:pt x="76" y="494"/>
                  </a:lnTo>
                  <a:lnTo>
                    <a:pt x="45" y="455"/>
                  </a:lnTo>
                  <a:lnTo>
                    <a:pt x="22" y="410"/>
                  </a:lnTo>
                  <a:lnTo>
                    <a:pt x="8" y="361"/>
                  </a:lnTo>
                  <a:lnTo>
                    <a:pt x="0" y="307"/>
                  </a:lnTo>
                  <a:lnTo>
                    <a:pt x="1" y="263"/>
                  </a:lnTo>
                  <a:lnTo>
                    <a:pt x="8" y="219"/>
                  </a:lnTo>
                  <a:lnTo>
                    <a:pt x="22" y="176"/>
                  </a:lnTo>
                  <a:lnTo>
                    <a:pt x="42" y="136"/>
                  </a:lnTo>
                  <a:lnTo>
                    <a:pt x="68" y="100"/>
                  </a:lnTo>
                  <a:lnTo>
                    <a:pt x="97" y="67"/>
                  </a:lnTo>
                  <a:lnTo>
                    <a:pt x="132" y="41"/>
                  </a:lnTo>
                  <a:lnTo>
                    <a:pt x="169" y="20"/>
                  </a:lnTo>
                  <a:lnTo>
                    <a:pt x="212" y="7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D4FB972-25D6-4578-88F7-6B645BA6B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8801" y="2325688"/>
              <a:ext cx="652463" cy="650875"/>
            </a:xfrm>
            <a:custGeom>
              <a:avLst/>
              <a:gdLst>
                <a:gd name="T0" fmla="*/ 404 w 822"/>
                <a:gd name="T1" fmla="*/ 42 h 820"/>
                <a:gd name="T2" fmla="*/ 345 w 822"/>
                <a:gd name="T3" fmla="*/ 54 h 820"/>
                <a:gd name="T4" fmla="*/ 248 w 822"/>
                <a:gd name="T5" fmla="*/ 88 h 820"/>
                <a:gd name="T6" fmla="*/ 164 w 822"/>
                <a:gd name="T7" fmla="*/ 144 h 820"/>
                <a:gd name="T8" fmla="*/ 99 w 822"/>
                <a:gd name="T9" fmla="*/ 217 h 820"/>
                <a:gd name="T10" fmla="*/ 58 w 822"/>
                <a:gd name="T11" fmla="*/ 310 h 820"/>
                <a:gd name="T12" fmla="*/ 44 w 822"/>
                <a:gd name="T13" fmla="*/ 418 h 820"/>
                <a:gd name="T14" fmla="*/ 62 w 822"/>
                <a:gd name="T15" fmla="*/ 519 h 820"/>
                <a:gd name="T16" fmla="*/ 106 w 822"/>
                <a:gd name="T17" fmla="*/ 605 h 820"/>
                <a:gd name="T18" fmla="*/ 173 w 822"/>
                <a:gd name="T19" fmla="*/ 675 h 820"/>
                <a:gd name="T20" fmla="*/ 256 w 822"/>
                <a:gd name="T21" fmla="*/ 726 h 820"/>
                <a:gd name="T22" fmla="*/ 350 w 822"/>
                <a:gd name="T23" fmla="*/ 757 h 820"/>
                <a:gd name="T24" fmla="*/ 452 w 822"/>
                <a:gd name="T25" fmla="*/ 767 h 820"/>
                <a:gd name="T26" fmla="*/ 556 w 822"/>
                <a:gd name="T27" fmla="*/ 750 h 820"/>
                <a:gd name="T28" fmla="*/ 652 w 822"/>
                <a:gd name="T29" fmla="*/ 703 h 820"/>
                <a:gd name="T30" fmla="*/ 727 w 822"/>
                <a:gd name="T31" fmla="*/ 630 h 820"/>
                <a:gd name="T32" fmla="*/ 778 w 822"/>
                <a:gd name="T33" fmla="*/ 538 h 820"/>
                <a:gd name="T34" fmla="*/ 799 w 822"/>
                <a:gd name="T35" fmla="*/ 434 h 820"/>
                <a:gd name="T36" fmla="*/ 786 w 822"/>
                <a:gd name="T37" fmla="*/ 325 h 820"/>
                <a:gd name="T38" fmla="*/ 744 w 822"/>
                <a:gd name="T39" fmla="*/ 228 h 820"/>
                <a:gd name="T40" fmla="*/ 680 w 822"/>
                <a:gd name="T41" fmla="*/ 155 h 820"/>
                <a:gd name="T42" fmla="*/ 600 w 822"/>
                <a:gd name="T43" fmla="*/ 100 h 820"/>
                <a:gd name="T44" fmla="*/ 509 w 822"/>
                <a:gd name="T45" fmla="*/ 62 h 820"/>
                <a:gd name="T46" fmla="*/ 409 w 822"/>
                <a:gd name="T47" fmla="*/ 41 h 820"/>
                <a:gd name="T48" fmla="*/ 406 w 822"/>
                <a:gd name="T49" fmla="*/ 0 h 820"/>
                <a:gd name="T50" fmla="*/ 414 w 822"/>
                <a:gd name="T51" fmla="*/ 5 h 820"/>
                <a:gd name="T52" fmla="*/ 471 w 822"/>
                <a:gd name="T53" fmla="*/ 10 h 820"/>
                <a:gd name="T54" fmla="*/ 569 w 822"/>
                <a:gd name="T55" fmla="*/ 29 h 820"/>
                <a:gd name="T56" fmla="*/ 652 w 822"/>
                <a:gd name="T57" fmla="*/ 73 h 820"/>
                <a:gd name="T58" fmla="*/ 719 w 822"/>
                <a:gd name="T59" fmla="*/ 137 h 820"/>
                <a:gd name="T60" fmla="*/ 771 w 822"/>
                <a:gd name="T61" fmla="*/ 214 h 820"/>
                <a:gd name="T62" fmla="*/ 804 w 822"/>
                <a:gd name="T63" fmla="*/ 300 h 820"/>
                <a:gd name="T64" fmla="*/ 820 w 822"/>
                <a:gd name="T65" fmla="*/ 393 h 820"/>
                <a:gd name="T66" fmla="*/ 819 w 822"/>
                <a:gd name="T67" fmla="*/ 488 h 820"/>
                <a:gd name="T68" fmla="*/ 797 w 822"/>
                <a:gd name="T69" fmla="*/ 577 h 820"/>
                <a:gd name="T70" fmla="*/ 755 w 822"/>
                <a:gd name="T71" fmla="*/ 661 h 820"/>
                <a:gd name="T72" fmla="*/ 693 w 822"/>
                <a:gd name="T73" fmla="*/ 729 h 820"/>
                <a:gd name="T74" fmla="*/ 610 w 822"/>
                <a:gd name="T75" fmla="*/ 783 h 820"/>
                <a:gd name="T76" fmla="*/ 505 w 822"/>
                <a:gd name="T77" fmla="*/ 814 h 820"/>
                <a:gd name="T78" fmla="*/ 390 w 822"/>
                <a:gd name="T79" fmla="*/ 817 h 820"/>
                <a:gd name="T80" fmla="*/ 280 w 822"/>
                <a:gd name="T81" fmla="*/ 793 h 820"/>
                <a:gd name="T82" fmla="*/ 182 w 822"/>
                <a:gd name="T83" fmla="*/ 744 h 820"/>
                <a:gd name="T84" fmla="*/ 99 w 822"/>
                <a:gd name="T85" fmla="*/ 672 h 820"/>
                <a:gd name="T86" fmla="*/ 39 w 822"/>
                <a:gd name="T87" fmla="*/ 582 h 820"/>
                <a:gd name="T88" fmla="*/ 5 w 822"/>
                <a:gd name="T89" fmla="*/ 476 h 820"/>
                <a:gd name="T90" fmla="*/ 3 w 822"/>
                <a:gd name="T91" fmla="*/ 359 h 820"/>
                <a:gd name="T92" fmla="*/ 36 w 822"/>
                <a:gd name="T93" fmla="*/ 246 h 820"/>
                <a:gd name="T94" fmla="*/ 96 w 822"/>
                <a:gd name="T95" fmla="*/ 148 h 820"/>
                <a:gd name="T96" fmla="*/ 179 w 822"/>
                <a:gd name="T97" fmla="*/ 72 h 820"/>
                <a:gd name="T98" fmla="*/ 282 w 822"/>
                <a:gd name="T99" fmla="*/ 20 h 820"/>
                <a:gd name="T100" fmla="*/ 399 w 822"/>
                <a:gd name="T101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22" h="820">
                  <a:moveTo>
                    <a:pt x="409" y="41"/>
                  </a:moveTo>
                  <a:lnTo>
                    <a:pt x="404" y="42"/>
                  </a:lnTo>
                  <a:lnTo>
                    <a:pt x="399" y="44"/>
                  </a:lnTo>
                  <a:lnTo>
                    <a:pt x="345" y="54"/>
                  </a:lnTo>
                  <a:lnTo>
                    <a:pt x="295" y="69"/>
                  </a:lnTo>
                  <a:lnTo>
                    <a:pt x="248" y="88"/>
                  </a:lnTo>
                  <a:lnTo>
                    <a:pt x="204" y="114"/>
                  </a:lnTo>
                  <a:lnTo>
                    <a:pt x="164" y="144"/>
                  </a:lnTo>
                  <a:lnTo>
                    <a:pt x="128" y="178"/>
                  </a:lnTo>
                  <a:lnTo>
                    <a:pt x="99" y="217"/>
                  </a:lnTo>
                  <a:lnTo>
                    <a:pt x="75" y="261"/>
                  </a:lnTo>
                  <a:lnTo>
                    <a:pt x="58" y="310"/>
                  </a:lnTo>
                  <a:lnTo>
                    <a:pt x="47" y="362"/>
                  </a:lnTo>
                  <a:lnTo>
                    <a:pt x="44" y="418"/>
                  </a:lnTo>
                  <a:lnTo>
                    <a:pt x="49" y="470"/>
                  </a:lnTo>
                  <a:lnTo>
                    <a:pt x="62" y="519"/>
                  </a:lnTo>
                  <a:lnTo>
                    <a:pt x="80" y="564"/>
                  </a:lnTo>
                  <a:lnTo>
                    <a:pt x="106" y="605"/>
                  </a:lnTo>
                  <a:lnTo>
                    <a:pt x="137" y="643"/>
                  </a:lnTo>
                  <a:lnTo>
                    <a:pt x="173" y="675"/>
                  </a:lnTo>
                  <a:lnTo>
                    <a:pt x="213" y="703"/>
                  </a:lnTo>
                  <a:lnTo>
                    <a:pt x="256" y="726"/>
                  </a:lnTo>
                  <a:lnTo>
                    <a:pt x="303" y="745"/>
                  </a:lnTo>
                  <a:lnTo>
                    <a:pt x="350" y="757"/>
                  </a:lnTo>
                  <a:lnTo>
                    <a:pt x="401" y="765"/>
                  </a:lnTo>
                  <a:lnTo>
                    <a:pt x="452" y="767"/>
                  </a:lnTo>
                  <a:lnTo>
                    <a:pt x="500" y="763"/>
                  </a:lnTo>
                  <a:lnTo>
                    <a:pt x="556" y="750"/>
                  </a:lnTo>
                  <a:lnTo>
                    <a:pt x="607" y="731"/>
                  </a:lnTo>
                  <a:lnTo>
                    <a:pt x="652" y="703"/>
                  </a:lnTo>
                  <a:lnTo>
                    <a:pt x="693" y="669"/>
                  </a:lnTo>
                  <a:lnTo>
                    <a:pt x="727" y="630"/>
                  </a:lnTo>
                  <a:lnTo>
                    <a:pt x="757" y="586"/>
                  </a:lnTo>
                  <a:lnTo>
                    <a:pt x="778" y="538"/>
                  </a:lnTo>
                  <a:lnTo>
                    <a:pt x="793" y="486"/>
                  </a:lnTo>
                  <a:lnTo>
                    <a:pt x="799" y="434"/>
                  </a:lnTo>
                  <a:lnTo>
                    <a:pt x="797" y="380"/>
                  </a:lnTo>
                  <a:lnTo>
                    <a:pt x="786" y="325"/>
                  </a:lnTo>
                  <a:lnTo>
                    <a:pt x="768" y="274"/>
                  </a:lnTo>
                  <a:lnTo>
                    <a:pt x="744" y="228"/>
                  </a:lnTo>
                  <a:lnTo>
                    <a:pt x="714" y="189"/>
                  </a:lnTo>
                  <a:lnTo>
                    <a:pt x="680" y="155"/>
                  </a:lnTo>
                  <a:lnTo>
                    <a:pt x="642" y="126"/>
                  </a:lnTo>
                  <a:lnTo>
                    <a:pt x="600" y="100"/>
                  </a:lnTo>
                  <a:lnTo>
                    <a:pt x="556" y="78"/>
                  </a:lnTo>
                  <a:lnTo>
                    <a:pt x="509" y="62"/>
                  </a:lnTo>
                  <a:lnTo>
                    <a:pt x="460" y="51"/>
                  </a:lnTo>
                  <a:lnTo>
                    <a:pt x="409" y="41"/>
                  </a:lnTo>
                  <a:close/>
                  <a:moveTo>
                    <a:pt x="399" y="0"/>
                  </a:moveTo>
                  <a:lnTo>
                    <a:pt x="406" y="0"/>
                  </a:lnTo>
                  <a:lnTo>
                    <a:pt x="411" y="3"/>
                  </a:lnTo>
                  <a:lnTo>
                    <a:pt x="414" y="5"/>
                  </a:lnTo>
                  <a:lnTo>
                    <a:pt x="417" y="10"/>
                  </a:lnTo>
                  <a:lnTo>
                    <a:pt x="471" y="10"/>
                  </a:lnTo>
                  <a:lnTo>
                    <a:pt x="522" y="16"/>
                  </a:lnTo>
                  <a:lnTo>
                    <a:pt x="569" y="29"/>
                  </a:lnTo>
                  <a:lnTo>
                    <a:pt x="613" y="49"/>
                  </a:lnTo>
                  <a:lnTo>
                    <a:pt x="652" y="73"/>
                  </a:lnTo>
                  <a:lnTo>
                    <a:pt x="688" y="103"/>
                  </a:lnTo>
                  <a:lnTo>
                    <a:pt x="719" y="137"/>
                  </a:lnTo>
                  <a:lnTo>
                    <a:pt x="747" y="173"/>
                  </a:lnTo>
                  <a:lnTo>
                    <a:pt x="771" y="214"/>
                  </a:lnTo>
                  <a:lnTo>
                    <a:pt x="789" y="256"/>
                  </a:lnTo>
                  <a:lnTo>
                    <a:pt x="804" y="300"/>
                  </a:lnTo>
                  <a:lnTo>
                    <a:pt x="815" y="347"/>
                  </a:lnTo>
                  <a:lnTo>
                    <a:pt x="820" y="393"/>
                  </a:lnTo>
                  <a:lnTo>
                    <a:pt x="822" y="440"/>
                  </a:lnTo>
                  <a:lnTo>
                    <a:pt x="819" y="488"/>
                  </a:lnTo>
                  <a:lnTo>
                    <a:pt x="810" y="533"/>
                  </a:lnTo>
                  <a:lnTo>
                    <a:pt x="797" y="577"/>
                  </a:lnTo>
                  <a:lnTo>
                    <a:pt x="778" y="620"/>
                  </a:lnTo>
                  <a:lnTo>
                    <a:pt x="755" y="661"/>
                  </a:lnTo>
                  <a:lnTo>
                    <a:pt x="727" y="696"/>
                  </a:lnTo>
                  <a:lnTo>
                    <a:pt x="693" y="729"/>
                  </a:lnTo>
                  <a:lnTo>
                    <a:pt x="654" y="758"/>
                  </a:lnTo>
                  <a:lnTo>
                    <a:pt x="610" y="783"/>
                  </a:lnTo>
                  <a:lnTo>
                    <a:pt x="561" y="801"/>
                  </a:lnTo>
                  <a:lnTo>
                    <a:pt x="505" y="814"/>
                  </a:lnTo>
                  <a:lnTo>
                    <a:pt x="447" y="820"/>
                  </a:lnTo>
                  <a:lnTo>
                    <a:pt x="390" y="817"/>
                  </a:lnTo>
                  <a:lnTo>
                    <a:pt x="334" y="809"/>
                  </a:lnTo>
                  <a:lnTo>
                    <a:pt x="280" y="793"/>
                  </a:lnTo>
                  <a:lnTo>
                    <a:pt x="230" y="772"/>
                  </a:lnTo>
                  <a:lnTo>
                    <a:pt x="182" y="744"/>
                  </a:lnTo>
                  <a:lnTo>
                    <a:pt x="138" y="711"/>
                  </a:lnTo>
                  <a:lnTo>
                    <a:pt x="99" y="672"/>
                  </a:lnTo>
                  <a:lnTo>
                    <a:pt x="67" y="630"/>
                  </a:lnTo>
                  <a:lnTo>
                    <a:pt x="39" y="582"/>
                  </a:lnTo>
                  <a:lnTo>
                    <a:pt x="18" y="530"/>
                  </a:lnTo>
                  <a:lnTo>
                    <a:pt x="5" y="476"/>
                  </a:lnTo>
                  <a:lnTo>
                    <a:pt x="0" y="418"/>
                  </a:lnTo>
                  <a:lnTo>
                    <a:pt x="3" y="359"/>
                  </a:lnTo>
                  <a:lnTo>
                    <a:pt x="16" y="300"/>
                  </a:lnTo>
                  <a:lnTo>
                    <a:pt x="36" y="246"/>
                  </a:lnTo>
                  <a:lnTo>
                    <a:pt x="62" y="196"/>
                  </a:lnTo>
                  <a:lnTo>
                    <a:pt x="96" y="148"/>
                  </a:lnTo>
                  <a:lnTo>
                    <a:pt x="135" y="108"/>
                  </a:lnTo>
                  <a:lnTo>
                    <a:pt x="179" y="72"/>
                  </a:lnTo>
                  <a:lnTo>
                    <a:pt x="230" y="42"/>
                  </a:lnTo>
                  <a:lnTo>
                    <a:pt x="282" y="20"/>
                  </a:lnTo>
                  <a:lnTo>
                    <a:pt x="339" y="5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1343C17-8C52-495D-8C0C-5C13FE892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488" y="1833563"/>
              <a:ext cx="1577975" cy="1611312"/>
            </a:xfrm>
            <a:custGeom>
              <a:avLst/>
              <a:gdLst>
                <a:gd name="T0" fmla="*/ 951 w 1987"/>
                <a:gd name="T1" fmla="*/ 144 h 2031"/>
                <a:gd name="T2" fmla="*/ 842 w 1987"/>
                <a:gd name="T3" fmla="*/ 291 h 2031"/>
                <a:gd name="T4" fmla="*/ 816 w 1987"/>
                <a:gd name="T5" fmla="*/ 354 h 2031"/>
                <a:gd name="T6" fmla="*/ 783 w 1987"/>
                <a:gd name="T7" fmla="*/ 421 h 2031"/>
                <a:gd name="T8" fmla="*/ 620 w 1987"/>
                <a:gd name="T9" fmla="*/ 441 h 2031"/>
                <a:gd name="T10" fmla="*/ 442 w 1987"/>
                <a:gd name="T11" fmla="*/ 384 h 2031"/>
                <a:gd name="T12" fmla="*/ 396 w 1987"/>
                <a:gd name="T13" fmla="*/ 506 h 2031"/>
                <a:gd name="T14" fmla="*/ 436 w 1987"/>
                <a:gd name="T15" fmla="*/ 583 h 2031"/>
                <a:gd name="T16" fmla="*/ 537 w 1987"/>
                <a:gd name="T17" fmla="*/ 715 h 2031"/>
                <a:gd name="T18" fmla="*/ 460 w 1987"/>
                <a:gd name="T19" fmla="*/ 791 h 2031"/>
                <a:gd name="T20" fmla="*/ 238 w 1987"/>
                <a:gd name="T21" fmla="*/ 853 h 2031"/>
                <a:gd name="T22" fmla="*/ 272 w 1987"/>
                <a:gd name="T23" fmla="*/ 904 h 2031"/>
                <a:gd name="T24" fmla="*/ 274 w 1987"/>
                <a:gd name="T25" fmla="*/ 1042 h 2031"/>
                <a:gd name="T26" fmla="*/ 295 w 1987"/>
                <a:gd name="T27" fmla="*/ 1140 h 2031"/>
                <a:gd name="T28" fmla="*/ 318 w 1987"/>
                <a:gd name="T29" fmla="*/ 1160 h 2031"/>
                <a:gd name="T30" fmla="*/ 470 w 1987"/>
                <a:gd name="T31" fmla="*/ 1272 h 2031"/>
                <a:gd name="T32" fmla="*/ 522 w 1987"/>
                <a:gd name="T33" fmla="*/ 1398 h 2031"/>
                <a:gd name="T34" fmla="*/ 465 w 1987"/>
                <a:gd name="T35" fmla="*/ 1509 h 2031"/>
                <a:gd name="T36" fmla="*/ 398 w 1987"/>
                <a:gd name="T37" fmla="*/ 1641 h 2031"/>
                <a:gd name="T38" fmla="*/ 499 w 1987"/>
                <a:gd name="T39" fmla="*/ 1608 h 2031"/>
                <a:gd name="T40" fmla="*/ 659 w 1987"/>
                <a:gd name="T41" fmla="*/ 1626 h 2031"/>
                <a:gd name="T42" fmla="*/ 852 w 1987"/>
                <a:gd name="T43" fmla="*/ 1760 h 2031"/>
                <a:gd name="T44" fmla="*/ 857 w 1987"/>
                <a:gd name="T45" fmla="*/ 1882 h 2031"/>
                <a:gd name="T46" fmla="*/ 994 w 1987"/>
                <a:gd name="T47" fmla="*/ 1690 h 2031"/>
                <a:gd name="T48" fmla="*/ 1214 w 1987"/>
                <a:gd name="T49" fmla="*/ 1649 h 2031"/>
                <a:gd name="T50" fmla="*/ 1521 w 1987"/>
                <a:gd name="T51" fmla="*/ 1701 h 2031"/>
                <a:gd name="T52" fmla="*/ 1581 w 1987"/>
                <a:gd name="T53" fmla="*/ 1413 h 2031"/>
                <a:gd name="T54" fmla="*/ 1835 w 1987"/>
                <a:gd name="T55" fmla="*/ 1429 h 2031"/>
                <a:gd name="T56" fmla="*/ 1915 w 1987"/>
                <a:gd name="T57" fmla="*/ 1233 h 2031"/>
                <a:gd name="T58" fmla="*/ 1687 w 1987"/>
                <a:gd name="T59" fmla="*/ 1135 h 2031"/>
                <a:gd name="T60" fmla="*/ 1718 w 1987"/>
                <a:gd name="T61" fmla="*/ 920 h 2031"/>
                <a:gd name="T62" fmla="*/ 1906 w 1987"/>
                <a:gd name="T63" fmla="*/ 835 h 2031"/>
                <a:gd name="T64" fmla="*/ 1618 w 1987"/>
                <a:gd name="T65" fmla="*/ 661 h 2031"/>
                <a:gd name="T66" fmla="*/ 1498 w 1987"/>
                <a:gd name="T67" fmla="*/ 488 h 2031"/>
                <a:gd name="T68" fmla="*/ 1372 w 1987"/>
                <a:gd name="T69" fmla="*/ 305 h 2031"/>
                <a:gd name="T70" fmla="*/ 1150 w 1987"/>
                <a:gd name="T71" fmla="*/ 328 h 2031"/>
                <a:gd name="T72" fmla="*/ 1082 w 1987"/>
                <a:gd name="T73" fmla="*/ 309 h 2031"/>
                <a:gd name="T74" fmla="*/ 1021 w 1987"/>
                <a:gd name="T75" fmla="*/ 69 h 2031"/>
                <a:gd name="T76" fmla="*/ 1122 w 1987"/>
                <a:gd name="T77" fmla="*/ 105 h 2031"/>
                <a:gd name="T78" fmla="*/ 1362 w 1987"/>
                <a:gd name="T79" fmla="*/ 163 h 2031"/>
                <a:gd name="T80" fmla="*/ 1556 w 1987"/>
                <a:gd name="T81" fmla="*/ 475 h 2031"/>
                <a:gd name="T82" fmla="*/ 1906 w 1987"/>
                <a:gd name="T83" fmla="*/ 586 h 2031"/>
                <a:gd name="T84" fmla="*/ 1964 w 1987"/>
                <a:gd name="T85" fmla="*/ 865 h 2031"/>
                <a:gd name="T86" fmla="*/ 1760 w 1987"/>
                <a:gd name="T87" fmla="*/ 1036 h 2031"/>
                <a:gd name="T88" fmla="*/ 1987 w 1987"/>
                <a:gd name="T89" fmla="*/ 1233 h 2031"/>
                <a:gd name="T90" fmla="*/ 1876 w 1987"/>
                <a:gd name="T91" fmla="*/ 1494 h 2031"/>
                <a:gd name="T92" fmla="*/ 1493 w 1987"/>
                <a:gd name="T93" fmla="*/ 1543 h 2031"/>
                <a:gd name="T94" fmla="*/ 1534 w 1987"/>
                <a:gd name="T95" fmla="*/ 1822 h 2031"/>
                <a:gd name="T96" fmla="*/ 1180 w 1987"/>
                <a:gd name="T97" fmla="*/ 1710 h 2031"/>
                <a:gd name="T98" fmla="*/ 1033 w 1987"/>
                <a:gd name="T99" fmla="*/ 2019 h 2031"/>
                <a:gd name="T100" fmla="*/ 664 w 1987"/>
                <a:gd name="T101" fmla="*/ 1734 h 2031"/>
                <a:gd name="T102" fmla="*/ 501 w 1987"/>
                <a:gd name="T103" fmla="*/ 1695 h 2031"/>
                <a:gd name="T104" fmla="*/ 263 w 1987"/>
                <a:gd name="T105" fmla="*/ 1754 h 2031"/>
                <a:gd name="T106" fmla="*/ 150 w 1987"/>
                <a:gd name="T107" fmla="*/ 1548 h 2031"/>
                <a:gd name="T108" fmla="*/ 91 w 1987"/>
                <a:gd name="T109" fmla="*/ 1170 h 2031"/>
                <a:gd name="T110" fmla="*/ 7 w 1987"/>
                <a:gd name="T111" fmla="*/ 933 h 2031"/>
                <a:gd name="T112" fmla="*/ 305 w 1987"/>
                <a:gd name="T113" fmla="*/ 803 h 2031"/>
                <a:gd name="T114" fmla="*/ 191 w 1987"/>
                <a:gd name="T115" fmla="*/ 468 h 2031"/>
                <a:gd name="T116" fmla="*/ 519 w 1987"/>
                <a:gd name="T117" fmla="*/ 268 h 2031"/>
                <a:gd name="T118" fmla="*/ 783 w 1987"/>
                <a:gd name="T119" fmla="*/ 137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7" h="2031">
                  <a:moveTo>
                    <a:pt x="1000" y="67"/>
                  </a:moveTo>
                  <a:lnTo>
                    <a:pt x="977" y="67"/>
                  </a:lnTo>
                  <a:lnTo>
                    <a:pt x="958" y="67"/>
                  </a:lnTo>
                  <a:lnTo>
                    <a:pt x="943" y="67"/>
                  </a:lnTo>
                  <a:lnTo>
                    <a:pt x="852" y="67"/>
                  </a:lnTo>
                  <a:lnTo>
                    <a:pt x="853" y="150"/>
                  </a:lnTo>
                  <a:lnTo>
                    <a:pt x="902" y="145"/>
                  </a:lnTo>
                  <a:lnTo>
                    <a:pt x="950" y="136"/>
                  </a:lnTo>
                  <a:lnTo>
                    <a:pt x="953" y="136"/>
                  </a:lnTo>
                  <a:lnTo>
                    <a:pt x="954" y="137"/>
                  </a:lnTo>
                  <a:lnTo>
                    <a:pt x="954" y="141"/>
                  </a:lnTo>
                  <a:lnTo>
                    <a:pt x="954" y="142"/>
                  </a:lnTo>
                  <a:lnTo>
                    <a:pt x="951" y="144"/>
                  </a:lnTo>
                  <a:lnTo>
                    <a:pt x="902" y="155"/>
                  </a:lnTo>
                  <a:lnTo>
                    <a:pt x="853" y="160"/>
                  </a:lnTo>
                  <a:lnTo>
                    <a:pt x="852" y="207"/>
                  </a:lnTo>
                  <a:lnTo>
                    <a:pt x="848" y="255"/>
                  </a:lnTo>
                  <a:lnTo>
                    <a:pt x="951" y="255"/>
                  </a:lnTo>
                  <a:lnTo>
                    <a:pt x="953" y="256"/>
                  </a:lnTo>
                  <a:lnTo>
                    <a:pt x="954" y="258"/>
                  </a:lnTo>
                  <a:lnTo>
                    <a:pt x="956" y="260"/>
                  </a:lnTo>
                  <a:lnTo>
                    <a:pt x="954" y="263"/>
                  </a:lnTo>
                  <a:lnTo>
                    <a:pt x="953" y="264"/>
                  </a:lnTo>
                  <a:lnTo>
                    <a:pt x="951" y="264"/>
                  </a:lnTo>
                  <a:lnTo>
                    <a:pt x="847" y="264"/>
                  </a:lnTo>
                  <a:lnTo>
                    <a:pt x="842" y="291"/>
                  </a:lnTo>
                  <a:lnTo>
                    <a:pt x="835" y="315"/>
                  </a:lnTo>
                  <a:lnTo>
                    <a:pt x="837" y="330"/>
                  </a:lnTo>
                  <a:lnTo>
                    <a:pt x="832" y="343"/>
                  </a:lnTo>
                  <a:lnTo>
                    <a:pt x="878" y="346"/>
                  </a:lnTo>
                  <a:lnTo>
                    <a:pt x="923" y="354"/>
                  </a:lnTo>
                  <a:lnTo>
                    <a:pt x="927" y="356"/>
                  </a:lnTo>
                  <a:lnTo>
                    <a:pt x="928" y="357"/>
                  </a:lnTo>
                  <a:lnTo>
                    <a:pt x="928" y="361"/>
                  </a:lnTo>
                  <a:lnTo>
                    <a:pt x="927" y="362"/>
                  </a:lnTo>
                  <a:lnTo>
                    <a:pt x="923" y="364"/>
                  </a:lnTo>
                  <a:lnTo>
                    <a:pt x="922" y="364"/>
                  </a:lnTo>
                  <a:lnTo>
                    <a:pt x="870" y="357"/>
                  </a:lnTo>
                  <a:lnTo>
                    <a:pt x="816" y="354"/>
                  </a:lnTo>
                  <a:lnTo>
                    <a:pt x="795" y="362"/>
                  </a:lnTo>
                  <a:lnTo>
                    <a:pt x="770" y="366"/>
                  </a:lnTo>
                  <a:lnTo>
                    <a:pt x="746" y="369"/>
                  </a:lnTo>
                  <a:lnTo>
                    <a:pt x="723" y="375"/>
                  </a:lnTo>
                  <a:lnTo>
                    <a:pt x="693" y="385"/>
                  </a:lnTo>
                  <a:lnTo>
                    <a:pt x="666" y="400"/>
                  </a:lnTo>
                  <a:lnTo>
                    <a:pt x="661" y="403"/>
                  </a:lnTo>
                  <a:lnTo>
                    <a:pt x="654" y="408"/>
                  </a:lnTo>
                  <a:lnTo>
                    <a:pt x="648" y="411"/>
                  </a:lnTo>
                  <a:lnTo>
                    <a:pt x="646" y="413"/>
                  </a:lnTo>
                  <a:lnTo>
                    <a:pt x="713" y="413"/>
                  </a:lnTo>
                  <a:lnTo>
                    <a:pt x="781" y="419"/>
                  </a:lnTo>
                  <a:lnTo>
                    <a:pt x="783" y="421"/>
                  </a:lnTo>
                  <a:lnTo>
                    <a:pt x="785" y="423"/>
                  </a:lnTo>
                  <a:lnTo>
                    <a:pt x="785" y="424"/>
                  </a:lnTo>
                  <a:lnTo>
                    <a:pt x="783" y="426"/>
                  </a:lnTo>
                  <a:lnTo>
                    <a:pt x="781" y="428"/>
                  </a:lnTo>
                  <a:lnTo>
                    <a:pt x="780" y="428"/>
                  </a:lnTo>
                  <a:lnTo>
                    <a:pt x="711" y="421"/>
                  </a:lnTo>
                  <a:lnTo>
                    <a:pt x="643" y="423"/>
                  </a:lnTo>
                  <a:lnTo>
                    <a:pt x="641" y="426"/>
                  </a:lnTo>
                  <a:lnTo>
                    <a:pt x="638" y="429"/>
                  </a:lnTo>
                  <a:lnTo>
                    <a:pt x="635" y="431"/>
                  </a:lnTo>
                  <a:lnTo>
                    <a:pt x="631" y="431"/>
                  </a:lnTo>
                  <a:lnTo>
                    <a:pt x="630" y="431"/>
                  </a:lnTo>
                  <a:lnTo>
                    <a:pt x="620" y="441"/>
                  </a:lnTo>
                  <a:lnTo>
                    <a:pt x="607" y="446"/>
                  </a:lnTo>
                  <a:lnTo>
                    <a:pt x="594" y="444"/>
                  </a:lnTo>
                  <a:lnTo>
                    <a:pt x="581" y="436"/>
                  </a:lnTo>
                  <a:lnTo>
                    <a:pt x="540" y="384"/>
                  </a:lnTo>
                  <a:lnTo>
                    <a:pt x="496" y="336"/>
                  </a:lnTo>
                  <a:lnTo>
                    <a:pt x="447" y="292"/>
                  </a:lnTo>
                  <a:lnTo>
                    <a:pt x="396" y="251"/>
                  </a:lnTo>
                  <a:lnTo>
                    <a:pt x="370" y="278"/>
                  </a:lnTo>
                  <a:lnTo>
                    <a:pt x="344" y="305"/>
                  </a:lnTo>
                  <a:lnTo>
                    <a:pt x="318" y="338"/>
                  </a:lnTo>
                  <a:lnTo>
                    <a:pt x="295" y="369"/>
                  </a:lnTo>
                  <a:lnTo>
                    <a:pt x="441" y="384"/>
                  </a:lnTo>
                  <a:lnTo>
                    <a:pt x="442" y="384"/>
                  </a:lnTo>
                  <a:lnTo>
                    <a:pt x="444" y="385"/>
                  </a:lnTo>
                  <a:lnTo>
                    <a:pt x="445" y="388"/>
                  </a:lnTo>
                  <a:lnTo>
                    <a:pt x="444" y="390"/>
                  </a:lnTo>
                  <a:lnTo>
                    <a:pt x="442" y="392"/>
                  </a:lnTo>
                  <a:lnTo>
                    <a:pt x="441" y="392"/>
                  </a:lnTo>
                  <a:lnTo>
                    <a:pt x="290" y="377"/>
                  </a:lnTo>
                  <a:lnTo>
                    <a:pt x="279" y="401"/>
                  </a:lnTo>
                  <a:lnTo>
                    <a:pt x="274" y="424"/>
                  </a:lnTo>
                  <a:lnTo>
                    <a:pt x="276" y="447"/>
                  </a:lnTo>
                  <a:lnTo>
                    <a:pt x="286" y="467"/>
                  </a:lnTo>
                  <a:lnTo>
                    <a:pt x="294" y="477"/>
                  </a:lnTo>
                  <a:lnTo>
                    <a:pt x="303" y="486"/>
                  </a:lnTo>
                  <a:lnTo>
                    <a:pt x="396" y="506"/>
                  </a:lnTo>
                  <a:lnTo>
                    <a:pt x="489" y="519"/>
                  </a:lnTo>
                  <a:lnTo>
                    <a:pt x="491" y="519"/>
                  </a:lnTo>
                  <a:lnTo>
                    <a:pt x="493" y="521"/>
                  </a:lnTo>
                  <a:lnTo>
                    <a:pt x="494" y="524"/>
                  </a:lnTo>
                  <a:lnTo>
                    <a:pt x="493" y="525"/>
                  </a:lnTo>
                  <a:lnTo>
                    <a:pt x="493" y="527"/>
                  </a:lnTo>
                  <a:lnTo>
                    <a:pt x="489" y="527"/>
                  </a:lnTo>
                  <a:lnTo>
                    <a:pt x="403" y="516"/>
                  </a:lnTo>
                  <a:lnTo>
                    <a:pt x="318" y="498"/>
                  </a:lnTo>
                  <a:lnTo>
                    <a:pt x="346" y="516"/>
                  </a:lnTo>
                  <a:lnTo>
                    <a:pt x="374" y="534"/>
                  </a:lnTo>
                  <a:lnTo>
                    <a:pt x="398" y="550"/>
                  </a:lnTo>
                  <a:lnTo>
                    <a:pt x="436" y="583"/>
                  </a:lnTo>
                  <a:lnTo>
                    <a:pt x="470" y="618"/>
                  </a:lnTo>
                  <a:lnTo>
                    <a:pt x="473" y="628"/>
                  </a:lnTo>
                  <a:lnTo>
                    <a:pt x="472" y="638"/>
                  </a:lnTo>
                  <a:lnTo>
                    <a:pt x="463" y="645"/>
                  </a:lnTo>
                  <a:lnTo>
                    <a:pt x="463" y="651"/>
                  </a:lnTo>
                  <a:lnTo>
                    <a:pt x="460" y="658"/>
                  </a:lnTo>
                  <a:lnTo>
                    <a:pt x="454" y="664"/>
                  </a:lnTo>
                  <a:lnTo>
                    <a:pt x="413" y="700"/>
                  </a:lnTo>
                  <a:lnTo>
                    <a:pt x="473" y="702"/>
                  </a:lnTo>
                  <a:lnTo>
                    <a:pt x="534" y="710"/>
                  </a:lnTo>
                  <a:lnTo>
                    <a:pt x="535" y="711"/>
                  </a:lnTo>
                  <a:lnTo>
                    <a:pt x="537" y="713"/>
                  </a:lnTo>
                  <a:lnTo>
                    <a:pt x="537" y="715"/>
                  </a:lnTo>
                  <a:lnTo>
                    <a:pt x="535" y="716"/>
                  </a:lnTo>
                  <a:lnTo>
                    <a:pt x="534" y="718"/>
                  </a:lnTo>
                  <a:lnTo>
                    <a:pt x="532" y="718"/>
                  </a:lnTo>
                  <a:lnTo>
                    <a:pt x="467" y="711"/>
                  </a:lnTo>
                  <a:lnTo>
                    <a:pt x="401" y="711"/>
                  </a:lnTo>
                  <a:lnTo>
                    <a:pt x="392" y="723"/>
                  </a:lnTo>
                  <a:lnTo>
                    <a:pt x="383" y="734"/>
                  </a:lnTo>
                  <a:lnTo>
                    <a:pt x="365" y="764"/>
                  </a:lnTo>
                  <a:lnTo>
                    <a:pt x="352" y="795"/>
                  </a:lnTo>
                  <a:lnTo>
                    <a:pt x="454" y="786"/>
                  </a:lnTo>
                  <a:lnTo>
                    <a:pt x="457" y="788"/>
                  </a:lnTo>
                  <a:lnTo>
                    <a:pt x="458" y="790"/>
                  </a:lnTo>
                  <a:lnTo>
                    <a:pt x="460" y="791"/>
                  </a:lnTo>
                  <a:lnTo>
                    <a:pt x="458" y="795"/>
                  </a:lnTo>
                  <a:lnTo>
                    <a:pt x="457" y="796"/>
                  </a:lnTo>
                  <a:lnTo>
                    <a:pt x="454" y="798"/>
                  </a:lnTo>
                  <a:lnTo>
                    <a:pt x="348" y="804"/>
                  </a:lnTo>
                  <a:lnTo>
                    <a:pt x="348" y="804"/>
                  </a:lnTo>
                  <a:lnTo>
                    <a:pt x="339" y="826"/>
                  </a:lnTo>
                  <a:lnTo>
                    <a:pt x="339" y="827"/>
                  </a:lnTo>
                  <a:lnTo>
                    <a:pt x="338" y="839"/>
                  </a:lnTo>
                  <a:lnTo>
                    <a:pt x="333" y="850"/>
                  </a:lnTo>
                  <a:lnTo>
                    <a:pt x="323" y="858"/>
                  </a:lnTo>
                  <a:lnTo>
                    <a:pt x="312" y="860"/>
                  </a:lnTo>
                  <a:lnTo>
                    <a:pt x="276" y="858"/>
                  </a:lnTo>
                  <a:lnTo>
                    <a:pt x="238" y="853"/>
                  </a:lnTo>
                  <a:lnTo>
                    <a:pt x="199" y="847"/>
                  </a:lnTo>
                  <a:lnTo>
                    <a:pt x="162" y="843"/>
                  </a:lnTo>
                  <a:lnTo>
                    <a:pt x="127" y="847"/>
                  </a:lnTo>
                  <a:lnTo>
                    <a:pt x="101" y="843"/>
                  </a:lnTo>
                  <a:lnTo>
                    <a:pt x="85" y="870"/>
                  </a:lnTo>
                  <a:lnTo>
                    <a:pt x="75" y="899"/>
                  </a:lnTo>
                  <a:lnTo>
                    <a:pt x="173" y="899"/>
                  </a:lnTo>
                  <a:lnTo>
                    <a:pt x="271" y="896"/>
                  </a:lnTo>
                  <a:lnTo>
                    <a:pt x="272" y="896"/>
                  </a:lnTo>
                  <a:lnTo>
                    <a:pt x="274" y="897"/>
                  </a:lnTo>
                  <a:lnTo>
                    <a:pt x="274" y="899"/>
                  </a:lnTo>
                  <a:lnTo>
                    <a:pt x="274" y="901"/>
                  </a:lnTo>
                  <a:lnTo>
                    <a:pt x="272" y="904"/>
                  </a:lnTo>
                  <a:lnTo>
                    <a:pt x="271" y="904"/>
                  </a:lnTo>
                  <a:lnTo>
                    <a:pt x="171" y="912"/>
                  </a:lnTo>
                  <a:lnTo>
                    <a:pt x="72" y="912"/>
                  </a:lnTo>
                  <a:lnTo>
                    <a:pt x="67" y="946"/>
                  </a:lnTo>
                  <a:lnTo>
                    <a:pt x="65" y="980"/>
                  </a:lnTo>
                  <a:lnTo>
                    <a:pt x="65" y="1010"/>
                  </a:lnTo>
                  <a:lnTo>
                    <a:pt x="67" y="1034"/>
                  </a:lnTo>
                  <a:lnTo>
                    <a:pt x="168" y="1034"/>
                  </a:lnTo>
                  <a:lnTo>
                    <a:pt x="269" y="1036"/>
                  </a:lnTo>
                  <a:lnTo>
                    <a:pt x="272" y="1036"/>
                  </a:lnTo>
                  <a:lnTo>
                    <a:pt x="274" y="1038"/>
                  </a:lnTo>
                  <a:lnTo>
                    <a:pt x="274" y="1039"/>
                  </a:lnTo>
                  <a:lnTo>
                    <a:pt x="274" y="1042"/>
                  </a:lnTo>
                  <a:lnTo>
                    <a:pt x="272" y="1044"/>
                  </a:lnTo>
                  <a:lnTo>
                    <a:pt x="269" y="1044"/>
                  </a:lnTo>
                  <a:lnTo>
                    <a:pt x="170" y="1046"/>
                  </a:lnTo>
                  <a:lnTo>
                    <a:pt x="69" y="1046"/>
                  </a:lnTo>
                  <a:lnTo>
                    <a:pt x="73" y="1064"/>
                  </a:lnTo>
                  <a:lnTo>
                    <a:pt x="83" y="1078"/>
                  </a:lnTo>
                  <a:lnTo>
                    <a:pt x="96" y="1090"/>
                  </a:lnTo>
                  <a:lnTo>
                    <a:pt x="116" y="1100"/>
                  </a:lnTo>
                  <a:lnTo>
                    <a:pt x="140" y="1104"/>
                  </a:lnTo>
                  <a:lnTo>
                    <a:pt x="193" y="1111"/>
                  </a:lnTo>
                  <a:lnTo>
                    <a:pt x="241" y="1121"/>
                  </a:lnTo>
                  <a:lnTo>
                    <a:pt x="290" y="1137"/>
                  </a:lnTo>
                  <a:lnTo>
                    <a:pt x="295" y="1140"/>
                  </a:lnTo>
                  <a:lnTo>
                    <a:pt x="299" y="1144"/>
                  </a:lnTo>
                  <a:lnTo>
                    <a:pt x="305" y="1145"/>
                  </a:lnTo>
                  <a:lnTo>
                    <a:pt x="312" y="1148"/>
                  </a:lnTo>
                  <a:lnTo>
                    <a:pt x="351" y="1147"/>
                  </a:lnTo>
                  <a:lnTo>
                    <a:pt x="390" y="1142"/>
                  </a:lnTo>
                  <a:lnTo>
                    <a:pt x="392" y="1142"/>
                  </a:lnTo>
                  <a:lnTo>
                    <a:pt x="395" y="1144"/>
                  </a:lnTo>
                  <a:lnTo>
                    <a:pt x="395" y="1145"/>
                  </a:lnTo>
                  <a:lnTo>
                    <a:pt x="396" y="1148"/>
                  </a:lnTo>
                  <a:lnTo>
                    <a:pt x="395" y="1150"/>
                  </a:lnTo>
                  <a:lnTo>
                    <a:pt x="392" y="1152"/>
                  </a:lnTo>
                  <a:lnTo>
                    <a:pt x="356" y="1158"/>
                  </a:lnTo>
                  <a:lnTo>
                    <a:pt x="318" y="1160"/>
                  </a:lnTo>
                  <a:lnTo>
                    <a:pt x="326" y="1193"/>
                  </a:lnTo>
                  <a:lnTo>
                    <a:pt x="330" y="1227"/>
                  </a:lnTo>
                  <a:lnTo>
                    <a:pt x="336" y="1259"/>
                  </a:lnTo>
                  <a:lnTo>
                    <a:pt x="338" y="1264"/>
                  </a:lnTo>
                  <a:lnTo>
                    <a:pt x="339" y="1271"/>
                  </a:lnTo>
                  <a:lnTo>
                    <a:pt x="403" y="1271"/>
                  </a:lnTo>
                  <a:lnTo>
                    <a:pt x="468" y="1264"/>
                  </a:lnTo>
                  <a:lnTo>
                    <a:pt x="470" y="1264"/>
                  </a:lnTo>
                  <a:lnTo>
                    <a:pt x="472" y="1266"/>
                  </a:lnTo>
                  <a:lnTo>
                    <a:pt x="473" y="1268"/>
                  </a:lnTo>
                  <a:lnTo>
                    <a:pt x="473" y="1269"/>
                  </a:lnTo>
                  <a:lnTo>
                    <a:pt x="472" y="1271"/>
                  </a:lnTo>
                  <a:lnTo>
                    <a:pt x="470" y="1272"/>
                  </a:lnTo>
                  <a:lnTo>
                    <a:pt x="406" y="1279"/>
                  </a:lnTo>
                  <a:lnTo>
                    <a:pt x="341" y="1277"/>
                  </a:lnTo>
                  <a:lnTo>
                    <a:pt x="356" y="1315"/>
                  </a:lnTo>
                  <a:lnTo>
                    <a:pt x="374" y="1351"/>
                  </a:lnTo>
                  <a:lnTo>
                    <a:pt x="396" y="1383"/>
                  </a:lnTo>
                  <a:lnTo>
                    <a:pt x="400" y="1390"/>
                  </a:lnTo>
                  <a:lnTo>
                    <a:pt x="403" y="1398"/>
                  </a:lnTo>
                  <a:lnTo>
                    <a:pt x="462" y="1396"/>
                  </a:lnTo>
                  <a:lnTo>
                    <a:pt x="519" y="1392"/>
                  </a:lnTo>
                  <a:lnTo>
                    <a:pt x="520" y="1392"/>
                  </a:lnTo>
                  <a:lnTo>
                    <a:pt x="522" y="1393"/>
                  </a:lnTo>
                  <a:lnTo>
                    <a:pt x="522" y="1396"/>
                  </a:lnTo>
                  <a:lnTo>
                    <a:pt x="522" y="1398"/>
                  </a:lnTo>
                  <a:lnTo>
                    <a:pt x="519" y="1400"/>
                  </a:lnTo>
                  <a:lnTo>
                    <a:pt x="462" y="1406"/>
                  </a:lnTo>
                  <a:lnTo>
                    <a:pt x="405" y="1408"/>
                  </a:lnTo>
                  <a:lnTo>
                    <a:pt x="405" y="1413"/>
                  </a:lnTo>
                  <a:lnTo>
                    <a:pt x="403" y="1418"/>
                  </a:lnTo>
                  <a:lnTo>
                    <a:pt x="400" y="1423"/>
                  </a:lnTo>
                  <a:lnTo>
                    <a:pt x="396" y="1427"/>
                  </a:lnTo>
                  <a:lnTo>
                    <a:pt x="334" y="1476"/>
                  </a:lnTo>
                  <a:lnTo>
                    <a:pt x="271" y="1520"/>
                  </a:lnTo>
                  <a:lnTo>
                    <a:pt x="462" y="1504"/>
                  </a:lnTo>
                  <a:lnTo>
                    <a:pt x="463" y="1506"/>
                  </a:lnTo>
                  <a:lnTo>
                    <a:pt x="465" y="1507"/>
                  </a:lnTo>
                  <a:lnTo>
                    <a:pt x="465" y="1509"/>
                  </a:lnTo>
                  <a:lnTo>
                    <a:pt x="463" y="1511"/>
                  </a:lnTo>
                  <a:lnTo>
                    <a:pt x="462" y="1512"/>
                  </a:lnTo>
                  <a:lnTo>
                    <a:pt x="255" y="1530"/>
                  </a:lnTo>
                  <a:lnTo>
                    <a:pt x="222" y="1550"/>
                  </a:lnTo>
                  <a:lnTo>
                    <a:pt x="188" y="1566"/>
                  </a:lnTo>
                  <a:lnTo>
                    <a:pt x="230" y="1628"/>
                  </a:lnTo>
                  <a:lnTo>
                    <a:pt x="313" y="1628"/>
                  </a:lnTo>
                  <a:lnTo>
                    <a:pt x="398" y="1631"/>
                  </a:lnTo>
                  <a:lnTo>
                    <a:pt x="400" y="1633"/>
                  </a:lnTo>
                  <a:lnTo>
                    <a:pt x="401" y="1635"/>
                  </a:lnTo>
                  <a:lnTo>
                    <a:pt x="401" y="1638"/>
                  </a:lnTo>
                  <a:lnTo>
                    <a:pt x="400" y="1639"/>
                  </a:lnTo>
                  <a:lnTo>
                    <a:pt x="398" y="1641"/>
                  </a:lnTo>
                  <a:lnTo>
                    <a:pt x="318" y="1643"/>
                  </a:lnTo>
                  <a:lnTo>
                    <a:pt x="238" y="1639"/>
                  </a:lnTo>
                  <a:lnTo>
                    <a:pt x="255" y="1661"/>
                  </a:lnTo>
                  <a:lnTo>
                    <a:pt x="272" y="1679"/>
                  </a:lnTo>
                  <a:lnTo>
                    <a:pt x="297" y="1700"/>
                  </a:lnTo>
                  <a:lnTo>
                    <a:pt x="325" y="1718"/>
                  </a:lnTo>
                  <a:lnTo>
                    <a:pt x="351" y="1736"/>
                  </a:lnTo>
                  <a:lnTo>
                    <a:pt x="374" y="1757"/>
                  </a:lnTo>
                  <a:lnTo>
                    <a:pt x="444" y="1670"/>
                  </a:lnTo>
                  <a:lnTo>
                    <a:pt x="455" y="1657"/>
                  </a:lnTo>
                  <a:lnTo>
                    <a:pt x="468" y="1639"/>
                  </a:lnTo>
                  <a:lnTo>
                    <a:pt x="483" y="1623"/>
                  </a:lnTo>
                  <a:lnTo>
                    <a:pt x="499" y="1608"/>
                  </a:lnTo>
                  <a:lnTo>
                    <a:pt x="517" y="1600"/>
                  </a:lnTo>
                  <a:lnTo>
                    <a:pt x="530" y="1600"/>
                  </a:lnTo>
                  <a:lnTo>
                    <a:pt x="542" y="1604"/>
                  </a:lnTo>
                  <a:lnTo>
                    <a:pt x="553" y="1608"/>
                  </a:lnTo>
                  <a:lnTo>
                    <a:pt x="565" y="1617"/>
                  </a:lnTo>
                  <a:lnTo>
                    <a:pt x="651" y="1617"/>
                  </a:lnTo>
                  <a:lnTo>
                    <a:pt x="739" y="1625"/>
                  </a:lnTo>
                  <a:lnTo>
                    <a:pt x="741" y="1626"/>
                  </a:lnTo>
                  <a:lnTo>
                    <a:pt x="742" y="1628"/>
                  </a:lnTo>
                  <a:lnTo>
                    <a:pt x="742" y="1630"/>
                  </a:lnTo>
                  <a:lnTo>
                    <a:pt x="741" y="1631"/>
                  </a:lnTo>
                  <a:lnTo>
                    <a:pt x="737" y="1633"/>
                  </a:lnTo>
                  <a:lnTo>
                    <a:pt x="659" y="1626"/>
                  </a:lnTo>
                  <a:lnTo>
                    <a:pt x="579" y="1625"/>
                  </a:lnTo>
                  <a:lnTo>
                    <a:pt x="613" y="1644"/>
                  </a:lnTo>
                  <a:lnTo>
                    <a:pt x="649" y="1659"/>
                  </a:lnTo>
                  <a:lnTo>
                    <a:pt x="685" y="1669"/>
                  </a:lnTo>
                  <a:lnTo>
                    <a:pt x="728" y="1675"/>
                  </a:lnTo>
                  <a:lnTo>
                    <a:pt x="744" y="1680"/>
                  </a:lnTo>
                  <a:lnTo>
                    <a:pt x="752" y="1690"/>
                  </a:lnTo>
                  <a:lnTo>
                    <a:pt x="757" y="1703"/>
                  </a:lnTo>
                  <a:lnTo>
                    <a:pt x="755" y="1716"/>
                  </a:lnTo>
                  <a:lnTo>
                    <a:pt x="764" y="1732"/>
                  </a:lnTo>
                  <a:lnTo>
                    <a:pt x="767" y="1752"/>
                  </a:lnTo>
                  <a:lnTo>
                    <a:pt x="767" y="1772"/>
                  </a:lnTo>
                  <a:lnTo>
                    <a:pt x="852" y="1760"/>
                  </a:lnTo>
                  <a:lnTo>
                    <a:pt x="853" y="1760"/>
                  </a:lnTo>
                  <a:lnTo>
                    <a:pt x="855" y="1762"/>
                  </a:lnTo>
                  <a:lnTo>
                    <a:pt x="855" y="1763"/>
                  </a:lnTo>
                  <a:lnTo>
                    <a:pt x="855" y="1767"/>
                  </a:lnTo>
                  <a:lnTo>
                    <a:pt x="853" y="1767"/>
                  </a:lnTo>
                  <a:lnTo>
                    <a:pt x="767" y="1781"/>
                  </a:lnTo>
                  <a:lnTo>
                    <a:pt x="767" y="1798"/>
                  </a:lnTo>
                  <a:lnTo>
                    <a:pt x="764" y="1876"/>
                  </a:lnTo>
                  <a:lnTo>
                    <a:pt x="808" y="1879"/>
                  </a:lnTo>
                  <a:lnTo>
                    <a:pt x="852" y="1878"/>
                  </a:lnTo>
                  <a:lnTo>
                    <a:pt x="855" y="1878"/>
                  </a:lnTo>
                  <a:lnTo>
                    <a:pt x="857" y="1881"/>
                  </a:lnTo>
                  <a:lnTo>
                    <a:pt x="857" y="1882"/>
                  </a:lnTo>
                  <a:lnTo>
                    <a:pt x="857" y="1886"/>
                  </a:lnTo>
                  <a:lnTo>
                    <a:pt x="855" y="1887"/>
                  </a:lnTo>
                  <a:lnTo>
                    <a:pt x="852" y="1889"/>
                  </a:lnTo>
                  <a:lnTo>
                    <a:pt x="808" y="1889"/>
                  </a:lnTo>
                  <a:lnTo>
                    <a:pt x="764" y="1886"/>
                  </a:lnTo>
                  <a:lnTo>
                    <a:pt x="760" y="1943"/>
                  </a:lnTo>
                  <a:lnTo>
                    <a:pt x="974" y="1957"/>
                  </a:lnTo>
                  <a:lnTo>
                    <a:pt x="972" y="1878"/>
                  </a:lnTo>
                  <a:lnTo>
                    <a:pt x="969" y="1798"/>
                  </a:lnTo>
                  <a:lnTo>
                    <a:pt x="967" y="1718"/>
                  </a:lnTo>
                  <a:lnTo>
                    <a:pt x="972" y="1703"/>
                  </a:lnTo>
                  <a:lnTo>
                    <a:pt x="982" y="1693"/>
                  </a:lnTo>
                  <a:lnTo>
                    <a:pt x="994" y="1690"/>
                  </a:lnTo>
                  <a:lnTo>
                    <a:pt x="998" y="1688"/>
                  </a:lnTo>
                  <a:lnTo>
                    <a:pt x="1046" y="1679"/>
                  </a:lnTo>
                  <a:lnTo>
                    <a:pt x="1091" y="1669"/>
                  </a:lnTo>
                  <a:lnTo>
                    <a:pt x="1137" y="1654"/>
                  </a:lnTo>
                  <a:lnTo>
                    <a:pt x="1149" y="1649"/>
                  </a:lnTo>
                  <a:lnTo>
                    <a:pt x="1163" y="1646"/>
                  </a:lnTo>
                  <a:lnTo>
                    <a:pt x="1176" y="1644"/>
                  </a:lnTo>
                  <a:lnTo>
                    <a:pt x="1189" y="1648"/>
                  </a:lnTo>
                  <a:lnTo>
                    <a:pt x="1199" y="1654"/>
                  </a:lnTo>
                  <a:lnTo>
                    <a:pt x="1201" y="1652"/>
                  </a:lnTo>
                  <a:lnTo>
                    <a:pt x="1206" y="1649"/>
                  </a:lnTo>
                  <a:lnTo>
                    <a:pt x="1209" y="1649"/>
                  </a:lnTo>
                  <a:lnTo>
                    <a:pt x="1214" y="1649"/>
                  </a:lnTo>
                  <a:lnTo>
                    <a:pt x="1217" y="1651"/>
                  </a:lnTo>
                  <a:lnTo>
                    <a:pt x="1248" y="1675"/>
                  </a:lnTo>
                  <a:lnTo>
                    <a:pt x="1276" y="1705"/>
                  </a:lnTo>
                  <a:lnTo>
                    <a:pt x="1300" y="1739"/>
                  </a:lnTo>
                  <a:lnTo>
                    <a:pt x="1322" y="1773"/>
                  </a:lnTo>
                  <a:lnTo>
                    <a:pt x="1341" y="1811"/>
                  </a:lnTo>
                  <a:lnTo>
                    <a:pt x="1359" y="1847"/>
                  </a:lnTo>
                  <a:lnTo>
                    <a:pt x="1397" y="1829"/>
                  </a:lnTo>
                  <a:lnTo>
                    <a:pt x="1434" y="1811"/>
                  </a:lnTo>
                  <a:lnTo>
                    <a:pt x="1473" y="1789"/>
                  </a:lnTo>
                  <a:lnTo>
                    <a:pt x="1509" y="1767"/>
                  </a:lnTo>
                  <a:lnTo>
                    <a:pt x="1540" y="1742"/>
                  </a:lnTo>
                  <a:lnTo>
                    <a:pt x="1521" y="1701"/>
                  </a:lnTo>
                  <a:lnTo>
                    <a:pt x="1496" y="1661"/>
                  </a:lnTo>
                  <a:lnTo>
                    <a:pt x="1470" y="1620"/>
                  </a:lnTo>
                  <a:lnTo>
                    <a:pt x="1444" y="1579"/>
                  </a:lnTo>
                  <a:lnTo>
                    <a:pt x="1424" y="1537"/>
                  </a:lnTo>
                  <a:lnTo>
                    <a:pt x="1423" y="1525"/>
                  </a:lnTo>
                  <a:lnTo>
                    <a:pt x="1429" y="1514"/>
                  </a:lnTo>
                  <a:lnTo>
                    <a:pt x="1437" y="1507"/>
                  </a:lnTo>
                  <a:lnTo>
                    <a:pt x="1449" y="1504"/>
                  </a:lnTo>
                  <a:lnTo>
                    <a:pt x="1460" y="1506"/>
                  </a:lnTo>
                  <a:lnTo>
                    <a:pt x="1499" y="1478"/>
                  </a:lnTo>
                  <a:lnTo>
                    <a:pt x="1539" y="1450"/>
                  </a:lnTo>
                  <a:lnTo>
                    <a:pt x="1561" y="1431"/>
                  </a:lnTo>
                  <a:lnTo>
                    <a:pt x="1581" y="1413"/>
                  </a:lnTo>
                  <a:lnTo>
                    <a:pt x="1596" y="1390"/>
                  </a:lnTo>
                  <a:lnTo>
                    <a:pt x="1607" y="1364"/>
                  </a:lnTo>
                  <a:lnTo>
                    <a:pt x="1615" y="1352"/>
                  </a:lnTo>
                  <a:lnTo>
                    <a:pt x="1625" y="1344"/>
                  </a:lnTo>
                  <a:lnTo>
                    <a:pt x="1638" y="1341"/>
                  </a:lnTo>
                  <a:lnTo>
                    <a:pt x="1649" y="1343"/>
                  </a:lnTo>
                  <a:lnTo>
                    <a:pt x="1661" y="1349"/>
                  </a:lnTo>
                  <a:lnTo>
                    <a:pt x="1667" y="1351"/>
                  </a:lnTo>
                  <a:lnTo>
                    <a:pt x="1676" y="1356"/>
                  </a:lnTo>
                  <a:lnTo>
                    <a:pt x="1713" y="1378"/>
                  </a:lnTo>
                  <a:lnTo>
                    <a:pt x="1752" y="1400"/>
                  </a:lnTo>
                  <a:lnTo>
                    <a:pt x="1793" y="1418"/>
                  </a:lnTo>
                  <a:lnTo>
                    <a:pt x="1835" y="1429"/>
                  </a:lnTo>
                  <a:lnTo>
                    <a:pt x="1852" y="1432"/>
                  </a:lnTo>
                  <a:lnTo>
                    <a:pt x="1863" y="1429"/>
                  </a:lnTo>
                  <a:lnTo>
                    <a:pt x="1871" y="1421"/>
                  </a:lnTo>
                  <a:lnTo>
                    <a:pt x="1876" y="1411"/>
                  </a:lnTo>
                  <a:lnTo>
                    <a:pt x="1881" y="1396"/>
                  </a:lnTo>
                  <a:lnTo>
                    <a:pt x="1888" y="1380"/>
                  </a:lnTo>
                  <a:lnTo>
                    <a:pt x="1902" y="1343"/>
                  </a:lnTo>
                  <a:lnTo>
                    <a:pt x="1912" y="1303"/>
                  </a:lnTo>
                  <a:lnTo>
                    <a:pt x="1917" y="1289"/>
                  </a:lnTo>
                  <a:lnTo>
                    <a:pt x="1922" y="1274"/>
                  </a:lnTo>
                  <a:lnTo>
                    <a:pt x="1924" y="1259"/>
                  </a:lnTo>
                  <a:lnTo>
                    <a:pt x="1922" y="1246"/>
                  </a:lnTo>
                  <a:lnTo>
                    <a:pt x="1915" y="1233"/>
                  </a:lnTo>
                  <a:lnTo>
                    <a:pt x="1904" y="1227"/>
                  </a:lnTo>
                  <a:lnTo>
                    <a:pt x="1884" y="1222"/>
                  </a:lnTo>
                  <a:lnTo>
                    <a:pt x="1863" y="1219"/>
                  </a:lnTo>
                  <a:lnTo>
                    <a:pt x="1844" y="1215"/>
                  </a:lnTo>
                  <a:lnTo>
                    <a:pt x="1829" y="1212"/>
                  </a:lnTo>
                  <a:lnTo>
                    <a:pt x="1783" y="1197"/>
                  </a:lnTo>
                  <a:lnTo>
                    <a:pt x="1741" y="1179"/>
                  </a:lnTo>
                  <a:lnTo>
                    <a:pt x="1698" y="1157"/>
                  </a:lnTo>
                  <a:lnTo>
                    <a:pt x="1695" y="1153"/>
                  </a:lnTo>
                  <a:lnTo>
                    <a:pt x="1694" y="1150"/>
                  </a:lnTo>
                  <a:lnTo>
                    <a:pt x="1692" y="1145"/>
                  </a:lnTo>
                  <a:lnTo>
                    <a:pt x="1692" y="1142"/>
                  </a:lnTo>
                  <a:lnTo>
                    <a:pt x="1687" y="1135"/>
                  </a:lnTo>
                  <a:lnTo>
                    <a:pt x="1684" y="1129"/>
                  </a:lnTo>
                  <a:lnTo>
                    <a:pt x="1680" y="1121"/>
                  </a:lnTo>
                  <a:lnTo>
                    <a:pt x="1682" y="1096"/>
                  </a:lnTo>
                  <a:lnTo>
                    <a:pt x="1687" y="1072"/>
                  </a:lnTo>
                  <a:lnTo>
                    <a:pt x="1694" y="1047"/>
                  </a:lnTo>
                  <a:lnTo>
                    <a:pt x="1695" y="1023"/>
                  </a:lnTo>
                  <a:lnTo>
                    <a:pt x="1692" y="1002"/>
                  </a:lnTo>
                  <a:lnTo>
                    <a:pt x="1689" y="982"/>
                  </a:lnTo>
                  <a:lnTo>
                    <a:pt x="1687" y="961"/>
                  </a:lnTo>
                  <a:lnTo>
                    <a:pt x="1690" y="940"/>
                  </a:lnTo>
                  <a:lnTo>
                    <a:pt x="1697" y="930"/>
                  </a:lnTo>
                  <a:lnTo>
                    <a:pt x="1705" y="922"/>
                  </a:lnTo>
                  <a:lnTo>
                    <a:pt x="1718" y="920"/>
                  </a:lnTo>
                  <a:lnTo>
                    <a:pt x="1720" y="919"/>
                  </a:lnTo>
                  <a:lnTo>
                    <a:pt x="1744" y="905"/>
                  </a:lnTo>
                  <a:lnTo>
                    <a:pt x="1769" y="899"/>
                  </a:lnTo>
                  <a:lnTo>
                    <a:pt x="1798" y="892"/>
                  </a:lnTo>
                  <a:lnTo>
                    <a:pt x="1809" y="891"/>
                  </a:lnTo>
                  <a:lnTo>
                    <a:pt x="1826" y="888"/>
                  </a:lnTo>
                  <a:lnTo>
                    <a:pt x="1847" y="883"/>
                  </a:lnTo>
                  <a:lnTo>
                    <a:pt x="1866" y="876"/>
                  </a:lnTo>
                  <a:lnTo>
                    <a:pt x="1886" y="870"/>
                  </a:lnTo>
                  <a:lnTo>
                    <a:pt x="1901" y="863"/>
                  </a:lnTo>
                  <a:lnTo>
                    <a:pt x="1907" y="855"/>
                  </a:lnTo>
                  <a:lnTo>
                    <a:pt x="1907" y="848"/>
                  </a:lnTo>
                  <a:lnTo>
                    <a:pt x="1906" y="835"/>
                  </a:lnTo>
                  <a:lnTo>
                    <a:pt x="1902" y="822"/>
                  </a:lnTo>
                  <a:lnTo>
                    <a:pt x="1899" y="809"/>
                  </a:lnTo>
                  <a:lnTo>
                    <a:pt x="1897" y="801"/>
                  </a:lnTo>
                  <a:lnTo>
                    <a:pt x="1888" y="737"/>
                  </a:lnTo>
                  <a:lnTo>
                    <a:pt x="1881" y="692"/>
                  </a:lnTo>
                  <a:lnTo>
                    <a:pt x="1873" y="646"/>
                  </a:lnTo>
                  <a:lnTo>
                    <a:pt x="1852" y="646"/>
                  </a:lnTo>
                  <a:lnTo>
                    <a:pt x="1827" y="649"/>
                  </a:lnTo>
                  <a:lnTo>
                    <a:pt x="1803" y="654"/>
                  </a:lnTo>
                  <a:lnTo>
                    <a:pt x="1780" y="659"/>
                  </a:lnTo>
                  <a:lnTo>
                    <a:pt x="1762" y="661"/>
                  </a:lnTo>
                  <a:lnTo>
                    <a:pt x="1690" y="662"/>
                  </a:lnTo>
                  <a:lnTo>
                    <a:pt x="1618" y="661"/>
                  </a:lnTo>
                  <a:lnTo>
                    <a:pt x="1614" y="661"/>
                  </a:lnTo>
                  <a:lnTo>
                    <a:pt x="1610" y="659"/>
                  </a:lnTo>
                  <a:lnTo>
                    <a:pt x="1607" y="656"/>
                  </a:lnTo>
                  <a:lnTo>
                    <a:pt x="1604" y="651"/>
                  </a:lnTo>
                  <a:lnTo>
                    <a:pt x="1592" y="641"/>
                  </a:lnTo>
                  <a:lnTo>
                    <a:pt x="1583" y="625"/>
                  </a:lnTo>
                  <a:lnTo>
                    <a:pt x="1576" y="607"/>
                  </a:lnTo>
                  <a:lnTo>
                    <a:pt x="1570" y="594"/>
                  </a:lnTo>
                  <a:lnTo>
                    <a:pt x="1555" y="563"/>
                  </a:lnTo>
                  <a:lnTo>
                    <a:pt x="1535" y="535"/>
                  </a:lnTo>
                  <a:lnTo>
                    <a:pt x="1522" y="521"/>
                  </a:lnTo>
                  <a:lnTo>
                    <a:pt x="1508" y="504"/>
                  </a:lnTo>
                  <a:lnTo>
                    <a:pt x="1498" y="488"/>
                  </a:lnTo>
                  <a:lnTo>
                    <a:pt x="1496" y="483"/>
                  </a:lnTo>
                  <a:lnTo>
                    <a:pt x="1496" y="477"/>
                  </a:lnTo>
                  <a:lnTo>
                    <a:pt x="1496" y="472"/>
                  </a:lnTo>
                  <a:lnTo>
                    <a:pt x="1496" y="465"/>
                  </a:lnTo>
                  <a:lnTo>
                    <a:pt x="1498" y="457"/>
                  </a:lnTo>
                  <a:lnTo>
                    <a:pt x="1501" y="450"/>
                  </a:lnTo>
                  <a:lnTo>
                    <a:pt x="1560" y="348"/>
                  </a:lnTo>
                  <a:lnTo>
                    <a:pt x="1612" y="243"/>
                  </a:lnTo>
                  <a:lnTo>
                    <a:pt x="1525" y="196"/>
                  </a:lnTo>
                  <a:lnTo>
                    <a:pt x="1439" y="149"/>
                  </a:lnTo>
                  <a:lnTo>
                    <a:pt x="1419" y="203"/>
                  </a:lnTo>
                  <a:lnTo>
                    <a:pt x="1398" y="255"/>
                  </a:lnTo>
                  <a:lnTo>
                    <a:pt x="1372" y="305"/>
                  </a:lnTo>
                  <a:lnTo>
                    <a:pt x="1343" y="353"/>
                  </a:lnTo>
                  <a:lnTo>
                    <a:pt x="1341" y="353"/>
                  </a:lnTo>
                  <a:lnTo>
                    <a:pt x="1339" y="354"/>
                  </a:lnTo>
                  <a:lnTo>
                    <a:pt x="1333" y="366"/>
                  </a:lnTo>
                  <a:lnTo>
                    <a:pt x="1320" y="374"/>
                  </a:lnTo>
                  <a:lnTo>
                    <a:pt x="1305" y="374"/>
                  </a:lnTo>
                  <a:lnTo>
                    <a:pt x="1282" y="367"/>
                  </a:lnTo>
                  <a:lnTo>
                    <a:pt x="1258" y="356"/>
                  </a:lnTo>
                  <a:lnTo>
                    <a:pt x="1235" y="344"/>
                  </a:lnTo>
                  <a:lnTo>
                    <a:pt x="1211" y="336"/>
                  </a:lnTo>
                  <a:lnTo>
                    <a:pt x="1184" y="331"/>
                  </a:lnTo>
                  <a:lnTo>
                    <a:pt x="1157" y="328"/>
                  </a:lnTo>
                  <a:lnTo>
                    <a:pt x="1150" y="328"/>
                  </a:lnTo>
                  <a:lnTo>
                    <a:pt x="1140" y="328"/>
                  </a:lnTo>
                  <a:lnTo>
                    <a:pt x="1131" y="328"/>
                  </a:lnTo>
                  <a:lnTo>
                    <a:pt x="1122" y="326"/>
                  </a:lnTo>
                  <a:lnTo>
                    <a:pt x="1119" y="323"/>
                  </a:lnTo>
                  <a:lnTo>
                    <a:pt x="1118" y="323"/>
                  </a:lnTo>
                  <a:lnTo>
                    <a:pt x="1113" y="325"/>
                  </a:lnTo>
                  <a:lnTo>
                    <a:pt x="1109" y="326"/>
                  </a:lnTo>
                  <a:lnTo>
                    <a:pt x="1105" y="326"/>
                  </a:lnTo>
                  <a:lnTo>
                    <a:pt x="1100" y="325"/>
                  </a:lnTo>
                  <a:lnTo>
                    <a:pt x="1093" y="322"/>
                  </a:lnTo>
                  <a:lnTo>
                    <a:pt x="1090" y="318"/>
                  </a:lnTo>
                  <a:lnTo>
                    <a:pt x="1087" y="312"/>
                  </a:lnTo>
                  <a:lnTo>
                    <a:pt x="1082" y="309"/>
                  </a:lnTo>
                  <a:lnTo>
                    <a:pt x="1078" y="304"/>
                  </a:lnTo>
                  <a:lnTo>
                    <a:pt x="1077" y="297"/>
                  </a:lnTo>
                  <a:lnTo>
                    <a:pt x="1070" y="260"/>
                  </a:lnTo>
                  <a:lnTo>
                    <a:pt x="1067" y="222"/>
                  </a:lnTo>
                  <a:lnTo>
                    <a:pt x="1064" y="185"/>
                  </a:lnTo>
                  <a:lnTo>
                    <a:pt x="1064" y="170"/>
                  </a:lnTo>
                  <a:lnTo>
                    <a:pt x="1062" y="150"/>
                  </a:lnTo>
                  <a:lnTo>
                    <a:pt x="1062" y="127"/>
                  </a:lnTo>
                  <a:lnTo>
                    <a:pt x="1060" y="106"/>
                  </a:lnTo>
                  <a:lnTo>
                    <a:pt x="1057" y="88"/>
                  </a:lnTo>
                  <a:lnTo>
                    <a:pt x="1051" y="77"/>
                  </a:lnTo>
                  <a:lnTo>
                    <a:pt x="1039" y="70"/>
                  </a:lnTo>
                  <a:lnTo>
                    <a:pt x="1021" y="69"/>
                  </a:lnTo>
                  <a:lnTo>
                    <a:pt x="1000" y="67"/>
                  </a:lnTo>
                  <a:close/>
                  <a:moveTo>
                    <a:pt x="902" y="0"/>
                  </a:moveTo>
                  <a:lnTo>
                    <a:pt x="985" y="2"/>
                  </a:lnTo>
                  <a:lnTo>
                    <a:pt x="1007" y="4"/>
                  </a:lnTo>
                  <a:lnTo>
                    <a:pt x="1031" y="2"/>
                  </a:lnTo>
                  <a:lnTo>
                    <a:pt x="1057" y="4"/>
                  </a:lnTo>
                  <a:lnTo>
                    <a:pt x="1080" y="8"/>
                  </a:lnTo>
                  <a:lnTo>
                    <a:pt x="1100" y="18"/>
                  </a:lnTo>
                  <a:lnTo>
                    <a:pt x="1111" y="31"/>
                  </a:lnTo>
                  <a:lnTo>
                    <a:pt x="1118" y="48"/>
                  </a:lnTo>
                  <a:lnTo>
                    <a:pt x="1121" y="66"/>
                  </a:lnTo>
                  <a:lnTo>
                    <a:pt x="1122" y="85"/>
                  </a:lnTo>
                  <a:lnTo>
                    <a:pt x="1122" y="105"/>
                  </a:lnTo>
                  <a:lnTo>
                    <a:pt x="1122" y="121"/>
                  </a:lnTo>
                  <a:lnTo>
                    <a:pt x="1126" y="172"/>
                  </a:lnTo>
                  <a:lnTo>
                    <a:pt x="1129" y="220"/>
                  </a:lnTo>
                  <a:lnTo>
                    <a:pt x="1131" y="271"/>
                  </a:lnTo>
                  <a:lnTo>
                    <a:pt x="1153" y="268"/>
                  </a:lnTo>
                  <a:lnTo>
                    <a:pt x="1178" y="268"/>
                  </a:lnTo>
                  <a:lnTo>
                    <a:pt x="1199" y="269"/>
                  </a:lnTo>
                  <a:lnTo>
                    <a:pt x="1227" y="274"/>
                  </a:lnTo>
                  <a:lnTo>
                    <a:pt x="1256" y="282"/>
                  </a:lnTo>
                  <a:lnTo>
                    <a:pt x="1286" y="294"/>
                  </a:lnTo>
                  <a:lnTo>
                    <a:pt x="1312" y="309"/>
                  </a:lnTo>
                  <a:lnTo>
                    <a:pt x="1338" y="237"/>
                  </a:lnTo>
                  <a:lnTo>
                    <a:pt x="1362" y="163"/>
                  </a:lnTo>
                  <a:lnTo>
                    <a:pt x="1385" y="90"/>
                  </a:lnTo>
                  <a:lnTo>
                    <a:pt x="1393" y="77"/>
                  </a:lnTo>
                  <a:lnTo>
                    <a:pt x="1406" y="69"/>
                  </a:lnTo>
                  <a:lnTo>
                    <a:pt x="1421" y="66"/>
                  </a:lnTo>
                  <a:lnTo>
                    <a:pt x="1436" y="70"/>
                  </a:lnTo>
                  <a:lnTo>
                    <a:pt x="1555" y="132"/>
                  </a:lnTo>
                  <a:lnTo>
                    <a:pt x="1674" y="198"/>
                  </a:lnTo>
                  <a:lnTo>
                    <a:pt x="1684" y="206"/>
                  </a:lnTo>
                  <a:lnTo>
                    <a:pt x="1690" y="219"/>
                  </a:lnTo>
                  <a:lnTo>
                    <a:pt x="1690" y="232"/>
                  </a:lnTo>
                  <a:lnTo>
                    <a:pt x="1687" y="245"/>
                  </a:lnTo>
                  <a:lnTo>
                    <a:pt x="1622" y="361"/>
                  </a:lnTo>
                  <a:lnTo>
                    <a:pt x="1556" y="475"/>
                  </a:lnTo>
                  <a:lnTo>
                    <a:pt x="1578" y="491"/>
                  </a:lnTo>
                  <a:lnTo>
                    <a:pt x="1596" y="512"/>
                  </a:lnTo>
                  <a:lnTo>
                    <a:pt x="1612" y="534"/>
                  </a:lnTo>
                  <a:lnTo>
                    <a:pt x="1623" y="552"/>
                  </a:lnTo>
                  <a:lnTo>
                    <a:pt x="1633" y="573"/>
                  </a:lnTo>
                  <a:lnTo>
                    <a:pt x="1641" y="596"/>
                  </a:lnTo>
                  <a:lnTo>
                    <a:pt x="1645" y="618"/>
                  </a:lnTo>
                  <a:lnTo>
                    <a:pt x="1759" y="600"/>
                  </a:lnTo>
                  <a:lnTo>
                    <a:pt x="1790" y="594"/>
                  </a:lnTo>
                  <a:lnTo>
                    <a:pt x="1822" y="587"/>
                  </a:lnTo>
                  <a:lnTo>
                    <a:pt x="1855" y="583"/>
                  </a:lnTo>
                  <a:lnTo>
                    <a:pt x="1886" y="583"/>
                  </a:lnTo>
                  <a:lnTo>
                    <a:pt x="1906" y="586"/>
                  </a:lnTo>
                  <a:lnTo>
                    <a:pt x="1919" y="596"/>
                  </a:lnTo>
                  <a:lnTo>
                    <a:pt x="1928" y="609"/>
                  </a:lnTo>
                  <a:lnTo>
                    <a:pt x="1937" y="625"/>
                  </a:lnTo>
                  <a:lnTo>
                    <a:pt x="1940" y="643"/>
                  </a:lnTo>
                  <a:lnTo>
                    <a:pt x="1943" y="662"/>
                  </a:lnTo>
                  <a:lnTo>
                    <a:pt x="1945" y="682"/>
                  </a:lnTo>
                  <a:lnTo>
                    <a:pt x="1945" y="700"/>
                  </a:lnTo>
                  <a:lnTo>
                    <a:pt x="1946" y="716"/>
                  </a:lnTo>
                  <a:lnTo>
                    <a:pt x="1951" y="746"/>
                  </a:lnTo>
                  <a:lnTo>
                    <a:pt x="1958" y="775"/>
                  </a:lnTo>
                  <a:lnTo>
                    <a:pt x="1963" y="806"/>
                  </a:lnTo>
                  <a:lnTo>
                    <a:pt x="1966" y="837"/>
                  </a:lnTo>
                  <a:lnTo>
                    <a:pt x="1964" y="865"/>
                  </a:lnTo>
                  <a:lnTo>
                    <a:pt x="1961" y="883"/>
                  </a:lnTo>
                  <a:lnTo>
                    <a:pt x="1951" y="896"/>
                  </a:lnTo>
                  <a:lnTo>
                    <a:pt x="1938" y="907"/>
                  </a:lnTo>
                  <a:lnTo>
                    <a:pt x="1912" y="922"/>
                  </a:lnTo>
                  <a:lnTo>
                    <a:pt x="1883" y="935"/>
                  </a:lnTo>
                  <a:lnTo>
                    <a:pt x="1850" y="948"/>
                  </a:lnTo>
                  <a:lnTo>
                    <a:pt x="1814" y="958"/>
                  </a:lnTo>
                  <a:lnTo>
                    <a:pt x="1782" y="963"/>
                  </a:lnTo>
                  <a:lnTo>
                    <a:pt x="1749" y="963"/>
                  </a:lnTo>
                  <a:lnTo>
                    <a:pt x="1751" y="971"/>
                  </a:lnTo>
                  <a:lnTo>
                    <a:pt x="1752" y="977"/>
                  </a:lnTo>
                  <a:lnTo>
                    <a:pt x="1757" y="1007"/>
                  </a:lnTo>
                  <a:lnTo>
                    <a:pt x="1760" y="1036"/>
                  </a:lnTo>
                  <a:lnTo>
                    <a:pt x="1759" y="1060"/>
                  </a:lnTo>
                  <a:lnTo>
                    <a:pt x="1756" y="1087"/>
                  </a:lnTo>
                  <a:lnTo>
                    <a:pt x="1747" y="1109"/>
                  </a:lnTo>
                  <a:lnTo>
                    <a:pt x="1734" y="1131"/>
                  </a:lnTo>
                  <a:lnTo>
                    <a:pt x="1790" y="1142"/>
                  </a:lnTo>
                  <a:lnTo>
                    <a:pt x="1844" y="1155"/>
                  </a:lnTo>
                  <a:lnTo>
                    <a:pt x="1871" y="1160"/>
                  </a:lnTo>
                  <a:lnTo>
                    <a:pt x="1899" y="1165"/>
                  </a:lnTo>
                  <a:lnTo>
                    <a:pt x="1927" y="1170"/>
                  </a:lnTo>
                  <a:lnTo>
                    <a:pt x="1953" y="1181"/>
                  </a:lnTo>
                  <a:lnTo>
                    <a:pt x="1971" y="1194"/>
                  </a:lnTo>
                  <a:lnTo>
                    <a:pt x="1982" y="1212"/>
                  </a:lnTo>
                  <a:lnTo>
                    <a:pt x="1987" y="1233"/>
                  </a:lnTo>
                  <a:lnTo>
                    <a:pt x="1987" y="1255"/>
                  </a:lnTo>
                  <a:lnTo>
                    <a:pt x="1984" y="1277"/>
                  </a:lnTo>
                  <a:lnTo>
                    <a:pt x="1979" y="1300"/>
                  </a:lnTo>
                  <a:lnTo>
                    <a:pt x="1973" y="1323"/>
                  </a:lnTo>
                  <a:lnTo>
                    <a:pt x="1966" y="1343"/>
                  </a:lnTo>
                  <a:lnTo>
                    <a:pt x="1959" y="1362"/>
                  </a:lnTo>
                  <a:lnTo>
                    <a:pt x="1953" y="1383"/>
                  </a:lnTo>
                  <a:lnTo>
                    <a:pt x="1945" y="1408"/>
                  </a:lnTo>
                  <a:lnTo>
                    <a:pt x="1937" y="1431"/>
                  </a:lnTo>
                  <a:lnTo>
                    <a:pt x="1925" y="1453"/>
                  </a:lnTo>
                  <a:lnTo>
                    <a:pt x="1911" y="1473"/>
                  </a:lnTo>
                  <a:lnTo>
                    <a:pt x="1894" y="1486"/>
                  </a:lnTo>
                  <a:lnTo>
                    <a:pt x="1876" y="1494"/>
                  </a:lnTo>
                  <a:lnTo>
                    <a:pt x="1847" y="1498"/>
                  </a:lnTo>
                  <a:lnTo>
                    <a:pt x="1816" y="1493"/>
                  </a:lnTo>
                  <a:lnTo>
                    <a:pt x="1785" y="1484"/>
                  </a:lnTo>
                  <a:lnTo>
                    <a:pt x="1752" y="1471"/>
                  </a:lnTo>
                  <a:lnTo>
                    <a:pt x="1721" y="1455"/>
                  </a:lnTo>
                  <a:lnTo>
                    <a:pt x="1692" y="1439"/>
                  </a:lnTo>
                  <a:lnTo>
                    <a:pt x="1666" y="1423"/>
                  </a:lnTo>
                  <a:lnTo>
                    <a:pt x="1648" y="1450"/>
                  </a:lnTo>
                  <a:lnTo>
                    <a:pt x="1623" y="1476"/>
                  </a:lnTo>
                  <a:lnTo>
                    <a:pt x="1592" y="1498"/>
                  </a:lnTo>
                  <a:lnTo>
                    <a:pt x="1560" y="1517"/>
                  </a:lnTo>
                  <a:lnTo>
                    <a:pt x="1525" y="1532"/>
                  </a:lnTo>
                  <a:lnTo>
                    <a:pt x="1493" y="1543"/>
                  </a:lnTo>
                  <a:lnTo>
                    <a:pt x="1527" y="1597"/>
                  </a:lnTo>
                  <a:lnTo>
                    <a:pt x="1560" y="1654"/>
                  </a:lnTo>
                  <a:lnTo>
                    <a:pt x="1570" y="1669"/>
                  </a:lnTo>
                  <a:lnTo>
                    <a:pt x="1581" y="1685"/>
                  </a:lnTo>
                  <a:lnTo>
                    <a:pt x="1594" y="1703"/>
                  </a:lnTo>
                  <a:lnTo>
                    <a:pt x="1604" y="1723"/>
                  </a:lnTo>
                  <a:lnTo>
                    <a:pt x="1609" y="1742"/>
                  </a:lnTo>
                  <a:lnTo>
                    <a:pt x="1609" y="1760"/>
                  </a:lnTo>
                  <a:lnTo>
                    <a:pt x="1601" y="1776"/>
                  </a:lnTo>
                  <a:lnTo>
                    <a:pt x="1587" y="1791"/>
                  </a:lnTo>
                  <a:lnTo>
                    <a:pt x="1570" y="1803"/>
                  </a:lnTo>
                  <a:lnTo>
                    <a:pt x="1552" y="1814"/>
                  </a:lnTo>
                  <a:lnTo>
                    <a:pt x="1534" y="1822"/>
                  </a:lnTo>
                  <a:lnTo>
                    <a:pt x="1517" y="1830"/>
                  </a:lnTo>
                  <a:lnTo>
                    <a:pt x="1439" y="1874"/>
                  </a:lnTo>
                  <a:lnTo>
                    <a:pt x="1359" y="1918"/>
                  </a:lnTo>
                  <a:lnTo>
                    <a:pt x="1348" y="1922"/>
                  </a:lnTo>
                  <a:lnTo>
                    <a:pt x="1336" y="1922"/>
                  </a:lnTo>
                  <a:lnTo>
                    <a:pt x="1325" y="1917"/>
                  </a:lnTo>
                  <a:lnTo>
                    <a:pt x="1317" y="1907"/>
                  </a:lnTo>
                  <a:lnTo>
                    <a:pt x="1289" y="1851"/>
                  </a:lnTo>
                  <a:lnTo>
                    <a:pt x="1258" y="1796"/>
                  </a:lnTo>
                  <a:lnTo>
                    <a:pt x="1229" y="1741"/>
                  </a:lnTo>
                  <a:lnTo>
                    <a:pt x="1202" y="1685"/>
                  </a:lnTo>
                  <a:lnTo>
                    <a:pt x="1194" y="1698"/>
                  </a:lnTo>
                  <a:lnTo>
                    <a:pt x="1180" y="1710"/>
                  </a:lnTo>
                  <a:lnTo>
                    <a:pt x="1163" y="1718"/>
                  </a:lnTo>
                  <a:lnTo>
                    <a:pt x="1144" y="1724"/>
                  </a:lnTo>
                  <a:lnTo>
                    <a:pt x="1126" y="1729"/>
                  </a:lnTo>
                  <a:lnTo>
                    <a:pt x="1111" y="1732"/>
                  </a:lnTo>
                  <a:lnTo>
                    <a:pt x="1072" y="1734"/>
                  </a:lnTo>
                  <a:lnTo>
                    <a:pt x="1033" y="1731"/>
                  </a:lnTo>
                  <a:lnTo>
                    <a:pt x="1043" y="1783"/>
                  </a:lnTo>
                  <a:lnTo>
                    <a:pt x="1047" y="1835"/>
                  </a:lnTo>
                  <a:lnTo>
                    <a:pt x="1047" y="1889"/>
                  </a:lnTo>
                  <a:lnTo>
                    <a:pt x="1046" y="1943"/>
                  </a:lnTo>
                  <a:lnTo>
                    <a:pt x="1043" y="1995"/>
                  </a:lnTo>
                  <a:lnTo>
                    <a:pt x="1039" y="2008"/>
                  </a:lnTo>
                  <a:lnTo>
                    <a:pt x="1033" y="2019"/>
                  </a:lnTo>
                  <a:lnTo>
                    <a:pt x="1021" y="2028"/>
                  </a:lnTo>
                  <a:lnTo>
                    <a:pt x="1007" y="2031"/>
                  </a:lnTo>
                  <a:lnTo>
                    <a:pt x="723" y="2011"/>
                  </a:lnTo>
                  <a:lnTo>
                    <a:pt x="710" y="2008"/>
                  </a:lnTo>
                  <a:lnTo>
                    <a:pt x="697" y="2002"/>
                  </a:lnTo>
                  <a:lnTo>
                    <a:pt x="688" y="1990"/>
                  </a:lnTo>
                  <a:lnTo>
                    <a:pt x="687" y="1975"/>
                  </a:lnTo>
                  <a:lnTo>
                    <a:pt x="692" y="1887"/>
                  </a:lnTo>
                  <a:lnTo>
                    <a:pt x="700" y="1798"/>
                  </a:lnTo>
                  <a:lnTo>
                    <a:pt x="702" y="1778"/>
                  </a:lnTo>
                  <a:lnTo>
                    <a:pt x="703" y="1757"/>
                  </a:lnTo>
                  <a:lnTo>
                    <a:pt x="708" y="1737"/>
                  </a:lnTo>
                  <a:lnTo>
                    <a:pt x="664" y="1734"/>
                  </a:lnTo>
                  <a:lnTo>
                    <a:pt x="622" y="1723"/>
                  </a:lnTo>
                  <a:lnTo>
                    <a:pt x="581" y="1705"/>
                  </a:lnTo>
                  <a:lnTo>
                    <a:pt x="545" y="1682"/>
                  </a:lnTo>
                  <a:lnTo>
                    <a:pt x="530" y="1669"/>
                  </a:lnTo>
                  <a:lnTo>
                    <a:pt x="525" y="1664"/>
                  </a:lnTo>
                  <a:lnTo>
                    <a:pt x="524" y="1662"/>
                  </a:lnTo>
                  <a:lnTo>
                    <a:pt x="522" y="1661"/>
                  </a:lnTo>
                  <a:lnTo>
                    <a:pt x="520" y="1662"/>
                  </a:lnTo>
                  <a:lnTo>
                    <a:pt x="520" y="1666"/>
                  </a:lnTo>
                  <a:lnTo>
                    <a:pt x="520" y="1670"/>
                  </a:lnTo>
                  <a:lnTo>
                    <a:pt x="516" y="1675"/>
                  </a:lnTo>
                  <a:lnTo>
                    <a:pt x="509" y="1683"/>
                  </a:lnTo>
                  <a:lnTo>
                    <a:pt x="501" y="1695"/>
                  </a:lnTo>
                  <a:lnTo>
                    <a:pt x="493" y="1706"/>
                  </a:lnTo>
                  <a:lnTo>
                    <a:pt x="486" y="1713"/>
                  </a:lnTo>
                  <a:lnTo>
                    <a:pt x="442" y="1757"/>
                  </a:lnTo>
                  <a:lnTo>
                    <a:pt x="396" y="1798"/>
                  </a:lnTo>
                  <a:lnTo>
                    <a:pt x="387" y="1801"/>
                  </a:lnTo>
                  <a:lnTo>
                    <a:pt x="377" y="1801"/>
                  </a:lnTo>
                  <a:lnTo>
                    <a:pt x="367" y="1798"/>
                  </a:lnTo>
                  <a:lnTo>
                    <a:pt x="362" y="1799"/>
                  </a:lnTo>
                  <a:lnTo>
                    <a:pt x="357" y="1801"/>
                  </a:lnTo>
                  <a:lnTo>
                    <a:pt x="333" y="1798"/>
                  </a:lnTo>
                  <a:lnTo>
                    <a:pt x="308" y="1788"/>
                  </a:lnTo>
                  <a:lnTo>
                    <a:pt x="284" y="1772"/>
                  </a:lnTo>
                  <a:lnTo>
                    <a:pt x="263" y="1754"/>
                  </a:lnTo>
                  <a:lnTo>
                    <a:pt x="241" y="1736"/>
                  </a:lnTo>
                  <a:lnTo>
                    <a:pt x="225" y="1718"/>
                  </a:lnTo>
                  <a:lnTo>
                    <a:pt x="199" y="1687"/>
                  </a:lnTo>
                  <a:lnTo>
                    <a:pt x="176" y="1652"/>
                  </a:lnTo>
                  <a:lnTo>
                    <a:pt x="160" y="1617"/>
                  </a:lnTo>
                  <a:lnTo>
                    <a:pt x="147" y="1577"/>
                  </a:lnTo>
                  <a:lnTo>
                    <a:pt x="147" y="1573"/>
                  </a:lnTo>
                  <a:lnTo>
                    <a:pt x="148" y="1568"/>
                  </a:lnTo>
                  <a:lnTo>
                    <a:pt x="150" y="1563"/>
                  </a:lnTo>
                  <a:lnTo>
                    <a:pt x="148" y="1560"/>
                  </a:lnTo>
                  <a:lnTo>
                    <a:pt x="147" y="1556"/>
                  </a:lnTo>
                  <a:lnTo>
                    <a:pt x="147" y="1551"/>
                  </a:lnTo>
                  <a:lnTo>
                    <a:pt x="150" y="1548"/>
                  </a:lnTo>
                  <a:lnTo>
                    <a:pt x="153" y="1543"/>
                  </a:lnTo>
                  <a:lnTo>
                    <a:pt x="243" y="1471"/>
                  </a:lnTo>
                  <a:lnTo>
                    <a:pt x="331" y="1400"/>
                  </a:lnTo>
                  <a:lnTo>
                    <a:pt x="310" y="1365"/>
                  </a:lnTo>
                  <a:lnTo>
                    <a:pt x="292" y="1330"/>
                  </a:lnTo>
                  <a:lnTo>
                    <a:pt x="277" y="1290"/>
                  </a:lnTo>
                  <a:lnTo>
                    <a:pt x="269" y="1251"/>
                  </a:lnTo>
                  <a:lnTo>
                    <a:pt x="268" y="1212"/>
                  </a:lnTo>
                  <a:lnTo>
                    <a:pt x="276" y="1173"/>
                  </a:lnTo>
                  <a:lnTo>
                    <a:pt x="209" y="1176"/>
                  </a:lnTo>
                  <a:lnTo>
                    <a:pt x="140" y="1173"/>
                  </a:lnTo>
                  <a:lnTo>
                    <a:pt x="117" y="1171"/>
                  </a:lnTo>
                  <a:lnTo>
                    <a:pt x="91" y="1170"/>
                  </a:lnTo>
                  <a:lnTo>
                    <a:pt x="67" y="1166"/>
                  </a:lnTo>
                  <a:lnTo>
                    <a:pt x="44" y="1158"/>
                  </a:lnTo>
                  <a:lnTo>
                    <a:pt x="28" y="1147"/>
                  </a:lnTo>
                  <a:lnTo>
                    <a:pt x="16" y="1131"/>
                  </a:lnTo>
                  <a:lnTo>
                    <a:pt x="8" y="1111"/>
                  </a:lnTo>
                  <a:lnTo>
                    <a:pt x="3" y="1090"/>
                  </a:lnTo>
                  <a:lnTo>
                    <a:pt x="0" y="1067"/>
                  </a:lnTo>
                  <a:lnTo>
                    <a:pt x="0" y="1042"/>
                  </a:lnTo>
                  <a:lnTo>
                    <a:pt x="0" y="1020"/>
                  </a:lnTo>
                  <a:lnTo>
                    <a:pt x="2" y="998"/>
                  </a:lnTo>
                  <a:lnTo>
                    <a:pt x="3" y="980"/>
                  </a:lnTo>
                  <a:lnTo>
                    <a:pt x="5" y="958"/>
                  </a:lnTo>
                  <a:lnTo>
                    <a:pt x="7" y="933"/>
                  </a:lnTo>
                  <a:lnTo>
                    <a:pt x="10" y="905"/>
                  </a:lnTo>
                  <a:lnTo>
                    <a:pt x="16" y="878"/>
                  </a:lnTo>
                  <a:lnTo>
                    <a:pt x="24" y="850"/>
                  </a:lnTo>
                  <a:lnTo>
                    <a:pt x="36" y="827"/>
                  </a:lnTo>
                  <a:lnTo>
                    <a:pt x="51" y="806"/>
                  </a:lnTo>
                  <a:lnTo>
                    <a:pt x="69" y="793"/>
                  </a:lnTo>
                  <a:lnTo>
                    <a:pt x="88" y="786"/>
                  </a:lnTo>
                  <a:lnTo>
                    <a:pt x="111" y="785"/>
                  </a:lnTo>
                  <a:lnTo>
                    <a:pt x="135" y="786"/>
                  </a:lnTo>
                  <a:lnTo>
                    <a:pt x="158" y="790"/>
                  </a:lnTo>
                  <a:lnTo>
                    <a:pt x="179" y="793"/>
                  </a:lnTo>
                  <a:lnTo>
                    <a:pt x="241" y="796"/>
                  </a:lnTo>
                  <a:lnTo>
                    <a:pt x="305" y="803"/>
                  </a:lnTo>
                  <a:lnTo>
                    <a:pt x="310" y="760"/>
                  </a:lnTo>
                  <a:lnTo>
                    <a:pt x="325" y="720"/>
                  </a:lnTo>
                  <a:lnTo>
                    <a:pt x="348" y="682"/>
                  </a:lnTo>
                  <a:lnTo>
                    <a:pt x="375" y="648"/>
                  </a:lnTo>
                  <a:lnTo>
                    <a:pt x="408" y="622"/>
                  </a:lnTo>
                  <a:lnTo>
                    <a:pt x="364" y="596"/>
                  </a:lnTo>
                  <a:lnTo>
                    <a:pt x="321" y="568"/>
                  </a:lnTo>
                  <a:lnTo>
                    <a:pt x="279" y="538"/>
                  </a:lnTo>
                  <a:lnTo>
                    <a:pt x="261" y="527"/>
                  </a:lnTo>
                  <a:lnTo>
                    <a:pt x="241" y="514"/>
                  </a:lnTo>
                  <a:lnTo>
                    <a:pt x="222" y="501"/>
                  </a:lnTo>
                  <a:lnTo>
                    <a:pt x="206" y="486"/>
                  </a:lnTo>
                  <a:lnTo>
                    <a:pt x="191" y="468"/>
                  </a:lnTo>
                  <a:lnTo>
                    <a:pt x="183" y="449"/>
                  </a:lnTo>
                  <a:lnTo>
                    <a:pt x="183" y="426"/>
                  </a:lnTo>
                  <a:lnTo>
                    <a:pt x="189" y="405"/>
                  </a:lnTo>
                  <a:lnTo>
                    <a:pt x="201" y="385"/>
                  </a:lnTo>
                  <a:lnTo>
                    <a:pt x="215" y="367"/>
                  </a:lnTo>
                  <a:lnTo>
                    <a:pt x="230" y="351"/>
                  </a:lnTo>
                  <a:lnTo>
                    <a:pt x="369" y="185"/>
                  </a:lnTo>
                  <a:lnTo>
                    <a:pt x="377" y="178"/>
                  </a:lnTo>
                  <a:lnTo>
                    <a:pt x="388" y="175"/>
                  </a:lnTo>
                  <a:lnTo>
                    <a:pt x="398" y="175"/>
                  </a:lnTo>
                  <a:lnTo>
                    <a:pt x="408" y="178"/>
                  </a:lnTo>
                  <a:lnTo>
                    <a:pt x="465" y="222"/>
                  </a:lnTo>
                  <a:lnTo>
                    <a:pt x="519" y="268"/>
                  </a:lnTo>
                  <a:lnTo>
                    <a:pt x="568" y="318"/>
                  </a:lnTo>
                  <a:lnTo>
                    <a:pt x="613" y="374"/>
                  </a:lnTo>
                  <a:lnTo>
                    <a:pt x="627" y="359"/>
                  </a:lnTo>
                  <a:lnTo>
                    <a:pt x="643" y="348"/>
                  </a:lnTo>
                  <a:lnTo>
                    <a:pt x="662" y="335"/>
                  </a:lnTo>
                  <a:lnTo>
                    <a:pt x="687" y="322"/>
                  </a:lnTo>
                  <a:lnTo>
                    <a:pt x="713" y="310"/>
                  </a:lnTo>
                  <a:lnTo>
                    <a:pt x="741" y="300"/>
                  </a:lnTo>
                  <a:lnTo>
                    <a:pt x="768" y="295"/>
                  </a:lnTo>
                  <a:lnTo>
                    <a:pt x="795" y="295"/>
                  </a:lnTo>
                  <a:lnTo>
                    <a:pt x="786" y="243"/>
                  </a:lnTo>
                  <a:lnTo>
                    <a:pt x="783" y="191"/>
                  </a:lnTo>
                  <a:lnTo>
                    <a:pt x="783" y="137"/>
                  </a:lnTo>
                  <a:lnTo>
                    <a:pt x="783" y="85"/>
                  </a:lnTo>
                  <a:lnTo>
                    <a:pt x="785" y="35"/>
                  </a:lnTo>
                  <a:lnTo>
                    <a:pt x="790" y="18"/>
                  </a:lnTo>
                  <a:lnTo>
                    <a:pt x="801" y="7"/>
                  </a:lnTo>
                  <a:lnTo>
                    <a:pt x="817" y="2"/>
                  </a:lnTo>
                  <a:lnTo>
                    <a:pt x="9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61CCBC3B-8DB4-460B-8FE7-690EE461E3F0}"/>
              </a:ext>
            </a:extLst>
          </p:cNvPr>
          <p:cNvSpPr/>
          <p:nvPr/>
        </p:nvSpPr>
        <p:spPr>
          <a:xfrm>
            <a:off x="286441" y="3141742"/>
            <a:ext cx="2601469" cy="1978532"/>
          </a:xfrm>
          <a:prstGeom prst="cloudCallout">
            <a:avLst>
              <a:gd name="adj1" fmla="val -36455"/>
              <a:gd name="adj2" fmla="val 6543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84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the purpose of the Special Review?</a:t>
            </a:r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64757ED7-D819-4552-8E0F-C3671E23BFC0}"/>
              </a:ext>
            </a:extLst>
          </p:cNvPr>
          <p:cNvSpPr/>
          <p:nvPr/>
        </p:nvSpPr>
        <p:spPr>
          <a:xfrm>
            <a:off x="1970531" y="4220884"/>
            <a:ext cx="2601469" cy="1978532"/>
          </a:xfrm>
          <a:prstGeom prst="cloudCallout">
            <a:avLst>
              <a:gd name="adj1" fmla="val -44824"/>
              <a:gd name="adj2" fmla="val 6763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84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is a Special Review different than an APE?</a:t>
            </a: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2493EDD0-A5A3-4CAF-9999-23F1B3478E66}"/>
              </a:ext>
            </a:extLst>
          </p:cNvPr>
          <p:cNvSpPr/>
          <p:nvPr/>
        </p:nvSpPr>
        <p:spPr>
          <a:xfrm>
            <a:off x="6382100" y="3688083"/>
            <a:ext cx="2601469" cy="1978532"/>
          </a:xfrm>
          <a:prstGeom prst="cloudCallout">
            <a:avLst>
              <a:gd name="adj1" fmla="val -34223"/>
              <a:gd name="adj2" fmla="val 6836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84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do you conduct an efficient and effective Special Review?</a:t>
            </a:r>
          </a:p>
        </p:txBody>
      </p:sp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EF59DF90-3769-4287-820D-22EC10D068AD}"/>
              </a:ext>
            </a:extLst>
          </p:cNvPr>
          <p:cNvSpPr/>
          <p:nvPr/>
        </p:nvSpPr>
        <p:spPr>
          <a:xfrm>
            <a:off x="4094140" y="3824522"/>
            <a:ext cx="2601469" cy="1978532"/>
          </a:xfrm>
          <a:prstGeom prst="cloudCallout">
            <a:avLst>
              <a:gd name="adj1" fmla="val 39722"/>
              <a:gd name="adj2" fmla="val 673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84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does the ACGME expect?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4DFF73B9-AC10-4B86-B18C-9EF1A5726628}"/>
              </a:ext>
            </a:extLst>
          </p:cNvPr>
          <p:cNvSpPr/>
          <p:nvPr/>
        </p:nvSpPr>
        <p:spPr>
          <a:xfrm>
            <a:off x="4143412" y="1696808"/>
            <a:ext cx="2601469" cy="1978532"/>
          </a:xfrm>
          <a:prstGeom prst="cloudCallout">
            <a:avLst>
              <a:gd name="adj1" fmla="val 57973"/>
              <a:gd name="adj2" fmla="val 5228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84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do you perform a special review?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9E285A-A00F-45AE-BE30-3E1E88C6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51" y="231765"/>
            <a:ext cx="6526006" cy="1325563"/>
          </a:xfrm>
        </p:spPr>
        <p:txBody>
          <a:bodyPr/>
          <a:lstStyle/>
          <a:p>
            <a:r>
              <a:rPr lang="en-US" dirty="0"/>
              <a:t>Understanding the </a:t>
            </a:r>
            <a:br>
              <a:rPr lang="en-US" dirty="0"/>
            </a:br>
            <a:r>
              <a:rPr lang="en-US" dirty="0"/>
              <a:t>Special Review</a:t>
            </a:r>
          </a:p>
        </p:txBody>
      </p:sp>
      <p:sp>
        <p:nvSpPr>
          <p:cNvPr id="36" name="Thought Bubble: Cloud 35">
            <a:extLst>
              <a:ext uri="{FF2B5EF4-FFF2-40B4-BE49-F238E27FC236}">
                <a16:creationId xmlns:a16="http://schemas.microsoft.com/office/drawing/2014/main" id="{83485ADD-00F5-4D98-8B18-5F408B9E2242}"/>
              </a:ext>
            </a:extLst>
          </p:cNvPr>
          <p:cNvSpPr/>
          <p:nvPr/>
        </p:nvSpPr>
        <p:spPr>
          <a:xfrm>
            <a:off x="1587175" y="1400518"/>
            <a:ext cx="2601469" cy="1978532"/>
          </a:xfrm>
          <a:prstGeom prst="cloudCallout">
            <a:avLst>
              <a:gd name="adj1" fmla="val 45249"/>
              <a:gd name="adj2" fmla="val 6558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84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does the ACGME confirm a Special Review took place? </a:t>
            </a:r>
          </a:p>
        </p:txBody>
      </p:sp>
    </p:spTree>
    <p:extLst>
      <p:ext uri="{BB962C8B-B14F-4D97-AF65-F5344CB8AC3E}">
        <p14:creationId xmlns:p14="http://schemas.microsoft.com/office/powerpoint/2010/main" val="124659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CC7CE3-A45F-4B4F-858F-2DC830CFF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73" y="1895352"/>
            <a:ext cx="6953426" cy="38307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Identify underperforming programs early</a:t>
            </a:r>
          </a:p>
          <a:p>
            <a:r>
              <a:rPr lang="en-US" dirty="0">
                <a:latin typeface="Arial"/>
                <a:cs typeface="Arial"/>
              </a:rPr>
              <a:t>Correct issues before they become citations</a:t>
            </a:r>
          </a:p>
          <a:p>
            <a:r>
              <a:rPr lang="en-US" dirty="0">
                <a:latin typeface="Arial"/>
                <a:cs typeface="Arial"/>
              </a:rPr>
              <a:t>Demonstrate GMEC oversight </a:t>
            </a:r>
            <a:r>
              <a:rPr lang="en-US" sz="1600" dirty="0">
                <a:latin typeface="Arial"/>
                <a:cs typeface="Arial"/>
              </a:rPr>
              <a:t>(Caniano, 2021)</a:t>
            </a:r>
            <a:endParaRPr lang="en-US" sz="1600" dirty="0"/>
          </a:p>
          <a:p>
            <a:r>
              <a:rPr lang="en-US" dirty="0">
                <a:latin typeface="Arial"/>
                <a:cs typeface="Arial"/>
              </a:rPr>
              <a:t>Ensure programs are addressing concerns in a timely manner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Holds program accountable to the GMEC/DIO for correction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E00D96-81D8-4D3A-8ABC-A1680EA0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Why?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39D56-035E-4F0D-A79E-2A4B3E1DAF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23DD2-04C0-4901-BA01-1DDA36BA9C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4FADA45-6D7B-49B1-8040-15312787CAAF}"/>
              </a:ext>
            </a:extLst>
          </p:cNvPr>
          <p:cNvSpPr/>
          <p:nvPr/>
        </p:nvSpPr>
        <p:spPr>
          <a:xfrm>
            <a:off x="6331058" y="142678"/>
            <a:ext cx="2601469" cy="1978532"/>
          </a:xfrm>
          <a:prstGeom prst="cloudCallout">
            <a:avLst>
              <a:gd name="adj1" fmla="val 29380"/>
              <a:gd name="adj2" fmla="val 9844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84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the purpose of the Special Review?</a:t>
            </a:r>
          </a:p>
        </p:txBody>
      </p:sp>
    </p:spTree>
    <p:extLst>
      <p:ext uri="{BB962C8B-B14F-4D97-AF65-F5344CB8AC3E}">
        <p14:creationId xmlns:p14="http://schemas.microsoft.com/office/powerpoint/2010/main" val="370939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4DC1C2-0E1F-4610-B597-03F4C150B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Institutional Requirement I.B.6</a:t>
            </a:r>
          </a:p>
          <a:p>
            <a:pPr lvl="1"/>
            <a:r>
              <a:rPr lang="en-US" dirty="0">
                <a:latin typeface="Arial"/>
                <a:cs typeface="Arial"/>
              </a:rPr>
              <a:t>GMEC oversight of process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Written protocol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GMEC established criteria</a:t>
            </a:r>
          </a:p>
          <a:p>
            <a:pPr lvl="1"/>
            <a:r>
              <a:rPr lang="en-US" dirty="0">
                <a:latin typeface="Arial"/>
                <a:cs typeface="Arial"/>
              </a:rPr>
              <a:t>Written report with action plans and timelines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F97222-F889-43D7-84C4-C4BCED87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8553-31F8-4E05-B565-0CE2B8407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4A389-D06E-4756-A448-B0A3528424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FC01CD-25F1-4CBD-8628-D1BFAFB0EF12}"/>
              </a:ext>
            </a:extLst>
          </p:cNvPr>
          <p:cNvGrpSpPr/>
          <p:nvPr/>
        </p:nvGrpSpPr>
        <p:grpSpPr>
          <a:xfrm>
            <a:off x="6847573" y="410553"/>
            <a:ext cx="1903675" cy="2153525"/>
            <a:chOff x="1647826" y="1752600"/>
            <a:chExt cx="3538536" cy="4225926"/>
          </a:xfrm>
          <a:solidFill>
            <a:schemeClr val="accent6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F60BE2A-1B36-41E8-A73A-3F66EE88A2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2535238"/>
              <a:ext cx="2116137" cy="3443288"/>
            </a:xfrm>
            <a:custGeom>
              <a:avLst/>
              <a:gdLst>
                <a:gd name="T0" fmla="*/ 1663 w 2666"/>
                <a:gd name="T1" fmla="*/ 4154 h 4338"/>
                <a:gd name="T2" fmla="*/ 953 w 2666"/>
                <a:gd name="T3" fmla="*/ 4106 h 4338"/>
                <a:gd name="T4" fmla="*/ 1201 w 2666"/>
                <a:gd name="T5" fmla="*/ 3960 h 4338"/>
                <a:gd name="T6" fmla="*/ 875 w 2666"/>
                <a:gd name="T7" fmla="*/ 3994 h 4338"/>
                <a:gd name="T8" fmla="*/ 1413 w 2666"/>
                <a:gd name="T9" fmla="*/ 4118 h 4338"/>
                <a:gd name="T10" fmla="*/ 1844 w 2666"/>
                <a:gd name="T11" fmla="*/ 3796 h 4338"/>
                <a:gd name="T12" fmla="*/ 1217 w 2666"/>
                <a:gd name="T13" fmla="*/ 3899 h 4338"/>
                <a:gd name="T14" fmla="*/ 1804 w 2666"/>
                <a:gd name="T15" fmla="*/ 3695 h 4338"/>
                <a:gd name="T16" fmla="*/ 1232 w 2666"/>
                <a:gd name="T17" fmla="*/ 3758 h 4338"/>
                <a:gd name="T18" fmla="*/ 1758 w 2666"/>
                <a:gd name="T19" fmla="*/ 3421 h 4338"/>
                <a:gd name="T20" fmla="*/ 1316 w 2666"/>
                <a:gd name="T21" fmla="*/ 3529 h 4338"/>
                <a:gd name="T22" fmla="*/ 865 w 2666"/>
                <a:gd name="T23" fmla="*/ 3408 h 4338"/>
                <a:gd name="T24" fmla="*/ 835 w 2666"/>
                <a:gd name="T25" fmla="*/ 3537 h 4338"/>
                <a:gd name="T26" fmla="*/ 1379 w 2666"/>
                <a:gd name="T27" fmla="*/ 3691 h 4338"/>
                <a:gd name="T28" fmla="*/ 1800 w 2666"/>
                <a:gd name="T29" fmla="*/ 3390 h 4338"/>
                <a:gd name="T30" fmla="*/ 1083 w 2666"/>
                <a:gd name="T31" fmla="*/ 2312 h 4338"/>
                <a:gd name="T32" fmla="*/ 1122 w 2666"/>
                <a:gd name="T33" fmla="*/ 3439 h 4338"/>
                <a:gd name="T34" fmla="*/ 1611 w 2666"/>
                <a:gd name="T35" fmla="*/ 1621 h 4338"/>
                <a:gd name="T36" fmla="*/ 856 w 2666"/>
                <a:gd name="T37" fmla="*/ 1703 h 4338"/>
                <a:gd name="T38" fmla="*/ 1855 w 2666"/>
                <a:gd name="T39" fmla="*/ 1442 h 4338"/>
                <a:gd name="T40" fmla="*/ 881 w 2666"/>
                <a:gd name="T41" fmla="*/ 98 h 4338"/>
                <a:gd name="T42" fmla="*/ 578 w 2666"/>
                <a:gd name="T43" fmla="*/ 205 h 4338"/>
                <a:gd name="T44" fmla="*/ 381 w 2666"/>
                <a:gd name="T45" fmla="*/ 342 h 4338"/>
                <a:gd name="T46" fmla="*/ 213 w 2666"/>
                <a:gd name="T47" fmla="*/ 550 h 4338"/>
                <a:gd name="T48" fmla="*/ 202 w 2666"/>
                <a:gd name="T49" fmla="*/ 841 h 4338"/>
                <a:gd name="T50" fmla="*/ 245 w 2666"/>
                <a:gd name="T51" fmla="*/ 1030 h 4338"/>
                <a:gd name="T52" fmla="*/ 308 w 2666"/>
                <a:gd name="T53" fmla="*/ 1224 h 4338"/>
                <a:gd name="T54" fmla="*/ 268 w 2666"/>
                <a:gd name="T55" fmla="*/ 1421 h 4338"/>
                <a:gd name="T56" fmla="*/ 205 w 2666"/>
                <a:gd name="T57" fmla="*/ 1740 h 4338"/>
                <a:gd name="T58" fmla="*/ 424 w 2666"/>
                <a:gd name="T59" fmla="*/ 1887 h 4338"/>
                <a:gd name="T60" fmla="*/ 558 w 2666"/>
                <a:gd name="T61" fmla="*/ 2052 h 4338"/>
                <a:gd name="T62" fmla="*/ 662 w 2666"/>
                <a:gd name="T63" fmla="*/ 2304 h 4338"/>
                <a:gd name="T64" fmla="*/ 814 w 2666"/>
                <a:gd name="T65" fmla="*/ 2455 h 4338"/>
                <a:gd name="T66" fmla="*/ 893 w 2666"/>
                <a:gd name="T67" fmla="*/ 2604 h 4338"/>
                <a:gd name="T68" fmla="*/ 862 w 2666"/>
                <a:gd name="T69" fmla="*/ 2765 h 4338"/>
                <a:gd name="T70" fmla="*/ 996 w 2666"/>
                <a:gd name="T71" fmla="*/ 3061 h 4338"/>
                <a:gd name="T72" fmla="*/ 1006 w 2666"/>
                <a:gd name="T73" fmla="*/ 3169 h 4338"/>
                <a:gd name="T74" fmla="*/ 1106 w 2666"/>
                <a:gd name="T75" fmla="*/ 2969 h 4338"/>
                <a:gd name="T76" fmla="*/ 646 w 2666"/>
                <a:gd name="T77" fmla="*/ 1763 h 4338"/>
                <a:gd name="T78" fmla="*/ 730 w 2666"/>
                <a:gd name="T79" fmla="*/ 1483 h 4338"/>
                <a:gd name="T80" fmla="*/ 1647 w 2666"/>
                <a:gd name="T81" fmla="*/ 1483 h 4338"/>
                <a:gd name="T82" fmla="*/ 1926 w 2666"/>
                <a:gd name="T83" fmla="*/ 1175 h 4338"/>
                <a:gd name="T84" fmla="*/ 1815 w 2666"/>
                <a:gd name="T85" fmla="*/ 1550 h 4338"/>
                <a:gd name="T86" fmla="*/ 1566 w 2666"/>
                <a:gd name="T87" fmla="*/ 3453 h 4338"/>
                <a:gd name="T88" fmla="*/ 1744 w 2666"/>
                <a:gd name="T89" fmla="*/ 2833 h 4338"/>
                <a:gd name="T90" fmla="*/ 2383 w 2666"/>
                <a:gd name="T91" fmla="*/ 1813 h 4338"/>
                <a:gd name="T92" fmla="*/ 2399 w 2666"/>
                <a:gd name="T93" fmla="*/ 607 h 4338"/>
                <a:gd name="T94" fmla="*/ 1276 w 2666"/>
                <a:gd name="T95" fmla="*/ 72 h 4338"/>
                <a:gd name="T96" fmla="*/ 2283 w 2666"/>
                <a:gd name="T97" fmla="*/ 376 h 4338"/>
                <a:gd name="T98" fmla="*/ 2571 w 2666"/>
                <a:gd name="T99" fmla="*/ 1608 h 4338"/>
                <a:gd name="T100" fmla="*/ 1889 w 2666"/>
                <a:gd name="T101" fmla="*/ 2675 h 4338"/>
                <a:gd name="T102" fmla="*/ 1881 w 2666"/>
                <a:gd name="T103" fmla="*/ 3413 h 4338"/>
                <a:gd name="T104" fmla="*/ 1889 w 2666"/>
                <a:gd name="T105" fmla="*/ 3712 h 4338"/>
                <a:gd name="T106" fmla="*/ 1637 w 2666"/>
                <a:gd name="T107" fmla="*/ 4267 h 4338"/>
                <a:gd name="T108" fmla="*/ 922 w 2666"/>
                <a:gd name="T109" fmla="*/ 4159 h 4338"/>
                <a:gd name="T110" fmla="*/ 738 w 2666"/>
                <a:gd name="T111" fmla="*/ 3686 h 4338"/>
                <a:gd name="T112" fmla="*/ 873 w 2666"/>
                <a:gd name="T113" fmla="*/ 3332 h 4338"/>
                <a:gd name="T114" fmla="*/ 715 w 2666"/>
                <a:gd name="T115" fmla="*/ 2601 h 4338"/>
                <a:gd name="T116" fmla="*/ 32 w 2666"/>
                <a:gd name="T117" fmla="*/ 1422 h 4338"/>
                <a:gd name="T118" fmla="*/ 321 w 2666"/>
                <a:gd name="T119" fmla="*/ 306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66" h="4338">
                  <a:moveTo>
                    <a:pt x="953" y="4106"/>
                  </a:moveTo>
                  <a:lnTo>
                    <a:pt x="998" y="4146"/>
                  </a:lnTo>
                  <a:lnTo>
                    <a:pt x="1046" y="4181"/>
                  </a:lnTo>
                  <a:lnTo>
                    <a:pt x="1099" y="4210"/>
                  </a:lnTo>
                  <a:lnTo>
                    <a:pt x="1156" y="4235"/>
                  </a:lnTo>
                  <a:lnTo>
                    <a:pt x="1214" y="4251"/>
                  </a:lnTo>
                  <a:lnTo>
                    <a:pt x="1276" y="4262"/>
                  </a:lnTo>
                  <a:lnTo>
                    <a:pt x="1338" y="4267"/>
                  </a:lnTo>
                  <a:lnTo>
                    <a:pt x="1403" y="4265"/>
                  </a:lnTo>
                  <a:lnTo>
                    <a:pt x="1463" y="4256"/>
                  </a:lnTo>
                  <a:lnTo>
                    <a:pt x="1518" y="4240"/>
                  </a:lnTo>
                  <a:lnTo>
                    <a:pt x="1571" y="4219"/>
                  </a:lnTo>
                  <a:lnTo>
                    <a:pt x="1618" y="4189"/>
                  </a:lnTo>
                  <a:lnTo>
                    <a:pt x="1663" y="4154"/>
                  </a:lnTo>
                  <a:lnTo>
                    <a:pt x="1703" y="4114"/>
                  </a:lnTo>
                  <a:lnTo>
                    <a:pt x="1645" y="4138"/>
                  </a:lnTo>
                  <a:lnTo>
                    <a:pt x="1584" y="4157"/>
                  </a:lnTo>
                  <a:lnTo>
                    <a:pt x="1521" y="4172"/>
                  </a:lnTo>
                  <a:lnTo>
                    <a:pt x="1460" y="4181"/>
                  </a:lnTo>
                  <a:lnTo>
                    <a:pt x="1400" y="4188"/>
                  </a:lnTo>
                  <a:lnTo>
                    <a:pt x="1343" y="4188"/>
                  </a:lnTo>
                  <a:lnTo>
                    <a:pt x="1301" y="4186"/>
                  </a:lnTo>
                  <a:lnTo>
                    <a:pt x="1251" y="4180"/>
                  </a:lnTo>
                  <a:lnTo>
                    <a:pt x="1195" y="4172"/>
                  </a:lnTo>
                  <a:lnTo>
                    <a:pt x="1135" y="4160"/>
                  </a:lnTo>
                  <a:lnTo>
                    <a:pt x="1074" y="4146"/>
                  </a:lnTo>
                  <a:lnTo>
                    <a:pt x="1012" y="4126"/>
                  </a:lnTo>
                  <a:lnTo>
                    <a:pt x="953" y="4106"/>
                  </a:lnTo>
                  <a:close/>
                  <a:moveTo>
                    <a:pt x="1844" y="3796"/>
                  </a:moveTo>
                  <a:lnTo>
                    <a:pt x="1810" y="3831"/>
                  </a:lnTo>
                  <a:lnTo>
                    <a:pt x="1771" y="3860"/>
                  </a:lnTo>
                  <a:lnTo>
                    <a:pt x="1726" y="3886"/>
                  </a:lnTo>
                  <a:lnTo>
                    <a:pt x="1678" y="3907"/>
                  </a:lnTo>
                  <a:lnTo>
                    <a:pt x="1624" y="3925"/>
                  </a:lnTo>
                  <a:lnTo>
                    <a:pt x="1568" y="3939"/>
                  </a:lnTo>
                  <a:lnTo>
                    <a:pt x="1511" y="3951"/>
                  </a:lnTo>
                  <a:lnTo>
                    <a:pt x="1455" y="3959"/>
                  </a:lnTo>
                  <a:lnTo>
                    <a:pt x="1398" y="3963"/>
                  </a:lnTo>
                  <a:lnTo>
                    <a:pt x="1343" y="3965"/>
                  </a:lnTo>
                  <a:lnTo>
                    <a:pt x="1292" y="3965"/>
                  </a:lnTo>
                  <a:lnTo>
                    <a:pt x="1245" y="3963"/>
                  </a:lnTo>
                  <a:lnTo>
                    <a:pt x="1201" y="3960"/>
                  </a:lnTo>
                  <a:lnTo>
                    <a:pt x="1159" y="3955"/>
                  </a:lnTo>
                  <a:lnTo>
                    <a:pt x="1114" y="3947"/>
                  </a:lnTo>
                  <a:lnTo>
                    <a:pt x="1066" y="3939"/>
                  </a:lnTo>
                  <a:lnTo>
                    <a:pt x="1019" y="3928"/>
                  </a:lnTo>
                  <a:lnTo>
                    <a:pt x="970" y="3915"/>
                  </a:lnTo>
                  <a:lnTo>
                    <a:pt x="923" y="3897"/>
                  </a:lnTo>
                  <a:lnTo>
                    <a:pt x="880" y="3876"/>
                  </a:lnTo>
                  <a:lnTo>
                    <a:pt x="841" y="3852"/>
                  </a:lnTo>
                  <a:lnTo>
                    <a:pt x="806" y="3823"/>
                  </a:lnTo>
                  <a:lnTo>
                    <a:pt x="807" y="3865"/>
                  </a:lnTo>
                  <a:lnTo>
                    <a:pt x="815" y="3902"/>
                  </a:lnTo>
                  <a:lnTo>
                    <a:pt x="830" y="3936"/>
                  </a:lnTo>
                  <a:lnTo>
                    <a:pt x="849" y="3967"/>
                  </a:lnTo>
                  <a:lnTo>
                    <a:pt x="875" y="3994"/>
                  </a:lnTo>
                  <a:lnTo>
                    <a:pt x="904" y="4017"/>
                  </a:lnTo>
                  <a:lnTo>
                    <a:pt x="936" y="4038"/>
                  </a:lnTo>
                  <a:lnTo>
                    <a:pt x="972" y="4055"/>
                  </a:lnTo>
                  <a:lnTo>
                    <a:pt x="1011" y="4070"/>
                  </a:lnTo>
                  <a:lnTo>
                    <a:pt x="1051" y="4081"/>
                  </a:lnTo>
                  <a:lnTo>
                    <a:pt x="1093" y="4093"/>
                  </a:lnTo>
                  <a:lnTo>
                    <a:pt x="1135" y="4101"/>
                  </a:lnTo>
                  <a:lnTo>
                    <a:pt x="1177" y="4107"/>
                  </a:lnTo>
                  <a:lnTo>
                    <a:pt x="1219" y="4112"/>
                  </a:lnTo>
                  <a:lnTo>
                    <a:pt x="1261" y="4115"/>
                  </a:lnTo>
                  <a:lnTo>
                    <a:pt x="1300" y="4117"/>
                  </a:lnTo>
                  <a:lnTo>
                    <a:pt x="1337" y="4118"/>
                  </a:lnTo>
                  <a:lnTo>
                    <a:pt x="1371" y="4118"/>
                  </a:lnTo>
                  <a:lnTo>
                    <a:pt x="1413" y="4118"/>
                  </a:lnTo>
                  <a:lnTo>
                    <a:pt x="1456" y="4115"/>
                  </a:lnTo>
                  <a:lnTo>
                    <a:pt x="1500" y="4109"/>
                  </a:lnTo>
                  <a:lnTo>
                    <a:pt x="1545" y="4101"/>
                  </a:lnTo>
                  <a:lnTo>
                    <a:pt x="1589" y="4088"/>
                  </a:lnTo>
                  <a:lnTo>
                    <a:pt x="1632" y="4075"/>
                  </a:lnTo>
                  <a:lnTo>
                    <a:pt x="1673" y="4057"/>
                  </a:lnTo>
                  <a:lnTo>
                    <a:pt x="1712" y="4036"/>
                  </a:lnTo>
                  <a:lnTo>
                    <a:pt x="1747" y="4012"/>
                  </a:lnTo>
                  <a:lnTo>
                    <a:pt x="1778" y="3986"/>
                  </a:lnTo>
                  <a:lnTo>
                    <a:pt x="1804" y="3955"/>
                  </a:lnTo>
                  <a:lnTo>
                    <a:pt x="1823" y="3921"/>
                  </a:lnTo>
                  <a:lnTo>
                    <a:pt x="1837" y="3883"/>
                  </a:lnTo>
                  <a:lnTo>
                    <a:pt x="1844" y="3841"/>
                  </a:lnTo>
                  <a:lnTo>
                    <a:pt x="1844" y="3796"/>
                  </a:lnTo>
                  <a:close/>
                  <a:moveTo>
                    <a:pt x="810" y="3602"/>
                  </a:moveTo>
                  <a:lnTo>
                    <a:pt x="804" y="3637"/>
                  </a:lnTo>
                  <a:lnTo>
                    <a:pt x="807" y="3671"/>
                  </a:lnTo>
                  <a:lnTo>
                    <a:pt x="818" y="3703"/>
                  </a:lnTo>
                  <a:lnTo>
                    <a:pt x="836" y="3733"/>
                  </a:lnTo>
                  <a:lnTo>
                    <a:pt x="860" y="3760"/>
                  </a:lnTo>
                  <a:lnTo>
                    <a:pt x="890" y="3786"/>
                  </a:lnTo>
                  <a:lnTo>
                    <a:pt x="927" y="3808"/>
                  </a:lnTo>
                  <a:lnTo>
                    <a:pt x="965" y="3829"/>
                  </a:lnTo>
                  <a:lnTo>
                    <a:pt x="1011" y="3849"/>
                  </a:lnTo>
                  <a:lnTo>
                    <a:pt x="1059" y="3865"/>
                  </a:lnTo>
                  <a:lnTo>
                    <a:pt x="1109" y="3879"/>
                  </a:lnTo>
                  <a:lnTo>
                    <a:pt x="1162" y="3891"/>
                  </a:lnTo>
                  <a:lnTo>
                    <a:pt x="1217" y="3899"/>
                  </a:lnTo>
                  <a:lnTo>
                    <a:pt x="1272" y="3905"/>
                  </a:lnTo>
                  <a:lnTo>
                    <a:pt x="1329" y="3909"/>
                  </a:lnTo>
                  <a:lnTo>
                    <a:pt x="1384" y="3909"/>
                  </a:lnTo>
                  <a:lnTo>
                    <a:pt x="1439" y="3905"/>
                  </a:lnTo>
                  <a:lnTo>
                    <a:pt x="1492" y="3900"/>
                  </a:lnTo>
                  <a:lnTo>
                    <a:pt x="1544" y="3891"/>
                  </a:lnTo>
                  <a:lnTo>
                    <a:pt x="1592" y="3878"/>
                  </a:lnTo>
                  <a:lnTo>
                    <a:pt x="1637" y="3863"/>
                  </a:lnTo>
                  <a:lnTo>
                    <a:pt x="1678" y="3844"/>
                  </a:lnTo>
                  <a:lnTo>
                    <a:pt x="1715" y="3821"/>
                  </a:lnTo>
                  <a:lnTo>
                    <a:pt x="1747" y="3796"/>
                  </a:lnTo>
                  <a:lnTo>
                    <a:pt x="1773" y="3766"/>
                  </a:lnTo>
                  <a:lnTo>
                    <a:pt x="1792" y="3733"/>
                  </a:lnTo>
                  <a:lnTo>
                    <a:pt x="1804" y="3695"/>
                  </a:lnTo>
                  <a:lnTo>
                    <a:pt x="1808" y="3655"/>
                  </a:lnTo>
                  <a:lnTo>
                    <a:pt x="1805" y="3610"/>
                  </a:lnTo>
                  <a:lnTo>
                    <a:pt x="1768" y="3644"/>
                  </a:lnTo>
                  <a:lnTo>
                    <a:pt x="1724" y="3674"/>
                  </a:lnTo>
                  <a:lnTo>
                    <a:pt x="1679" y="3700"/>
                  </a:lnTo>
                  <a:lnTo>
                    <a:pt x="1631" y="3720"/>
                  </a:lnTo>
                  <a:lnTo>
                    <a:pt x="1584" y="3733"/>
                  </a:lnTo>
                  <a:lnTo>
                    <a:pt x="1545" y="3741"/>
                  </a:lnTo>
                  <a:lnTo>
                    <a:pt x="1500" y="3747"/>
                  </a:lnTo>
                  <a:lnTo>
                    <a:pt x="1452" y="3752"/>
                  </a:lnTo>
                  <a:lnTo>
                    <a:pt x="1400" y="3757"/>
                  </a:lnTo>
                  <a:lnTo>
                    <a:pt x="1345" y="3760"/>
                  </a:lnTo>
                  <a:lnTo>
                    <a:pt x="1288" y="3760"/>
                  </a:lnTo>
                  <a:lnTo>
                    <a:pt x="1232" y="3758"/>
                  </a:lnTo>
                  <a:lnTo>
                    <a:pt x="1174" y="3754"/>
                  </a:lnTo>
                  <a:lnTo>
                    <a:pt x="1119" y="3747"/>
                  </a:lnTo>
                  <a:lnTo>
                    <a:pt x="1064" y="3737"/>
                  </a:lnTo>
                  <a:lnTo>
                    <a:pt x="1012" y="3723"/>
                  </a:lnTo>
                  <a:lnTo>
                    <a:pt x="962" y="3705"/>
                  </a:lnTo>
                  <a:lnTo>
                    <a:pt x="919" y="3682"/>
                  </a:lnTo>
                  <a:lnTo>
                    <a:pt x="880" y="3657"/>
                  </a:lnTo>
                  <a:lnTo>
                    <a:pt x="846" y="3624"/>
                  </a:lnTo>
                  <a:lnTo>
                    <a:pt x="827" y="3616"/>
                  </a:lnTo>
                  <a:lnTo>
                    <a:pt x="810" y="3602"/>
                  </a:lnTo>
                  <a:close/>
                  <a:moveTo>
                    <a:pt x="1781" y="3356"/>
                  </a:moveTo>
                  <a:lnTo>
                    <a:pt x="1781" y="3360"/>
                  </a:lnTo>
                  <a:lnTo>
                    <a:pt x="1773" y="3393"/>
                  </a:lnTo>
                  <a:lnTo>
                    <a:pt x="1758" y="3421"/>
                  </a:lnTo>
                  <a:lnTo>
                    <a:pt x="1739" y="3445"/>
                  </a:lnTo>
                  <a:lnTo>
                    <a:pt x="1715" y="3466"/>
                  </a:lnTo>
                  <a:lnTo>
                    <a:pt x="1686" y="3482"/>
                  </a:lnTo>
                  <a:lnTo>
                    <a:pt x="1655" y="3495"/>
                  </a:lnTo>
                  <a:lnTo>
                    <a:pt x="1621" y="3505"/>
                  </a:lnTo>
                  <a:lnTo>
                    <a:pt x="1587" y="3513"/>
                  </a:lnTo>
                  <a:lnTo>
                    <a:pt x="1552" y="3519"/>
                  </a:lnTo>
                  <a:lnTo>
                    <a:pt x="1516" y="3523"/>
                  </a:lnTo>
                  <a:lnTo>
                    <a:pt x="1502" y="3527"/>
                  </a:lnTo>
                  <a:lnTo>
                    <a:pt x="1487" y="3526"/>
                  </a:lnTo>
                  <a:lnTo>
                    <a:pt x="1443" y="3527"/>
                  </a:lnTo>
                  <a:lnTo>
                    <a:pt x="1403" y="3529"/>
                  </a:lnTo>
                  <a:lnTo>
                    <a:pt x="1363" y="3529"/>
                  </a:lnTo>
                  <a:lnTo>
                    <a:pt x="1316" y="3529"/>
                  </a:lnTo>
                  <a:lnTo>
                    <a:pt x="1266" y="3529"/>
                  </a:lnTo>
                  <a:lnTo>
                    <a:pt x="1213" y="3526"/>
                  </a:lnTo>
                  <a:lnTo>
                    <a:pt x="1159" y="3521"/>
                  </a:lnTo>
                  <a:lnTo>
                    <a:pt x="1106" y="3513"/>
                  </a:lnTo>
                  <a:lnTo>
                    <a:pt x="1056" y="3500"/>
                  </a:lnTo>
                  <a:lnTo>
                    <a:pt x="1009" y="3484"/>
                  </a:lnTo>
                  <a:lnTo>
                    <a:pt x="982" y="3482"/>
                  </a:lnTo>
                  <a:lnTo>
                    <a:pt x="956" y="3474"/>
                  </a:lnTo>
                  <a:lnTo>
                    <a:pt x="932" y="3463"/>
                  </a:lnTo>
                  <a:lnTo>
                    <a:pt x="914" y="3455"/>
                  </a:lnTo>
                  <a:lnTo>
                    <a:pt x="894" y="3444"/>
                  </a:lnTo>
                  <a:lnTo>
                    <a:pt x="878" y="3431"/>
                  </a:lnTo>
                  <a:lnTo>
                    <a:pt x="867" y="3414"/>
                  </a:lnTo>
                  <a:lnTo>
                    <a:pt x="865" y="3408"/>
                  </a:lnTo>
                  <a:lnTo>
                    <a:pt x="867" y="3403"/>
                  </a:lnTo>
                  <a:lnTo>
                    <a:pt x="869" y="3398"/>
                  </a:lnTo>
                  <a:lnTo>
                    <a:pt x="870" y="3395"/>
                  </a:lnTo>
                  <a:lnTo>
                    <a:pt x="873" y="3390"/>
                  </a:lnTo>
                  <a:lnTo>
                    <a:pt x="873" y="3390"/>
                  </a:lnTo>
                  <a:lnTo>
                    <a:pt x="873" y="3373"/>
                  </a:lnTo>
                  <a:lnTo>
                    <a:pt x="857" y="3390"/>
                  </a:lnTo>
                  <a:lnTo>
                    <a:pt x="841" y="3410"/>
                  </a:lnTo>
                  <a:lnTo>
                    <a:pt x="828" y="3429"/>
                  </a:lnTo>
                  <a:lnTo>
                    <a:pt x="820" y="3452"/>
                  </a:lnTo>
                  <a:lnTo>
                    <a:pt x="815" y="3477"/>
                  </a:lnTo>
                  <a:lnTo>
                    <a:pt x="818" y="3500"/>
                  </a:lnTo>
                  <a:lnTo>
                    <a:pt x="825" y="3519"/>
                  </a:lnTo>
                  <a:lnTo>
                    <a:pt x="835" y="3537"/>
                  </a:lnTo>
                  <a:lnTo>
                    <a:pt x="848" y="3552"/>
                  </a:lnTo>
                  <a:lnTo>
                    <a:pt x="862" y="3566"/>
                  </a:lnTo>
                  <a:lnTo>
                    <a:pt x="875" y="3581"/>
                  </a:lnTo>
                  <a:lnTo>
                    <a:pt x="890" y="3597"/>
                  </a:lnTo>
                  <a:lnTo>
                    <a:pt x="893" y="3602"/>
                  </a:lnTo>
                  <a:lnTo>
                    <a:pt x="940" y="3629"/>
                  </a:lnTo>
                  <a:lnTo>
                    <a:pt x="990" y="3650"/>
                  </a:lnTo>
                  <a:lnTo>
                    <a:pt x="1045" y="3665"/>
                  </a:lnTo>
                  <a:lnTo>
                    <a:pt x="1101" y="3676"/>
                  </a:lnTo>
                  <a:lnTo>
                    <a:pt x="1159" y="3684"/>
                  </a:lnTo>
                  <a:lnTo>
                    <a:pt x="1216" y="3689"/>
                  </a:lnTo>
                  <a:lnTo>
                    <a:pt x="1272" y="3691"/>
                  </a:lnTo>
                  <a:lnTo>
                    <a:pt x="1327" y="3692"/>
                  </a:lnTo>
                  <a:lnTo>
                    <a:pt x="1379" y="3691"/>
                  </a:lnTo>
                  <a:lnTo>
                    <a:pt x="1434" y="3689"/>
                  </a:lnTo>
                  <a:lnTo>
                    <a:pt x="1490" y="3686"/>
                  </a:lnTo>
                  <a:lnTo>
                    <a:pt x="1545" y="3678"/>
                  </a:lnTo>
                  <a:lnTo>
                    <a:pt x="1598" y="3666"/>
                  </a:lnTo>
                  <a:lnTo>
                    <a:pt x="1652" y="3650"/>
                  </a:lnTo>
                  <a:lnTo>
                    <a:pt x="1686" y="3632"/>
                  </a:lnTo>
                  <a:lnTo>
                    <a:pt x="1718" y="3611"/>
                  </a:lnTo>
                  <a:lnTo>
                    <a:pt x="1745" y="3586"/>
                  </a:lnTo>
                  <a:lnTo>
                    <a:pt x="1771" y="3558"/>
                  </a:lnTo>
                  <a:lnTo>
                    <a:pt x="1791" y="3526"/>
                  </a:lnTo>
                  <a:lnTo>
                    <a:pt x="1805" y="3494"/>
                  </a:lnTo>
                  <a:lnTo>
                    <a:pt x="1812" y="3460"/>
                  </a:lnTo>
                  <a:lnTo>
                    <a:pt x="1810" y="3424"/>
                  </a:lnTo>
                  <a:lnTo>
                    <a:pt x="1800" y="3390"/>
                  </a:lnTo>
                  <a:lnTo>
                    <a:pt x="1781" y="3356"/>
                  </a:lnTo>
                  <a:close/>
                  <a:moveTo>
                    <a:pt x="1611" y="1621"/>
                  </a:moveTo>
                  <a:lnTo>
                    <a:pt x="1576" y="1629"/>
                  </a:lnTo>
                  <a:lnTo>
                    <a:pt x="1545" y="1638"/>
                  </a:lnTo>
                  <a:lnTo>
                    <a:pt x="1380" y="1680"/>
                  </a:lnTo>
                  <a:lnTo>
                    <a:pt x="1214" y="1716"/>
                  </a:lnTo>
                  <a:lnTo>
                    <a:pt x="1048" y="1747"/>
                  </a:lnTo>
                  <a:lnTo>
                    <a:pt x="996" y="1756"/>
                  </a:lnTo>
                  <a:lnTo>
                    <a:pt x="943" y="1766"/>
                  </a:lnTo>
                  <a:lnTo>
                    <a:pt x="961" y="1831"/>
                  </a:lnTo>
                  <a:lnTo>
                    <a:pt x="975" y="1890"/>
                  </a:lnTo>
                  <a:lnTo>
                    <a:pt x="990" y="1945"/>
                  </a:lnTo>
                  <a:lnTo>
                    <a:pt x="1040" y="2128"/>
                  </a:lnTo>
                  <a:lnTo>
                    <a:pt x="1083" y="2312"/>
                  </a:lnTo>
                  <a:lnTo>
                    <a:pt x="1117" y="2496"/>
                  </a:lnTo>
                  <a:lnTo>
                    <a:pt x="1143" y="2683"/>
                  </a:lnTo>
                  <a:lnTo>
                    <a:pt x="1151" y="2753"/>
                  </a:lnTo>
                  <a:lnTo>
                    <a:pt x="1159" y="2827"/>
                  </a:lnTo>
                  <a:lnTo>
                    <a:pt x="1167" y="2904"/>
                  </a:lnTo>
                  <a:lnTo>
                    <a:pt x="1172" y="2982"/>
                  </a:lnTo>
                  <a:lnTo>
                    <a:pt x="1174" y="3061"/>
                  </a:lnTo>
                  <a:lnTo>
                    <a:pt x="1174" y="3140"/>
                  </a:lnTo>
                  <a:lnTo>
                    <a:pt x="1167" y="3218"/>
                  </a:lnTo>
                  <a:lnTo>
                    <a:pt x="1156" y="3293"/>
                  </a:lnTo>
                  <a:lnTo>
                    <a:pt x="1154" y="3322"/>
                  </a:lnTo>
                  <a:lnTo>
                    <a:pt x="1150" y="3352"/>
                  </a:lnTo>
                  <a:lnTo>
                    <a:pt x="1138" y="3397"/>
                  </a:lnTo>
                  <a:lnTo>
                    <a:pt x="1122" y="3439"/>
                  </a:lnTo>
                  <a:lnTo>
                    <a:pt x="1175" y="3448"/>
                  </a:lnTo>
                  <a:lnTo>
                    <a:pt x="1232" y="3456"/>
                  </a:lnTo>
                  <a:lnTo>
                    <a:pt x="1290" y="3461"/>
                  </a:lnTo>
                  <a:lnTo>
                    <a:pt x="1342" y="3465"/>
                  </a:lnTo>
                  <a:lnTo>
                    <a:pt x="1398" y="3466"/>
                  </a:lnTo>
                  <a:lnTo>
                    <a:pt x="1456" y="3466"/>
                  </a:lnTo>
                  <a:lnTo>
                    <a:pt x="1445" y="3211"/>
                  </a:lnTo>
                  <a:lnTo>
                    <a:pt x="1442" y="2958"/>
                  </a:lnTo>
                  <a:lnTo>
                    <a:pt x="1452" y="2702"/>
                  </a:lnTo>
                  <a:lnTo>
                    <a:pt x="1471" y="2449"/>
                  </a:lnTo>
                  <a:lnTo>
                    <a:pt x="1502" y="2195"/>
                  </a:lnTo>
                  <a:lnTo>
                    <a:pt x="1531" y="2003"/>
                  </a:lnTo>
                  <a:lnTo>
                    <a:pt x="1568" y="1811"/>
                  </a:lnTo>
                  <a:lnTo>
                    <a:pt x="1611" y="1621"/>
                  </a:lnTo>
                  <a:close/>
                  <a:moveTo>
                    <a:pt x="746" y="1593"/>
                  </a:moveTo>
                  <a:lnTo>
                    <a:pt x="710" y="1595"/>
                  </a:lnTo>
                  <a:lnTo>
                    <a:pt x="668" y="1605"/>
                  </a:lnTo>
                  <a:lnTo>
                    <a:pt x="621" y="1622"/>
                  </a:lnTo>
                  <a:lnTo>
                    <a:pt x="631" y="1643"/>
                  </a:lnTo>
                  <a:lnTo>
                    <a:pt x="647" y="1661"/>
                  </a:lnTo>
                  <a:lnTo>
                    <a:pt x="668" y="1676"/>
                  </a:lnTo>
                  <a:lnTo>
                    <a:pt x="694" y="1687"/>
                  </a:lnTo>
                  <a:lnTo>
                    <a:pt x="723" y="1697"/>
                  </a:lnTo>
                  <a:lnTo>
                    <a:pt x="752" y="1703"/>
                  </a:lnTo>
                  <a:lnTo>
                    <a:pt x="781" y="1706"/>
                  </a:lnTo>
                  <a:lnTo>
                    <a:pt x="809" y="1708"/>
                  </a:lnTo>
                  <a:lnTo>
                    <a:pt x="833" y="1706"/>
                  </a:lnTo>
                  <a:lnTo>
                    <a:pt x="856" y="1703"/>
                  </a:lnTo>
                  <a:lnTo>
                    <a:pt x="854" y="1700"/>
                  </a:lnTo>
                  <a:lnTo>
                    <a:pt x="843" y="1663"/>
                  </a:lnTo>
                  <a:lnTo>
                    <a:pt x="827" y="1634"/>
                  </a:lnTo>
                  <a:lnTo>
                    <a:pt x="804" y="1611"/>
                  </a:lnTo>
                  <a:lnTo>
                    <a:pt x="778" y="1598"/>
                  </a:lnTo>
                  <a:lnTo>
                    <a:pt x="746" y="1593"/>
                  </a:lnTo>
                  <a:close/>
                  <a:moveTo>
                    <a:pt x="1833" y="1266"/>
                  </a:moveTo>
                  <a:lnTo>
                    <a:pt x="1792" y="1343"/>
                  </a:lnTo>
                  <a:lnTo>
                    <a:pt x="1757" y="1424"/>
                  </a:lnTo>
                  <a:lnTo>
                    <a:pt x="1726" y="1504"/>
                  </a:lnTo>
                  <a:lnTo>
                    <a:pt x="1766" y="1488"/>
                  </a:lnTo>
                  <a:lnTo>
                    <a:pt x="1802" y="1471"/>
                  </a:lnTo>
                  <a:lnTo>
                    <a:pt x="1829" y="1459"/>
                  </a:lnTo>
                  <a:lnTo>
                    <a:pt x="1855" y="1442"/>
                  </a:lnTo>
                  <a:lnTo>
                    <a:pt x="1876" y="1421"/>
                  </a:lnTo>
                  <a:lnTo>
                    <a:pt x="1894" y="1395"/>
                  </a:lnTo>
                  <a:lnTo>
                    <a:pt x="1920" y="1374"/>
                  </a:lnTo>
                  <a:lnTo>
                    <a:pt x="1936" y="1354"/>
                  </a:lnTo>
                  <a:lnTo>
                    <a:pt x="1942" y="1337"/>
                  </a:lnTo>
                  <a:lnTo>
                    <a:pt x="1939" y="1319"/>
                  </a:lnTo>
                  <a:lnTo>
                    <a:pt x="1926" y="1304"/>
                  </a:lnTo>
                  <a:lnTo>
                    <a:pt x="1905" y="1290"/>
                  </a:lnTo>
                  <a:lnTo>
                    <a:pt x="1873" y="1277"/>
                  </a:lnTo>
                  <a:lnTo>
                    <a:pt x="1833" y="1266"/>
                  </a:lnTo>
                  <a:close/>
                  <a:moveTo>
                    <a:pt x="1177" y="71"/>
                  </a:moveTo>
                  <a:lnTo>
                    <a:pt x="1077" y="72"/>
                  </a:lnTo>
                  <a:lnTo>
                    <a:pt x="978" y="82"/>
                  </a:lnTo>
                  <a:lnTo>
                    <a:pt x="881" y="98"/>
                  </a:lnTo>
                  <a:lnTo>
                    <a:pt x="788" y="121"/>
                  </a:lnTo>
                  <a:lnTo>
                    <a:pt x="696" y="151"/>
                  </a:lnTo>
                  <a:lnTo>
                    <a:pt x="609" y="189"/>
                  </a:lnTo>
                  <a:lnTo>
                    <a:pt x="738" y="189"/>
                  </a:lnTo>
                  <a:lnTo>
                    <a:pt x="869" y="195"/>
                  </a:lnTo>
                  <a:lnTo>
                    <a:pt x="872" y="197"/>
                  </a:lnTo>
                  <a:lnTo>
                    <a:pt x="875" y="198"/>
                  </a:lnTo>
                  <a:lnTo>
                    <a:pt x="875" y="202"/>
                  </a:lnTo>
                  <a:lnTo>
                    <a:pt x="875" y="205"/>
                  </a:lnTo>
                  <a:lnTo>
                    <a:pt x="875" y="208"/>
                  </a:lnTo>
                  <a:lnTo>
                    <a:pt x="872" y="210"/>
                  </a:lnTo>
                  <a:lnTo>
                    <a:pt x="869" y="211"/>
                  </a:lnTo>
                  <a:lnTo>
                    <a:pt x="723" y="205"/>
                  </a:lnTo>
                  <a:lnTo>
                    <a:pt x="578" y="205"/>
                  </a:lnTo>
                  <a:lnTo>
                    <a:pt x="515" y="240"/>
                  </a:lnTo>
                  <a:lnTo>
                    <a:pt x="454" y="282"/>
                  </a:lnTo>
                  <a:lnTo>
                    <a:pt x="395" y="327"/>
                  </a:lnTo>
                  <a:lnTo>
                    <a:pt x="475" y="319"/>
                  </a:lnTo>
                  <a:lnTo>
                    <a:pt x="552" y="316"/>
                  </a:lnTo>
                  <a:lnTo>
                    <a:pt x="631" y="318"/>
                  </a:lnTo>
                  <a:lnTo>
                    <a:pt x="634" y="319"/>
                  </a:lnTo>
                  <a:lnTo>
                    <a:pt x="636" y="321"/>
                  </a:lnTo>
                  <a:lnTo>
                    <a:pt x="636" y="324"/>
                  </a:lnTo>
                  <a:lnTo>
                    <a:pt x="636" y="326"/>
                  </a:lnTo>
                  <a:lnTo>
                    <a:pt x="634" y="329"/>
                  </a:lnTo>
                  <a:lnTo>
                    <a:pt x="631" y="329"/>
                  </a:lnTo>
                  <a:lnTo>
                    <a:pt x="505" y="331"/>
                  </a:lnTo>
                  <a:lnTo>
                    <a:pt x="381" y="342"/>
                  </a:lnTo>
                  <a:lnTo>
                    <a:pt x="332" y="389"/>
                  </a:lnTo>
                  <a:lnTo>
                    <a:pt x="287" y="442"/>
                  </a:lnTo>
                  <a:lnTo>
                    <a:pt x="260" y="478"/>
                  </a:lnTo>
                  <a:lnTo>
                    <a:pt x="462" y="478"/>
                  </a:lnTo>
                  <a:lnTo>
                    <a:pt x="465" y="479"/>
                  </a:lnTo>
                  <a:lnTo>
                    <a:pt x="468" y="481"/>
                  </a:lnTo>
                  <a:lnTo>
                    <a:pt x="468" y="482"/>
                  </a:lnTo>
                  <a:lnTo>
                    <a:pt x="468" y="486"/>
                  </a:lnTo>
                  <a:lnTo>
                    <a:pt x="468" y="489"/>
                  </a:lnTo>
                  <a:lnTo>
                    <a:pt x="465" y="491"/>
                  </a:lnTo>
                  <a:lnTo>
                    <a:pt x="462" y="491"/>
                  </a:lnTo>
                  <a:lnTo>
                    <a:pt x="357" y="492"/>
                  </a:lnTo>
                  <a:lnTo>
                    <a:pt x="252" y="491"/>
                  </a:lnTo>
                  <a:lnTo>
                    <a:pt x="213" y="550"/>
                  </a:lnTo>
                  <a:lnTo>
                    <a:pt x="179" y="610"/>
                  </a:lnTo>
                  <a:lnTo>
                    <a:pt x="150" y="673"/>
                  </a:lnTo>
                  <a:lnTo>
                    <a:pt x="403" y="673"/>
                  </a:lnTo>
                  <a:lnTo>
                    <a:pt x="407" y="673"/>
                  </a:lnTo>
                  <a:lnTo>
                    <a:pt x="408" y="675"/>
                  </a:lnTo>
                  <a:lnTo>
                    <a:pt x="408" y="678"/>
                  </a:lnTo>
                  <a:lnTo>
                    <a:pt x="408" y="681"/>
                  </a:lnTo>
                  <a:lnTo>
                    <a:pt x="408" y="683"/>
                  </a:lnTo>
                  <a:lnTo>
                    <a:pt x="407" y="684"/>
                  </a:lnTo>
                  <a:lnTo>
                    <a:pt x="403" y="686"/>
                  </a:lnTo>
                  <a:lnTo>
                    <a:pt x="145" y="686"/>
                  </a:lnTo>
                  <a:lnTo>
                    <a:pt x="116" y="763"/>
                  </a:lnTo>
                  <a:lnTo>
                    <a:pt x="93" y="843"/>
                  </a:lnTo>
                  <a:lnTo>
                    <a:pt x="202" y="841"/>
                  </a:lnTo>
                  <a:lnTo>
                    <a:pt x="310" y="841"/>
                  </a:lnTo>
                  <a:lnTo>
                    <a:pt x="313" y="843"/>
                  </a:lnTo>
                  <a:lnTo>
                    <a:pt x="315" y="844"/>
                  </a:lnTo>
                  <a:lnTo>
                    <a:pt x="316" y="847"/>
                  </a:lnTo>
                  <a:lnTo>
                    <a:pt x="316" y="849"/>
                  </a:lnTo>
                  <a:lnTo>
                    <a:pt x="315" y="852"/>
                  </a:lnTo>
                  <a:lnTo>
                    <a:pt x="313" y="854"/>
                  </a:lnTo>
                  <a:lnTo>
                    <a:pt x="310" y="854"/>
                  </a:lnTo>
                  <a:lnTo>
                    <a:pt x="200" y="855"/>
                  </a:lnTo>
                  <a:lnTo>
                    <a:pt x="92" y="854"/>
                  </a:lnTo>
                  <a:lnTo>
                    <a:pt x="74" y="947"/>
                  </a:lnTo>
                  <a:lnTo>
                    <a:pt x="66" y="1043"/>
                  </a:lnTo>
                  <a:lnTo>
                    <a:pt x="242" y="1030"/>
                  </a:lnTo>
                  <a:lnTo>
                    <a:pt x="245" y="1030"/>
                  </a:lnTo>
                  <a:lnTo>
                    <a:pt x="247" y="1031"/>
                  </a:lnTo>
                  <a:lnTo>
                    <a:pt x="247" y="1033"/>
                  </a:lnTo>
                  <a:lnTo>
                    <a:pt x="247" y="1036"/>
                  </a:lnTo>
                  <a:lnTo>
                    <a:pt x="245" y="1038"/>
                  </a:lnTo>
                  <a:lnTo>
                    <a:pt x="242" y="1039"/>
                  </a:lnTo>
                  <a:lnTo>
                    <a:pt x="64" y="1051"/>
                  </a:lnTo>
                  <a:lnTo>
                    <a:pt x="64" y="1135"/>
                  </a:lnTo>
                  <a:lnTo>
                    <a:pt x="68" y="1219"/>
                  </a:lnTo>
                  <a:lnTo>
                    <a:pt x="184" y="1212"/>
                  </a:lnTo>
                  <a:lnTo>
                    <a:pt x="302" y="1214"/>
                  </a:lnTo>
                  <a:lnTo>
                    <a:pt x="305" y="1215"/>
                  </a:lnTo>
                  <a:lnTo>
                    <a:pt x="307" y="1217"/>
                  </a:lnTo>
                  <a:lnTo>
                    <a:pt x="308" y="1220"/>
                  </a:lnTo>
                  <a:lnTo>
                    <a:pt x="308" y="1224"/>
                  </a:lnTo>
                  <a:lnTo>
                    <a:pt x="307" y="1225"/>
                  </a:lnTo>
                  <a:lnTo>
                    <a:pt x="305" y="1227"/>
                  </a:lnTo>
                  <a:lnTo>
                    <a:pt x="302" y="1228"/>
                  </a:lnTo>
                  <a:lnTo>
                    <a:pt x="185" y="1227"/>
                  </a:lnTo>
                  <a:lnTo>
                    <a:pt x="69" y="1230"/>
                  </a:lnTo>
                  <a:lnTo>
                    <a:pt x="79" y="1320"/>
                  </a:lnTo>
                  <a:lnTo>
                    <a:pt x="97" y="1409"/>
                  </a:lnTo>
                  <a:lnTo>
                    <a:pt x="268" y="1409"/>
                  </a:lnTo>
                  <a:lnTo>
                    <a:pt x="271" y="1411"/>
                  </a:lnTo>
                  <a:lnTo>
                    <a:pt x="273" y="1412"/>
                  </a:lnTo>
                  <a:lnTo>
                    <a:pt x="273" y="1414"/>
                  </a:lnTo>
                  <a:lnTo>
                    <a:pt x="273" y="1417"/>
                  </a:lnTo>
                  <a:lnTo>
                    <a:pt x="271" y="1419"/>
                  </a:lnTo>
                  <a:lnTo>
                    <a:pt x="268" y="1421"/>
                  </a:lnTo>
                  <a:lnTo>
                    <a:pt x="98" y="1421"/>
                  </a:lnTo>
                  <a:lnTo>
                    <a:pt x="118" y="1496"/>
                  </a:lnTo>
                  <a:lnTo>
                    <a:pt x="139" y="1571"/>
                  </a:lnTo>
                  <a:lnTo>
                    <a:pt x="232" y="1569"/>
                  </a:lnTo>
                  <a:lnTo>
                    <a:pt x="326" y="1569"/>
                  </a:lnTo>
                  <a:lnTo>
                    <a:pt x="329" y="1571"/>
                  </a:lnTo>
                  <a:lnTo>
                    <a:pt x="332" y="1572"/>
                  </a:lnTo>
                  <a:lnTo>
                    <a:pt x="332" y="1576"/>
                  </a:lnTo>
                  <a:lnTo>
                    <a:pt x="332" y="1579"/>
                  </a:lnTo>
                  <a:lnTo>
                    <a:pt x="329" y="1580"/>
                  </a:lnTo>
                  <a:lnTo>
                    <a:pt x="326" y="1582"/>
                  </a:lnTo>
                  <a:lnTo>
                    <a:pt x="142" y="1580"/>
                  </a:lnTo>
                  <a:lnTo>
                    <a:pt x="171" y="1661"/>
                  </a:lnTo>
                  <a:lnTo>
                    <a:pt x="205" y="1740"/>
                  </a:lnTo>
                  <a:lnTo>
                    <a:pt x="295" y="1740"/>
                  </a:lnTo>
                  <a:lnTo>
                    <a:pt x="386" y="1742"/>
                  </a:lnTo>
                  <a:lnTo>
                    <a:pt x="387" y="1742"/>
                  </a:lnTo>
                  <a:lnTo>
                    <a:pt x="389" y="1743"/>
                  </a:lnTo>
                  <a:lnTo>
                    <a:pt x="389" y="1745"/>
                  </a:lnTo>
                  <a:lnTo>
                    <a:pt x="387" y="1747"/>
                  </a:lnTo>
                  <a:lnTo>
                    <a:pt x="386" y="1748"/>
                  </a:lnTo>
                  <a:lnTo>
                    <a:pt x="297" y="1750"/>
                  </a:lnTo>
                  <a:lnTo>
                    <a:pt x="210" y="1750"/>
                  </a:lnTo>
                  <a:lnTo>
                    <a:pt x="240" y="1814"/>
                  </a:lnTo>
                  <a:lnTo>
                    <a:pt x="273" y="1876"/>
                  </a:lnTo>
                  <a:lnTo>
                    <a:pt x="420" y="1884"/>
                  </a:lnTo>
                  <a:lnTo>
                    <a:pt x="423" y="1886"/>
                  </a:lnTo>
                  <a:lnTo>
                    <a:pt x="424" y="1887"/>
                  </a:lnTo>
                  <a:lnTo>
                    <a:pt x="424" y="1889"/>
                  </a:lnTo>
                  <a:lnTo>
                    <a:pt x="424" y="1892"/>
                  </a:lnTo>
                  <a:lnTo>
                    <a:pt x="423" y="1894"/>
                  </a:lnTo>
                  <a:lnTo>
                    <a:pt x="420" y="1894"/>
                  </a:lnTo>
                  <a:lnTo>
                    <a:pt x="279" y="1886"/>
                  </a:lnTo>
                  <a:lnTo>
                    <a:pt x="319" y="1957"/>
                  </a:lnTo>
                  <a:lnTo>
                    <a:pt x="365" y="2024"/>
                  </a:lnTo>
                  <a:lnTo>
                    <a:pt x="373" y="2034"/>
                  </a:lnTo>
                  <a:lnTo>
                    <a:pt x="381" y="2045"/>
                  </a:lnTo>
                  <a:lnTo>
                    <a:pt x="555" y="2045"/>
                  </a:lnTo>
                  <a:lnTo>
                    <a:pt x="557" y="2045"/>
                  </a:lnTo>
                  <a:lnTo>
                    <a:pt x="558" y="2047"/>
                  </a:lnTo>
                  <a:lnTo>
                    <a:pt x="560" y="2049"/>
                  </a:lnTo>
                  <a:lnTo>
                    <a:pt x="558" y="2052"/>
                  </a:lnTo>
                  <a:lnTo>
                    <a:pt x="557" y="2053"/>
                  </a:lnTo>
                  <a:lnTo>
                    <a:pt x="555" y="2053"/>
                  </a:lnTo>
                  <a:lnTo>
                    <a:pt x="386" y="2053"/>
                  </a:lnTo>
                  <a:lnTo>
                    <a:pt x="468" y="2158"/>
                  </a:lnTo>
                  <a:lnTo>
                    <a:pt x="681" y="2173"/>
                  </a:lnTo>
                  <a:lnTo>
                    <a:pt x="684" y="2173"/>
                  </a:lnTo>
                  <a:lnTo>
                    <a:pt x="686" y="2176"/>
                  </a:lnTo>
                  <a:lnTo>
                    <a:pt x="686" y="2178"/>
                  </a:lnTo>
                  <a:lnTo>
                    <a:pt x="686" y="2179"/>
                  </a:lnTo>
                  <a:lnTo>
                    <a:pt x="684" y="2181"/>
                  </a:lnTo>
                  <a:lnTo>
                    <a:pt x="681" y="2181"/>
                  </a:lnTo>
                  <a:lnTo>
                    <a:pt x="475" y="2166"/>
                  </a:lnTo>
                  <a:lnTo>
                    <a:pt x="592" y="2307"/>
                  </a:lnTo>
                  <a:lnTo>
                    <a:pt x="662" y="2304"/>
                  </a:lnTo>
                  <a:lnTo>
                    <a:pt x="733" y="2309"/>
                  </a:lnTo>
                  <a:lnTo>
                    <a:pt x="735" y="2309"/>
                  </a:lnTo>
                  <a:lnTo>
                    <a:pt x="736" y="2310"/>
                  </a:lnTo>
                  <a:lnTo>
                    <a:pt x="738" y="2312"/>
                  </a:lnTo>
                  <a:lnTo>
                    <a:pt x="736" y="2315"/>
                  </a:lnTo>
                  <a:lnTo>
                    <a:pt x="735" y="2317"/>
                  </a:lnTo>
                  <a:lnTo>
                    <a:pt x="733" y="2317"/>
                  </a:lnTo>
                  <a:lnTo>
                    <a:pt x="600" y="2317"/>
                  </a:lnTo>
                  <a:lnTo>
                    <a:pt x="654" y="2383"/>
                  </a:lnTo>
                  <a:lnTo>
                    <a:pt x="704" y="2451"/>
                  </a:lnTo>
                  <a:lnTo>
                    <a:pt x="809" y="2451"/>
                  </a:lnTo>
                  <a:lnTo>
                    <a:pt x="812" y="2451"/>
                  </a:lnTo>
                  <a:lnTo>
                    <a:pt x="814" y="2452"/>
                  </a:lnTo>
                  <a:lnTo>
                    <a:pt x="814" y="2455"/>
                  </a:lnTo>
                  <a:lnTo>
                    <a:pt x="814" y="2457"/>
                  </a:lnTo>
                  <a:lnTo>
                    <a:pt x="812" y="2459"/>
                  </a:lnTo>
                  <a:lnTo>
                    <a:pt x="809" y="2460"/>
                  </a:lnTo>
                  <a:lnTo>
                    <a:pt x="710" y="2460"/>
                  </a:lnTo>
                  <a:lnTo>
                    <a:pt x="754" y="2525"/>
                  </a:lnTo>
                  <a:lnTo>
                    <a:pt x="793" y="2593"/>
                  </a:lnTo>
                  <a:lnTo>
                    <a:pt x="844" y="2591"/>
                  </a:lnTo>
                  <a:lnTo>
                    <a:pt x="894" y="2596"/>
                  </a:lnTo>
                  <a:lnTo>
                    <a:pt x="896" y="2596"/>
                  </a:lnTo>
                  <a:lnTo>
                    <a:pt x="898" y="2598"/>
                  </a:lnTo>
                  <a:lnTo>
                    <a:pt x="898" y="2601"/>
                  </a:lnTo>
                  <a:lnTo>
                    <a:pt x="898" y="2602"/>
                  </a:lnTo>
                  <a:lnTo>
                    <a:pt x="896" y="2604"/>
                  </a:lnTo>
                  <a:lnTo>
                    <a:pt x="893" y="2604"/>
                  </a:lnTo>
                  <a:lnTo>
                    <a:pt x="797" y="2604"/>
                  </a:lnTo>
                  <a:lnTo>
                    <a:pt x="815" y="2639"/>
                  </a:lnTo>
                  <a:lnTo>
                    <a:pt x="838" y="2698"/>
                  </a:lnTo>
                  <a:lnTo>
                    <a:pt x="859" y="2757"/>
                  </a:lnTo>
                  <a:lnTo>
                    <a:pt x="906" y="2754"/>
                  </a:lnTo>
                  <a:lnTo>
                    <a:pt x="953" y="2756"/>
                  </a:lnTo>
                  <a:lnTo>
                    <a:pt x="956" y="2757"/>
                  </a:lnTo>
                  <a:lnTo>
                    <a:pt x="956" y="2759"/>
                  </a:lnTo>
                  <a:lnTo>
                    <a:pt x="957" y="2761"/>
                  </a:lnTo>
                  <a:lnTo>
                    <a:pt x="956" y="2762"/>
                  </a:lnTo>
                  <a:lnTo>
                    <a:pt x="956" y="2764"/>
                  </a:lnTo>
                  <a:lnTo>
                    <a:pt x="953" y="2764"/>
                  </a:lnTo>
                  <a:lnTo>
                    <a:pt x="907" y="2764"/>
                  </a:lnTo>
                  <a:lnTo>
                    <a:pt x="862" y="2765"/>
                  </a:lnTo>
                  <a:lnTo>
                    <a:pt x="883" y="2836"/>
                  </a:lnTo>
                  <a:lnTo>
                    <a:pt x="899" y="2909"/>
                  </a:lnTo>
                  <a:lnTo>
                    <a:pt x="935" y="2908"/>
                  </a:lnTo>
                  <a:lnTo>
                    <a:pt x="970" y="2909"/>
                  </a:lnTo>
                  <a:lnTo>
                    <a:pt x="972" y="2911"/>
                  </a:lnTo>
                  <a:lnTo>
                    <a:pt x="972" y="2912"/>
                  </a:lnTo>
                  <a:lnTo>
                    <a:pt x="972" y="2914"/>
                  </a:lnTo>
                  <a:lnTo>
                    <a:pt x="970" y="2914"/>
                  </a:lnTo>
                  <a:lnTo>
                    <a:pt x="935" y="2916"/>
                  </a:lnTo>
                  <a:lnTo>
                    <a:pt x="901" y="2916"/>
                  </a:lnTo>
                  <a:lnTo>
                    <a:pt x="912" y="2985"/>
                  </a:lnTo>
                  <a:lnTo>
                    <a:pt x="922" y="3054"/>
                  </a:lnTo>
                  <a:lnTo>
                    <a:pt x="959" y="3054"/>
                  </a:lnTo>
                  <a:lnTo>
                    <a:pt x="996" y="3061"/>
                  </a:lnTo>
                  <a:lnTo>
                    <a:pt x="998" y="3063"/>
                  </a:lnTo>
                  <a:lnTo>
                    <a:pt x="999" y="3064"/>
                  </a:lnTo>
                  <a:lnTo>
                    <a:pt x="998" y="3066"/>
                  </a:lnTo>
                  <a:lnTo>
                    <a:pt x="996" y="3067"/>
                  </a:lnTo>
                  <a:lnTo>
                    <a:pt x="995" y="3069"/>
                  </a:lnTo>
                  <a:lnTo>
                    <a:pt x="957" y="3064"/>
                  </a:lnTo>
                  <a:lnTo>
                    <a:pt x="922" y="3064"/>
                  </a:lnTo>
                  <a:lnTo>
                    <a:pt x="930" y="3161"/>
                  </a:lnTo>
                  <a:lnTo>
                    <a:pt x="1004" y="3161"/>
                  </a:lnTo>
                  <a:lnTo>
                    <a:pt x="1006" y="3161"/>
                  </a:lnTo>
                  <a:lnTo>
                    <a:pt x="1007" y="3163"/>
                  </a:lnTo>
                  <a:lnTo>
                    <a:pt x="1007" y="3166"/>
                  </a:lnTo>
                  <a:lnTo>
                    <a:pt x="1007" y="3167"/>
                  </a:lnTo>
                  <a:lnTo>
                    <a:pt x="1006" y="3169"/>
                  </a:lnTo>
                  <a:lnTo>
                    <a:pt x="1004" y="3171"/>
                  </a:lnTo>
                  <a:lnTo>
                    <a:pt x="930" y="3171"/>
                  </a:lnTo>
                  <a:lnTo>
                    <a:pt x="932" y="3274"/>
                  </a:lnTo>
                  <a:lnTo>
                    <a:pt x="925" y="3376"/>
                  </a:lnTo>
                  <a:lnTo>
                    <a:pt x="996" y="3403"/>
                  </a:lnTo>
                  <a:lnTo>
                    <a:pt x="1066" y="3424"/>
                  </a:lnTo>
                  <a:lnTo>
                    <a:pt x="1066" y="3423"/>
                  </a:lnTo>
                  <a:lnTo>
                    <a:pt x="1066" y="3421"/>
                  </a:lnTo>
                  <a:lnTo>
                    <a:pt x="1083" y="3334"/>
                  </a:lnTo>
                  <a:lnTo>
                    <a:pt x="1087" y="3319"/>
                  </a:lnTo>
                  <a:lnTo>
                    <a:pt x="1090" y="3230"/>
                  </a:lnTo>
                  <a:lnTo>
                    <a:pt x="1096" y="3143"/>
                  </a:lnTo>
                  <a:lnTo>
                    <a:pt x="1104" y="3054"/>
                  </a:lnTo>
                  <a:lnTo>
                    <a:pt x="1106" y="2969"/>
                  </a:lnTo>
                  <a:lnTo>
                    <a:pt x="1098" y="2799"/>
                  </a:lnTo>
                  <a:lnTo>
                    <a:pt x="1082" y="2631"/>
                  </a:lnTo>
                  <a:lnTo>
                    <a:pt x="1056" y="2464"/>
                  </a:lnTo>
                  <a:lnTo>
                    <a:pt x="1025" y="2313"/>
                  </a:lnTo>
                  <a:lnTo>
                    <a:pt x="991" y="2163"/>
                  </a:lnTo>
                  <a:lnTo>
                    <a:pt x="953" y="2015"/>
                  </a:lnTo>
                  <a:lnTo>
                    <a:pt x="920" y="1905"/>
                  </a:lnTo>
                  <a:lnTo>
                    <a:pt x="886" y="1795"/>
                  </a:lnTo>
                  <a:lnTo>
                    <a:pt x="880" y="1779"/>
                  </a:lnTo>
                  <a:lnTo>
                    <a:pt x="822" y="1787"/>
                  </a:lnTo>
                  <a:lnTo>
                    <a:pt x="764" y="1790"/>
                  </a:lnTo>
                  <a:lnTo>
                    <a:pt x="707" y="1787"/>
                  </a:lnTo>
                  <a:lnTo>
                    <a:pt x="676" y="1777"/>
                  </a:lnTo>
                  <a:lnTo>
                    <a:pt x="646" y="1763"/>
                  </a:lnTo>
                  <a:lnTo>
                    <a:pt x="618" y="1743"/>
                  </a:lnTo>
                  <a:lnTo>
                    <a:pt x="594" y="1721"/>
                  </a:lnTo>
                  <a:lnTo>
                    <a:pt x="575" y="1695"/>
                  </a:lnTo>
                  <a:lnTo>
                    <a:pt x="562" y="1668"/>
                  </a:lnTo>
                  <a:lnTo>
                    <a:pt x="555" y="1638"/>
                  </a:lnTo>
                  <a:lnTo>
                    <a:pt x="558" y="1611"/>
                  </a:lnTo>
                  <a:lnTo>
                    <a:pt x="562" y="1579"/>
                  </a:lnTo>
                  <a:lnTo>
                    <a:pt x="571" y="1550"/>
                  </a:lnTo>
                  <a:lnTo>
                    <a:pt x="589" y="1525"/>
                  </a:lnTo>
                  <a:lnTo>
                    <a:pt x="610" y="1506"/>
                  </a:lnTo>
                  <a:lnTo>
                    <a:pt x="638" y="1492"/>
                  </a:lnTo>
                  <a:lnTo>
                    <a:pt x="667" y="1483"/>
                  </a:lnTo>
                  <a:lnTo>
                    <a:pt x="697" y="1480"/>
                  </a:lnTo>
                  <a:lnTo>
                    <a:pt x="730" y="1483"/>
                  </a:lnTo>
                  <a:lnTo>
                    <a:pt x="764" y="1495"/>
                  </a:lnTo>
                  <a:lnTo>
                    <a:pt x="799" y="1516"/>
                  </a:lnTo>
                  <a:lnTo>
                    <a:pt x="830" y="1542"/>
                  </a:lnTo>
                  <a:lnTo>
                    <a:pt x="857" y="1574"/>
                  </a:lnTo>
                  <a:lnTo>
                    <a:pt x="881" y="1611"/>
                  </a:lnTo>
                  <a:lnTo>
                    <a:pt x="901" y="1651"/>
                  </a:lnTo>
                  <a:lnTo>
                    <a:pt x="919" y="1693"/>
                  </a:lnTo>
                  <a:lnTo>
                    <a:pt x="1001" y="1680"/>
                  </a:lnTo>
                  <a:lnTo>
                    <a:pt x="1154" y="1653"/>
                  </a:lnTo>
                  <a:lnTo>
                    <a:pt x="1306" y="1622"/>
                  </a:lnTo>
                  <a:lnTo>
                    <a:pt x="1458" y="1587"/>
                  </a:lnTo>
                  <a:lnTo>
                    <a:pt x="1607" y="1543"/>
                  </a:lnTo>
                  <a:lnTo>
                    <a:pt x="1632" y="1537"/>
                  </a:lnTo>
                  <a:lnTo>
                    <a:pt x="1647" y="1483"/>
                  </a:lnTo>
                  <a:lnTo>
                    <a:pt x="1663" y="1430"/>
                  </a:lnTo>
                  <a:lnTo>
                    <a:pt x="1682" y="1379"/>
                  </a:lnTo>
                  <a:lnTo>
                    <a:pt x="1705" y="1328"/>
                  </a:lnTo>
                  <a:lnTo>
                    <a:pt x="1733" y="1283"/>
                  </a:lnTo>
                  <a:lnTo>
                    <a:pt x="1766" y="1241"/>
                  </a:lnTo>
                  <a:lnTo>
                    <a:pt x="1766" y="1235"/>
                  </a:lnTo>
                  <a:lnTo>
                    <a:pt x="1768" y="1230"/>
                  </a:lnTo>
                  <a:lnTo>
                    <a:pt x="1771" y="1224"/>
                  </a:lnTo>
                  <a:lnTo>
                    <a:pt x="1792" y="1198"/>
                  </a:lnTo>
                  <a:lnTo>
                    <a:pt x="1818" y="1180"/>
                  </a:lnTo>
                  <a:lnTo>
                    <a:pt x="1844" y="1169"/>
                  </a:lnTo>
                  <a:lnTo>
                    <a:pt x="1871" y="1165"/>
                  </a:lnTo>
                  <a:lnTo>
                    <a:pt x="1900" y="1167"/>
                  </a:lnTo>
                  <a:lnTo>
                    <a:pt x="1926" y="1175"/>
                  </a:lnTo>
                  <a:lnTo>
                    <a:pt x="1952" y="1188"/>
                  </a:lnTo>
                  <a:lnTo>
                    <a:pt x="1973" y="1207"/>
                  </a:lnTo>
                  <a:lnTo>
                    <a:pt x="1993" y="1232"/>
                  </a:lnTo>
                  <a:lnTo>
                    <a:pt x="2005" y="1259"/>
                  </a:lnTo>
                  <a:lnTo>
                    <a:pt x="2012" y="1291"/>
                  </a:lnTo>
                  <a:lnTo>
                    <a:pt x="2014" y="1332"/>
                  </a:lnTo>
                  <a:lnTo>
                    <a:pt x="2007" y="1369"/>
                  </a:lnTo>
                  <a:lnTo>
                    <a:pt x="1994" y="1403"/>
                  </a:lnTo>
                  <a:lnTo>
                    <a:pt x="1975" y="1433"/>
                  </a:lnTo>
                  <a:lnTo>
                    <a:pt x="1951" y="1462"/>
                  </a:lnTo>
                  <a:lnTo>
                    <a:pt x="1921" y="1488"/>
                  </a:lnTo>
                  <a:lnTo>
                    <a:pt x="1888" y="1511"/>
                  </a:lnTo>
                  <a:lnTo>
                    <a:pt x="1852" y="1532"/>
                  </a:lnTo>
                  <a:lnTo>
                    <a:pt x="1815" y="1550"/>
                  </a:lnTo>
                  <a:lnTo>
                    <a:pt x="1775" y="1567"/>
                  </a:lnTo>
                  <a:lnTo>
                    <a:pt x="1736" y="1582"/>
                  </a:lnTo>
                  <a:lnTo>
                    <a:pt x="1695" y="1595"/>
                  </a:lnTo>
                  <a:lnTo>
                    <a:pt x="1655" y="1737"/>
                  </a:lnTo>
                  <a:lnTo>
                    <a:pt x="1624" y="1882"/>
                  </a:lnTo>
                  <a:lnTo>
                    <a:pt x="1598" y="2028"/>
                  </a:lnTo>
                  <a:lnTo>
                    <a:pt x="1576" y="2175"/>
                  </a:lnTo>
                  <a:lnTo>
                    <a:pt x="1558" y="2320"/>
                  </a:lnTo>
                  <a:lnTo>
                    <a:pt x="1536" y="2547"/>
                  </a:lnTo>
                  <a:lnTo>
                    <a:pt x="1521" y="2775"/>
                  </a:lnTo>
                  <a:lnTo>
                    <a:pt x="1516" y="3003"/>
                  </a:lnTo>
                  <a:lnTo>
                    <a:pt x="1519" y="3232"/>
                  </a:lnTo>
                  <a:lnTo>
                    <a:pt x="1532" y="3460"/>
                  </a:lnTo>
                  <a:lnTo>
                    <a:pt x="1566" y="3453"/>
                  </a:lnTo>
                  <a:lnTo>
                    <a:pt x="1600" y="3444"/>
                  </a:lnTo>
                  <a:lnTo>
                    <a:pt x="1631" y="3432"/>
                  </a:lnTo>
                  <a:lnTo>
                    <a:pt x="1660" y="3418"/>
                  </a:lnTo>
                  <a:lnTo>
                    <a:pt x="1686" y="3398"/>
                  </a:lnTo>
                  <a:lnTo>
                    <a:pt x="1708" y="3376"/>
                  </a:lnTo>
                  <a:lnTo>
                    <a:pt x="1726" y="3348"/>
                  </a:lnTo>
                  <a:lnTo>
                    <a:pt x="1724" y="3347"/>
                  </a:lnTo>
                  <a:lnTo>
                    <a:pt x="1724" y="3345"/>
                  </a:lnTo>
                  <a:lnTo>
                    <a:pt x="1707" y="3255"/>
                  </a:lnTo>
                  <a:lnTo>
                    <a:pt x="1699" y="3166"/>
                  </a:lnTo>
                  <a:lnTo>
                    <a:pt x="1699" y="3080"/>
                  </a:lnTo>
                  <a:lnTo>
                    <a:pt x="1707" y="2996"/>
                  </a:lnTo>
                  <a:lnTo>
                    <a:pt x="1721" y="2914"/>
                  </a:lnTo>
                  <a:lnTo>
                    <a:pt x="1744" y="2833"/>
                  </a:lnTo>
                  <a:lnTo>
                    <a:pt x="1771" y="2754"/>
                  </a:lnTo>
                  <a:lnTo>
                    <a:pt x="1805" y="2677"/>
                  </a:lnTo>
                  <a:lnTo>
                    <a:pt x="1842" y="2601"/>
                  </a:lnTo>
                  <a:lnTo>
                    <a:pt x="1886" y="2526"/>
                  </a:lnTo>
                  <a:lnTo>
                    <a:pt x="1931" y="2452"/>
                  </a:lnTo>
                  <a:lnTo>
                    <a:pt x="1980" y="2380"/>
                  </a:lnTo>
                  <a:lnTo>
                    <a:pt x="2030" y="2307"/>
                  </a:lnTo>
                  <a:lnTo>
                    <a:pt x="2081" y="2236"/>
                  </a:lnTo>
                  <a:lnTo>
                    <a:pt x="2133" y="2165"/>
                  </a:lnTo>
                  <a:lnTo>
                    <a:pt x="2186" y="2094"/>
                  </a:lnTo>
                  <a:lnTo>
                    <a:pt x="2238" y="2024"/>
                  </a:lnTo>
                  <a:lnTo>
                    <a:pt x="2288" y="1953"/>
                  </a:lnTo>
                  <a:lnTo>
                    <a:pt x="2337" y="1882"/>
                  </a:lnTo>
                  <a:lnTo>
                    <a:pt x="2383" y="1813"/>
                  </a:lnTo>
                  <a:lnTo>
                    <a:pt x="2427" y="1742"/>
                  </a:lnTo>
                  <a:lnTo>
                    <a:pt x="2472" y="1656"/>
                  </a:lnTo>
                  <a:lnTo>
                    <a:pt x="2513" y="1567"/>
                  </a:lnTo>
                  <a:lnTo>
                    <a:pt x="2545" y="1479"/>
                  </a:lnTo>
                  <a:lnTo>
                    <a:pt x="2569" y="1388"/>
                  </a:lnTo>
                  <a:lnTo>
                    <a:pt x="2587" y="1296"/>
                  </a:lnTo>
                  <a:lnTo>
                    <a:pt x="2595" y="1204"/>
                  </a:lnTo>
                  <a:lnTo>
                    <a:pt x="2595" y="1112"/>
                  </a:lnTo>
                  <a:lnTo>
                    <a:pt x="2584" y="1018"/>
                  </a:lnTo>
                  <a:lnTo>
                    <a:pt x="2563" y="925"/>
                  </a:lnTo>
                  <a:lnTo>
                    <a:pt x="2529" y="833"/>
                  </a:lnTo>
                  <a:lnTo>
                    <a:pt x="2493" y="754"/>
                  </a:lnTo>
                  <a:lnTo>
                    <a:pt x="2450" y="678"/>
                  </a:lnTo>
                  <a:lnTo>
                    <a:pt x="2399" y="607"/>
                  </a:lnTo>
                  <a:lnTo>
                    <a:pt x="2346" y="541"/>
                  </a:lnTo>
                  <a:lnTo>
                    <a:pt x="2286" y="478"/>
                  </a:lnTo>
                  <a:lnTo>
                    <a:pt x="2223" y="421"/>
                  </a:lnTo>
                  <a:lnTo>
                    <a:pt x="2156" y="368"/>
                  </a:lnTo>
                  <a:lnTo>
                    <a:pt x="2083" y="318"/>
                  </a:lnTo>
                  <a:lnTo>
                    <a:pt x="2009" y="274"/>
                  </a:lnTo>
                  <a:lnTo>
                    <a:pt x="1931" y="235"/>
                  </a:lnTo>
                  <a:lnTo>
                    <a:pt x="1847" y="198"/>
                  </a:lnTo>
                  <a:lnTo>
                    <a:pt x="1758" y="166"/>
                  </a:lnTo>
                  <a:lnTo>
                    <a:pt x="1666" y="139"/>
                  </a:lnTo>
                  <a:lnTo>
                    <a:pt x="1571" y="114"/>
                  </a:lnTo>
                  <a:lnTo>
                    <a:pt x="1474" y="95"/>
                  </a:lnTo>
                  <a:lnTo>
                    <a:pt x="1376" y="82"/>
                  </a:lnTo>
                  <a:lnTo>
                    <a:pt x="1276" y="72"/>
                  </a:lnTo>
                  <a:lnTo>
                    <a:pt x="1177" y="71"/>
                  </a:lnTo>
                  <a:close/>
                  <a:moveTo>
                    <a:pt x="1193" y="0"/>
                  </a:moveTo>
                  <a:lnTo>
                    <a:pt x="1292" y="3"/>
                  </a:lnTo>
                  <a:lnTo>
                    <a:pt x="1392" y="11"/>
                  </a:lnTo>
                  <a:lnTo>
                    <a:pt x="1490" y="26"/>
                  </a:lnTo>
                  <a:lnTo>
                    <a:pt x="1587" y="43"/>
                  </a:lnTo>
                  <a:lnTo>
                    <a:pt x="1682" y="68"/>
                  </a:lnTo>
                  <a:lnTo>
                    <a:pt x="1775" y="97"/>
                  </a:lnTo>
                  <a:lnTo>
                    <a:pt x="1865" y="129"/>
                  </a:lnTo>
                  <a:lnTo>
                    <a:pt x="1952" y="164"/>
                  </a:lnTo>
                  <a:lnTo>
                    <a:pt x="2035" y="205"/>
                  </a:lnTo>
                  <a:lnTo>
                    <a:pt x="2123" y="256"/>
                  </a:lnTo>
                  <a:lnTo>
                    <a:pt x="2206" y="313"/>
                  </a:lnTo>
                  <a:lnTo>
                    <a:pt x="2283" y="376"/>
                  </a:lnTo>
                  <a:lnTo>
                    <a:pt x="2356" y="444"/>
                  </a:lnTo>
                  <a:lnTo>
                    <a:pt x="2420" y="516"/>
                  </a:lnTo>
                  <a:lnTo>
                    <a:pt x="2480" y="595"/>
                  </a:lnTo>
                  <a:lnTo>
                    <a:pt x="2530" y="676"/>
                  </a:lnTo>
                  <a:lnTo>
                    <a:pt x="2576" y="762"/>
                  </a:lnTo>
                  <a:lnTo>
                    <a:pt x="2611" y="851"/>
                  </a:lnTo>
                  <a:lnTo>
                    <a:pt x="2638" y="943"/>
                  </a:lnTo>
                  <a:lnTo>
                    <a:pt x="2656" y="1036"/>
                  </a:lnTo>
                  <a:lnTo>
                    <a:pt x="2666" y="1132"/>
                  </a:lnTo>
                  <a:lnTo>
                    <a:pt x="2666" y="1230"/>
                  </a:lnTo>
                  <a:lnTo>
                    <a:pt x="2656" y="1328"/>
                  </a:lnTo>
                  <a:lnTo>
                    <a:pt x="2635" y="1427"/>
                  </a:lnTo>
                  <a:lnTo>
                    <a:pt x="2605" y="1527"/>
                  </a:lnTo>
                  <a:lnTo>
                    <a:pt x="2571" y="1608"/>
                  </a:lnTo>
                  <a:lnTo>
                    <a:pt x="2534" y="1687"/>
                  </a:lnTo>
                  <a:lnTo>
                    <a:pt x="2490" y="1766"/>
                  </a:lnTo>
                  <a:lnTo>
                    <a:pt x="2443" y="1842"/>
                  </a:lnTo>
                  <a:lnTo>
                    <a:pt x="2395" y="1918"/>
                  </a:lnTo>
                  <a:lnTo>
                    <a:pt x="2343" y="1994"/>
                  </a:lnTo>
                  <a:lnTo>
                    <a:pt x="2290" y="2068"/>
                  </a:lnTo>
                  <a:lnTo>
                    <a:pt x="2235" y="2144"/>
                  </a:lnTo>
                  <a:lnTo>
                    <a:pt x="2180" y="2218"/>
                  </a:lnTo>
                  <a:lnTo>
                    <a:pt x="2127" y="2292"/>
                  </a:lnTo>
                  <a:lnTo>
                    <a:pt x="2073" y="2367"/>
                  </a:lnTo>
                  <a:lnTo>
                    <a:pt x="2023" y="2443"/>
                  </a:lnTo>
                  <a:lnTo>
                    <a:pt x="1975" y="2518"/>
                  </a:lnTo>
                  <a:lnTo>
                    <a:pt x="1930" y="2596"/>
                  </a:lnTo>
                  <a:lnTo>
                    <a:pt x="1889" y="2675"/>
                  </a:lnTo>
                  <a:lnTo>
                    <a:pt x="1854" y="2754"/>
                  </a:lnTo>
                  <a:lnTo>
                    <a:pt x="1823" y="2836"/>
                  </a:lnTo>
                  <a:lnTo>
                    <a:pt x="1799" y="2920"/>
                  </a:lnTo>
                  <a:lnTo>
                    <a:pt x="1783" y="3006"/>
                  </a:lnTo>
                  <a:lnTo>
                    <a:pt x="1773" y="3093"/>
                  </a:lnTo>
                  <a:lnTo>
                    <a:pt x="1773" y="3184"/>
                  </a:lnTo>
                  <a:lnTo>
                    <a:pt x="1781" y="3277"/>
                  </a:lnTo>
                  <a:lnTo>
                    <a:pt x="1786" y="3279"/>
                  </a:lnTo>
                  <a:lnTo>
                    <a:pt x="1792" y="3280"/>
                  </a:lnTo>
                  <a:lnTo>
                    <a:pt x="1797" y="3284"/>
                  </a:lnTo>
                  <a:lnTo>
                    <a:pt x="1831" y="3316"/>
                  </a:lnTo>
                  <a:lnTo>
                    <a:pt x="1855" y="3348"/>
                  </a:lnTo>
                  <a:lnTo>
                    <a:pt x="1871" y="3381"/>
                  </a:lnTo>
                  <a:lnTo>
                    <a:pt x="1881" y="3413"/>
                  </a:lnTo>
                  <a:lnTo>
                    <a:pt x="1883" y="3447"/>
                  </a:lnTo>
                  <a:lnTo>
                    <a:pt x="1879" y="3479"/>
                  </a:lnTo>
                  <a:lnTo>
                    <a:pt x="1870" y="3510"/>
                  </a:lnTo>
                  <a:lnTo>
                    <a:pt x="1855" y="3542"/>
                  </a:lnTo>
                  <a:lnTo>
                    <a:pt x="1860" y="3545"/>
                  </a:lnTo>
                  <a:lnTo>
                    <a:pt x="1865" y="3550"/>
                  </a:lnTo>
                  <a:lnTo>
                    <a:pt x="1868" y="3555"/>
                  </a:lnTo>
                  <a:lnTo>
                    <a:pt x="1871" y="3561"/>
                  </a:lnTo>
                  <a:lnTo>
                    <a:pt x="1883" y="3602"/>
                  </a:lnTo>
                  <a:lnTo>
                    <a:pt x="1888" y="3639"/>
                  </a:lnTo>
                  <a:lnTo>
                    <a:pt x="1889" y="3673"/>
                  </a:lnTo>
                  <a:lnTo>
                    <a:pt x="1884" y="3705"/>
                  </a:lnTo>
                  <a:lnTo>
                    <a:pt x="1888" y="3708"/>
                  </a:lnTo>
                  <a:lnTo>
                    <a:pt x="1889" y="3712"/>
                  </a:lnTo>
                  <a:lnTo>
                    <a:pt x="1905" y="3760"/>
                  </a:lnTo>
                  <a:lnTo>
                    <a:pt x="1913" y="3807"/>
                  </a:lnTo>
                  <a:lnTo>
                    <a:pt x="1915" y="3850"/>
                  </a:lnTo>
                  <a:lnTo>
                    <a:pt x="1910" y="3891"/>
                  </a:lnTo>
                  <a:lnTo>
                    <a:pt x="1899" y="3928"/>
                  </a:lnTo>
                  <a:lnTo>
                    <a:pt x="1883" y="3963"/>
                  </a:lnTo>
                  <a:lnTo>
                    <a:pt x="1860" y="3994"/>
                  </a:lnTo>
                  <a:lnTo>
                    <a:pt x="1834" y="4025"/>
                  </a:lnTo>
                  <a:lnTo>
                    <a:pt x="1817" y="4076"/>
                  </a:lnTo>
                  <a:lnTo>
                    <a:pt x="1792" y="4125"/>
                  </a:lnTo>
                  <a:lnTo>
                    <a:pt x="1762" y="4167"/>
                  </a:lnTo>
                  <a:lnTo>
                    <a:pt x="1724" y="4206"/>
                  </a:lnTo>
                  <a:lnTo>
                    <a:pt x="1682" y="4238"/>
                  </a:lnTo>
                  <a:lnTo>
                    <a:pt x="1637" y="4267"/>
                  </a:lnTo>
                  <a:lnTo>
                    <a:pt x="1587" y="4291"/>
                  </a:lnTo>
                  <a:lnTo>
                    <a:pt x="1534" y="4309"/>
                  </a:lnTo>
                  <a:lnTo>
                    <a:pt x="1479" y="4323"/>
                  </a:lnTo>
                  <a:lnTo>
                    <a:pt x="1422" y="4333"/>
                  </a:lnTo>
                  <a:lnTo>
                    <a:pt x="1364" y="4338"/>
                  </a:lnTo>
                  <a:lnTo>
                    <a:pt x="1308" y="4338"/>
                  </a:lnTo>
                  <a:lnTo>
                    <a:pt x="1250" y="4332"/>
                  </a:lnTo>
                  <a:lnTo>
                    <a:pt x="1195" y="4322"/>
                  </a:lnTo>
                  <a:lnTo>
                    <a:pt x="1140" y="4307"/>
                  </a:lnTo>
                  <a:lnTo>
                    <a:pt x="1088" y="4288"/>
                  </a:lnTo>
                  <a:lnTo>
                    <a:pt x="1040" y="4262"/>
                  </a:lnTo>
                  <a:lnTo>
                    <a:pt x="996" y="4233"/>
                  </a:lnTo>
                  <a:lnTo>
                    <a:pt x="956" y="4199"/>
                  </a:lnTo>
                  <a:lnTo>
                    <a:pt x="922" y="4159"/>
                  </a:lnTo>
                  <a:lnTo>
                    <a:pt x="894" y="4115"/>
                  </a:lnTo>
                  <a:lnTo>
                    <a:pt x="873" y="4065"/>
                  </a:lnTo>
                  <a:lnTo>
                    <a:pt x="839" y="4043"/>
                  </a:lnTo>
                  <a:lnTo>
                    <a:pt x="810" y="4018"/>
                  </a:lnTo>
                  <a:lnTo>
                    <a:pt x="786" y="3992"/>
                  </a:lnTo>
                  <a:lnTo>
                    <a:pt x="767" y="3963"/>
                  </a:lnTo>
                  <a:lnTo>
                    <a:pt x="754" y="3933"/>
                  </a:lnTo>
                  <a:lnTo>
                    <a:pt x="747" y="3899"/>
                  </a:lnTo>
                  <a:lnTo>
                    <a:pt x="747" y="3863"/>
                  </a:lnTo>
                  <a:lnTo>
                    <a:pt x="756" y="3825"/>
                  </a:lnTo>
                  <a:lnTo>
                    <a:pt x="772" y="3783"/>
                  </a:lnTo>
                  <a:lnTo>
                    <a:pt x="756" y="3752"/>
                  </a:lnTo>
                  <a:lnTo>
                    <a:pt x="743" y="3720"/>
                  </a:lnTo>
                  <a:lnTo>
                    <a:pt x="738" y="3686"/>
                  </a:lnTo>
                  <a:lnTo>
                    <a:pt x="738" y="3653"/>
                  </a:lnTo>
                  <a:lnTo>
                    <a:pt x="746" y="3623"/>
                  </a:lnTo>
                  <a:lnTo>
                    <a:pt x="760" y="3594"/>
                  </a:lnTo>
                  <a:lnTo>
                    <a:pt x="783" y="3568"/>
                  </a:lnTo>
                  <a:lnTo>
                    <a:pt x="767" y="3536"/>
                  </a:lnTo>
                  <a:lnTo>
                    <a:pt x="759" y="3502"/>
                  </a:lnTo>
                  <a:lnTo>
                    <a:pt x="756" y="3471"/>
                  </a:lnTo>
                  <a:lnTo>
                    <a:pt x="760" y="3442"/>
                  </a:lnTo>
                  <a:lnTo>
                    <a:pt x="768" y="3416"/>
                  </a:lnTo>
                  <a:lnTo>
                    <a:pt x="783" y="3390"/>
                  </a:lnTo>
                  <a:lnTo>
                    <a:pt x="801" y="3368"/>
                  </a:lnTo>
                  <a:lnTo>
                    <a:pt x="822" y="3350"/>
                  </a:lnTo>
                  <a:lnTo>
                    <a:pt x="846" y="3337"/>
                  </a:lnTo>
                  <a:lnTo>
                    <a:pt x="873" y="3332"/>
                  </a:lnTo>
                  <a:lnTo>
                    <a:pt x="872" y="3224"/>
                  </a:lnTo>
                  <a:lnTo>
                    <a:pt x="867" y="3116"/>
                  </a:lnTo>
                  <a:lnTo>
                    <a:pt x="857" y="3008"/>
                  </a:lnTo>
                  <a:lnTo>
                    <a:pt x="839" y="2901"/>
                  </a:lnTo>
                  <a:lnTo>
                    <a:pt x="812" y="2796"/>
                  </a:lnTo>
                  <a:lnTo>
                    <a:pt x="789" y="2730"/>
                  </a:lnTo>
                  <a:lnTo>
                    <a:pt x="762" y="2667"/>
                  </a:lnTo>
                  <a:lnTo>
                    <a:pt x="731" y="2607"/>
                  </a:lnTo>
                  <a:lnTo>
                    <a:pt x="715" y="2607"/>
                  </a:lnTo>
                  <a:lnTo>
                    <a:pt x="714" y="2607"/>
                  </a:lnTo>
                  <a:lnTo>
                    <a:pt x="712" y="2606"/>
                  </a:lnTo>
                  <a:lnTo>
                    <a:pt x="712" y="2604"/>
                  </a:lnTo>
                  <a:lnTo>
                    <a:pt x="714" y="2602"/>
                  </a:lnTo>
                  <a:lnTo>
                    <a:pt x="715" y="2601"/>
                  </a:lnTo>
                  <a:lnTo>
                    <a:pt x="728" y="2599"/>
                  </a:lnTo>
                  <a:lnTo>
                    <a:pt x="680" y="2522"/>
                  </a:lnTo>
                  <a:lnTo>
                    <a:pt x="625" y="2446"/>
                  </a:lnTo>
                  <a:lnTo>
                    <a:pt x="567" y="2371"/>
                  </a:lnTo>
                  <a:lnTo>
                    <a:pt x="505" y="2299"/>
                  </a:lnTo>
                  <a:lnTo>
                    <a:pt x="433" y="2210"/>
                  </a:lnTo>
                  <a:lnTo>
                    <a:pt x="363" y="2118"/>
                  </a:lnTo>
                  <a:lnTo>
                    <a:pt x="298" y="2024"/>
                  </a:lnTo>
                  <a:lnTo>
                    <a:pt x="237" y="1926"/>
                  </a:lnTo>
                  <a:lnTo>
                    <a:pt x="182" y="1826"/>
                  </a:lnTo>
                  <a:lnTo>
                    <a:pt x="132" y="1721"/>
                  </a:lnTo>
                  <a:lnTo>
                    <a:pt x="89" y="1616"/>
                  </a:lnTo>
                  <a:lnTo>
                    <a:pt x="53" y="1506"/>
                  </a:lnTo>
                  <a:lnTo>
                    <a:pt x="32" y="1422"/>
                  </a:lnTo>
                  <a:lnTo>
                    <a:pt x="16" y="1338"/>
                  </a:lnTo>
                  <a:lnTo>
                    <a:pt x="5" y="1253"/>
                  </a:lnTo>
                  <a:lnTo>
                    <a:pt x="0" y="1165"/>
                  </a:lnTo>
                  <a:lnTo>
                    <a:pt x="0" y="1078"/>
                  </a:lnTo>
                  <a:lnTo>
                    <a:pt x="6" y="993"/>
                  </a:lnTo>
                  <a:lnTo>
                    <a:pt x="17" y="907"/>
                  </a:lnTo>
                  <a:lnTo>
                    <a:pt x="35" y="823"/>
                  </a:lnTo>
                  <a:lnTo>
                    <a:pt x="58" y="741"/>
                  </a:lnTo>
                  <a:lnTo>
                    <a:pt x="87" y="660"/>
                  </a:lnTo>
                  <a:lnTo>
                    <a:pt x="121" y="583"/>
                  </a:lnTo>
                  <a:lnTo>
                    <a:pt x="161" y="507"/>
                  </a:lnTo>
                  <a:lnTo>
                    <a:pt x="208" y="436"/>
                  </a:lnTo>
                  <a:lnTo>
                    <a:pt x="261" y="369"/>
                  </a:lnTo>
                  <a:lnTo>
                    <a:pt x="321" y="306"/>
                  </a:lnTo>
                  <a:lnTo>
                    <a:pt x="386" y="248"/>
                  </a:lnTo>
                  <a:lnTo>
                    <a:pt x="458" y="197"/>
                  </a:lnTo>
                  <a:lnTo>
                    <a:pt x="539" y="148"/>
                  </a:lnTo>
                  <a:lnTo>
                    <a:pt x="625" y="106"/>
                  </a:lnTo>
                  <a:lnTo>
                    <a:pt x="714" y="72"/>
                  </a:lnTo>
                  <a:lnTo>
                    <a:pt x="806" y="45"/>
                  </a:lnTo>
                  <a:lnTo>
                    <a:pt x="899" y="24"/>
                  </a:lnTo>
                  <a:lnTo>
                    <a:pt x="996" y="9"/>
                  </a:lnTo>
                  <a:lnTo>
                    <a:pt x="1095" y="1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6408D1C-437E-4245-A078-9B4A9DD6C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826" y="3194050"/>
              <a:ext cx="530225" cy="360363"/>
            </a:xfrm>
            <a:custGeom>
              <a:avLst/>
              <a:gdLst>
                <a:gd name="T0" fmla="*/ 94 w 667"/>
                <a:gd name="T1" fmla="*/ 245 h 455"/>
                <a:gd name="T2" fmla="*/ 168 w 667"/>
                <a:gd name="T3" fmla="*/ 387 h 455"/>
                <a:gd name="T4" fmla="*/ 286 w 667"/>
                <a:gd name="T5" fmla="*/ 350 h 455"/>
                <a:gd name="T6" fmla="*/ 412 w 667"/>
                <a:gd name="T7" fmla="*/ 329 h 455"/>
                <a:gd name="T8" fmla="*/ 538 w 667"/>
                <a:gd name="T9" fmla="*/ 314 h 455"/>
                <a:gd name="T10" fmla="*/ 593 w 667"/>
                <a:gd name="T11" fmla="*/ 272 h 455"/>
                <a:gd name="T12" fmla="*/ 591 w 667"/>
                <a:gd name="T13" fmla="*/ 200 h 455"/>
                <a:gd name="T14" fmla="*/ 490 w 667"/>
                <a:gd name="T15" fmla="*/ 174 h 455"/>
                <a:gd name="T16" fmla="*/ 281 w 667"/>
                <a:gd name="T17" fmla="*/ 129 h 455"/>
                <a:gd name="T18" fmla="*/ 78 w 667"/>
                <a:gd name="T19" fmla="*/ 77 h 455"/>
                <a:gd name="T20" fmla="*/ 105 w 667"/>
                <a:gd name="T21" fmla="*/ 9 h 455"/>
                <a:gd name="T22" fmla="*/ 243 w 667"/>
                <a:gd name="T23" fmla="*/ 32 h 455"/>
                <a:gd name="T24" fmla="*/ 382 w 667"/>
                <a:gd name="T25" fmla="*/ 64 h 455"/>
                <a:gd name="T26" fmla="*/ 514 w 667"/>
                <a:gd name="T27" fmla="*/ 108 h 455"/>
                <a:gd name="T28" fmla="*/ 635 w 667"/>
                <a:gd name="T29" fmla="*/ 172 h 455"/>
                <a:gd name="T30" fmla="*/ 646 w 667"/>
                <a:gd name="T31" fmla="*/ 180 h 455"/>
                <a:gd name="T32" fmla="*/ 651 w 667"/>
                <a:gd name="T33" fmla="*/ 187 h 455"/>
                <a:gd name="T34" fmla="*/ 653 w 667"/>
                <a:gd name="T35" fmla="*/ 197 h 455"/>
                <a:gd name="T36" fmla="*/ 653 w 667"/>
                <a:gd name="T37" fmla="*/ 200 h 455"/>
                <a:gd name="T38" fmla="*/ 658 w 667"/>
                <a:gd name="T39" fmla="*/ 285 h 455"/>
                <a:gd name="T40" fmla="*/ 667 w 667"/>
                <a:gd name="T41" fmla="*/ 342 h 455"/>
                <a:gd name="T42" fmla="*/ 651 w 667"/>
                <a:gd name="T43" fmla="*/ 363 h 455"/>
                <a:gd name="T44" fmla="*/ 486 w 667"/>
                <a:gd name="T45" fmla="*/ 385 h 455"/>
                <a:gd name="T46" fmla="*/ 281 w 667"/>
                <a:gd name="T47" fmla="*/ 424 h 455"/>
                <a:gd name="T48" fmla="*/ 167 w 667"/>
                <a:gd name="T49" fmla="*/ 447 h 455"/>
                <a:gd name="T50" fmla="*/ 97 w 667"/>
                <a:gd name="T51" fmla="*/ 455 h 455"/>
                <a:gd name="T52" fmla="*/ 73 w 667"/>
                <a:gd name="T53" fmla="*/ 448 h 455"/>
                <a:gd name="T54" fmla="*/ 41 w 667"/>
                <a:gd name="T55" fmla="*/ 361 h 455"/>
                <a:gd name="T56" fmla="*/ 12 w 667"/>
                <a:gd name="T57" fmla="*/ 203 h 455"/>
                <a:gd name="T58" fmla="*/ 4 w 667"/>
                <a:gd name="T59" fmla="*/ 43 h 455"/>
                <a:gd name="T60" fmla="*/ 4 w 667"/>
                <a:gd name="T61" fmla="*/ 19 h 455"/>
                <a:gd name="T62" fmla="*/ 23 w 667"/>
                <a:gd name="T63" fmla="*/ 1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7" h="455">
                  <a:moveTo>
                    <a:pt x="78" y="77"/>
                  </a:moveTo>
                  <a:lnTo>
                    <a:pt x="94" y="245"/>
                  </a:lnTo>
                  <a:lnTo>
                    <a:pt x="115" y="411"/>
                  </a:lnTo>
                  <a:lnTo>
                    <a:pt x="168" y="387"/>
                  </a:lnTo>
                  <a:lnTo>
                    <a:pt x="226" y="366"/>
                  </a:lnTo>
                  <a:lnTo>
                    <a:pt x="286" y="350"/>
                  </a:lnTo>
                  <a:lnTo>
                    <a:pt x="349" y="339"/>
                  </a:lnTo>
                  <a:lnTo>
                    <a:pt x="412" y="329"/>
                  </a:lnTo>
                  <a:lnTo>
                    <a:pt x="475" y="321"/>
                  </a:lnTo>
                  <a:lnTo>
                    <a:pt x="538" y="314"/>
                  </a:lnTo>
                  <a:lnTo>
                    <a:pt x="598" y="308"/>
                  </a:lnTo>
                  <a:lnTo>
                    <a:pt x="593" y="272"/>
                  </a:lnTo>
                  <a:lnTo>
                    <a:pt x="590" y="237"/>
                  </a:lnTo>
                  <a:lnTo>
                    <a:pt x="591" y="200"/>
                  </a:lnTo>
                  <a:lnTo>
                    <a:pt x="591" y="198"/>
                  </a:lnTo>
                  <a:lnTo>
                    <a:pt x="490" y="174"/>
                  </a:lnTo>
                  <a:lnTo>
                    <a:pt x="385" y="151"/>
                  </a:lnTo>
                  <a:lnTo>
                    <a:pt x="281" y="129"/>
                  </a:lnTo>
                  <a:lnTo>
                    <a:pt x="178" y="105"/>
                  </a:lnTo>
                  <a:lnTo>
                    <a:pt x="78" y="77"/>
                  </a:lnTo>
                  <a:close/>
                  <a:moveTo>
                    <a:pt x="39" y="0"/>
                  </a:moveTo>
                  <a:lnTo>
                    <a:pt x="105" y="9"/>
                  </a:lnTo>
                  <a:lnTo>
                    <a:pt x="173" y="21"/>
                  </a:lnTo>
                  <a:lnTo>
                    <a:pt x="243" y="32"/>
                  </a:lnTo>
                  <a:lnTo>
                    <a:pt x="312" y="46"/>
                  </a:lnTo>
                  <a:lnTo>
                    <a:pt x="382" y="64"/>
                  </a:lnTo>
                  <a:lnTo>
                    <a:pt x="449" y="84"/>
                  </a:lnTo>
                  <a:lnTo>
                    <a:pt x="514" y="108"/>
                  </a:lnTo>
                  <a:lnTo>
                    <a:pt x="577" y="137"/>
                  </a:lnTo>
                  <a:lnTo>
                    <a:pt x="635" y="172"/>
                  </a:lnTo>
                  <a:lnTo>
                    <a:pt x="640" y="176"/>
                  </a:lnTo>
                  <a:lnTo>
                    <a:pt x="646" y="180"/>
                  </a:lnTo>
                  <a:lnTo>
                    <a:pt x="650" y="184"/>
                  </a:lnTo>
                  <a:lnTo>
                    <a:pt x="651" y="187"/>
                  </a:lnTo>
                  <a:lnTo>
                    <a:pt x="653" y="192"/>
                  </a:lnTo>
                  <a:lnTo>
                    <a:pt x="653" y="197"/>
                  </a:lnTo>
                  <a:lnTo>
                    <a:pt x="653" y="198"/>
                  </a:lnTo>
                  <a:lnTo>
                    <a:pt x="653" y="200"/>
                  </a:lnTo>
                  <a:lnTo>
                    <a:pt x="654" y="243"/>
                  </a:lnTo>
                  <a:lnTo>
                    <a:pt x="658" y="285"/>
                  </a:lnTo>
                  <a:lnTo>
                    <a:pt x="667" y="327"/>
                  </a:lnTo>
                  <a:lnTo>
                    <a:pt x="667" y="342"/>
                  </a:lnTo>
                  <a:lnTo>
                    <a:pt x="662" y="355"/>
                  </a:lnTo>
                  <a:lnTo>
                    <a:pt x="651" y="363"/>
                  </a:lnTo>
                  <a:lnTo>
                    <a:pt x="637" y="368"/>
                  </a:lnTo>
                  <a:lnTo>
                    <a:pt x="486" y="385"/>
                  </a:lnTo>
                  <a:lnTo>
                    <a:pt x="338" y="411"/>
                  </a:lnTo>
                  <a:lnTo>
                    <a:pt x="281" y="424"/>
                  </a:lnTo>
                  <a:lnTo>
                    <a:pt x="225" y="437"/>
                  </a:lnTo>
                  <a:lnTo>
                    <a:pt x="167" y="447"/>
                  </a:lnTo>
                  <a:lnTo>
                    <a:pt x="110" y="452"/>
                  </a:lnTo>
                  <a:lnTo>
                    <a:pt x="97" y="455"/>
                  </a:lnTo>
                  <a:lnTo>
                    <a:pt x="84" y="455"/>
                  </a:lnTo>
                  <a:lnTo>
                    <a:pt x="73" y="448"/>
                  </a:lnTo>
                  <a:lnTo>
                    <a:pt x="65" y="437"/>
                  </a:lnTo>
                  <a:lnTo>
                    <a:pt x="41" y="361"/>
                  </a:lnTo>
                  <a:lnTo>
                    <a:pt x="23" y="282"/>
                  </a:lnTo>
                  <a:lnTo>
                    <a:pt x="12" y="203"/>
                  </a:lnTo>
                  <a:lnTo>
                    <a:pt x="5" y="124"/>
                  </a:lnTo>
                  <a:lnTo>
                    <a:pt x="4" y="43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2" y="8"/>
                  </a:lnTo>
                  <a:lnTo>
                    <a:pt x="23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F625C9F-74F2-4313-A328-F7B8D8FE3D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8838" y="2108200"/>
              <a:ext cx="555625" cy="534988"/>
            </a:xfrm>
            <a:custGeom>
              <a:avLst/>
              <a:gdLst>
                <a:gd name="T0" fmla="*/ 346 w 701"/>
                <a:gd name="T1" fmla="*/ 78 h 675"/>
                <a:gd name="T2" fmla="*/ 275 w 701"/>
                <a:gd name="T3" fmla="*/ 131 h 675"/>
                <a:gd name="T4" fmla="*/ 203 w 701"/>
                <a:gd name="T5" fmla="*/ 184 h 675"/>
                <a:gd name="T6" fmla="*/ 136 w 701"/>
                <a:gd name="T7" fmla="*/ 239 h 675"/>
                <a:gd name="T8" fmla="*/ 69 w 701"/>
                <a:gd name="T9" fmla="*/ 300 h 675"/>
                <a:gd name="T10" fmla="*/ 136 w 701"/>
                <a:gd name="T11" fmla="*/ 334 h 675"/>
                <a:gd name="T12" fmla="*/ 200 w 701"/>
                <a:gd name="T13" fmla="*/ 373 h 675"/>
                <a:gd name="T14" fmla="*/ 262 w 701"/>
                <a:gd name="T15" fmla="*/ 415 h 675"/>
                <a:gd name="T16" fmla="*/ 321 w 701"/>
                <a:gd name="T17" fmla="*/ 457 h 675"/>
                <a:gd name="T18" fmla="*/ 383 w 701"/>
                <a:gd name="T19" fmla="*/ 504 h 675"/>
                <a:gd name="T20" fmla="*/ 444 w 701"/>
                <a:gd name="T21" fmla="*/ 549 h 675"/>
                <a:gd name="T22" fmla="*/ 475 w 701"/>
                <a:gd name="T23" fmla="*/ 568 h 675"/>
                <a:gd name="T24" fmla="*/ 504 w 701"/>
                <a:gd name="T25" fmla="*/ 580 h 675"/>
                <a:gd name="T26" fmla="*/ 531 w 701"/>
                <a:gd name="T27" fmla="*/ 585 h 675"/>
                <a:gd name="T28" fmla="*/ 557 w 701"/>
                <a:gd name="T29" fmla="*/ 585 h 675"/>
                <a:gd name="T30" fmla="*/ 585 w 701"/>
                <a:gd name="T31" fmla="*/ 578 h 675"/>
                <a:gd name="T32" fmla="*/ 614 w 701"/>
                <a:gd name="T33" fmla="*/ 568 h 675"/>
                <a:gd name="T34" fmla="*/ 522 w 701"/>
                <a:gd name="T35" fmla="*/ 405 h 675"/>
                <a:gd name="T36" fmla="*/ 431 w 701"/>
                <a:gd name="T37" fmla="*/ 242 h 675"/>
                <a:gd name="T38" fmla="*/ 346 w 701"/>
                <a:gd name="T39" fmla="*/ 78 h 675"/>
                <a:gd name="T40" fmla="*/ 360 w 701"/>
                <a:gd name="T41" fmla="*/ 0 h 675"/>
                <a:gd name="T42" fmla="*/ 371 w 701"/>
                <a:gd name="T43" fmla="*/ 0 h 675"/>
                <a:gd name="T44" fmla="*/ 384 w 701"/>
                <a:gd name="T45" fmla="*/ 5 h 675"/>
                <a:gd name="T46" fmla="*/ 394 w 701"/>
                <a:gd name="T47" fmla="*/ 16 h 675"/>
                <a:gd name="T48" fmla="*/ 496 w 701"/>
                <a:gd name="T49" fmla="*/ 199 h 675"/>
                <a:gd name="T50" fmla="*/ 596 w 701"/>
                <a:gd name="T51" fmla="*/ 383 h 675"/>
                <a:gd name="T52" fmla="*/ 696 w 701"/>
                <a:gd name="T53" fmla="*/ 567 h 675"/>
                <a:gd name="T54" fmla="*/ 701 w 701"/>
                <a:gd name="T55" fmla="*/ 580 h 675"/>
                <a:gd name="T56" fmla="*/ 701 w 701"/>
                <a:gd name="T57" fmla="*/ 594 h 675"/>
                <a:gd name="T58" fmla="*/ 694 w 701"/>
                <a:gd name="T59" fmla="*/ 607 h 675"/>
                <a:gd name="T60" fmla="*/ 683 w 701"/>
                <a:gd name="T61" fmla="*/ 617 h 675"/>
                <a:gd name="T62" fmla="*/ 651 w 701"/>
                <a:gd name="T63" fmla="*/ 631 h 675"/>
                <a:gd name="T64" fmla="*/ 622 w 701"/>
                <a:gd name="T65" fmla="*/ 646 h 675"/>
                <a:gd name="T66" fmla="*/ 596 w 701"/>
                <a:gd name="T67" fmla="*/ 657 h 675"/>
                <a:gd name="T68" fmla="*/ 573 w 701"/>
                <a:gd name="T69" fmla="*/ 667 h 675"/>
                <a:gd name="T70" fmla="*/ 551 w 701"/>
                <a:gd name="T71" fmla="*/ 673 h 675"/>
                <a:gd name="T72" fmla="*/ 528 w 701"/>
                <a:gd name="T73" fmla="*/ 675 h 675"/>
                <a:gd name="T74" fmla="*/ 507 w 701"/>
                <a:gd name="T75" fmla="*/ 672 h 675"/>
                <a:gd name="T76" fmla="*/ 483 w 701"/>
                <a:gd name="T77" fmla="*/ 664 h 675"/>
                <a:gd name="T78" fmla="*/ 457 w 701"/>
                <a:gd name="T79" fmla="*/ 651 h 675"/>
                <a:gd name="T80" fmla="*/ 430 w 701"/>
                <a:gd name="T81" fmla="*/ 630 h 675"/>
                <a:gd name="T82" fmla="*/ 350 w 701"/>
                <a:gd name="T83" fmla="*/ 568 h 675"/>
                <a:gd name="T84" fmla="*/ 268 w 701"/>
                <a:gd name="T85" fmla="*/ 509 h 675"/>
                <a:gd name="T86" fmla="*/ 184 w 701"/>
                <a:gd name="T87" fmla="*/ 451 h 675"/>
                <a:gd name="T88" fmla="*/ 103 w 701"/>
                <a:gd name="T89" fmla="*/ 389 h 675"/>
                <a:gd name="T90" fmla="*/ 27 w 701"/>
                <a:gd name="T91" fmla="*/ 323 h 675"/>
                <a:gd name="T92" fmla="*/ 16 w 701"/>
                <a:gd name="T93" fmla="*/ 320 h 675"/>
                <a:gd name="T94" fmla="*/ 6 w 701"/>
                <a:gd name="T95" fmla="*/ 312 h 675"/>
                <a:gd name="T96" fmla="*/ 0 w 701"/>
                <a:gd name="T97" fmla="*/ 300 h 675"/>
                <a:gd name="T98" fmla="*/ 0 w 701"/>
                <a:gd name="T99" fmla="*/ 289 h 675"/>
                <a:gd name="T100" fmla="*/ 5 w 701"/>
                <a:gd name="T101" fmla="*/ 278 h 675"/>
                <a:gd name="T102" fmla="*/ 47 w 701"/>
                <a:gd name="T103" fmla="*/ 224 h 675"/>
                <a:gd name="T104" fmla="*/ 94 w 701"/>
                <a:gd name="T105" fmla="*/ 171 h 675"/>
                <a:gd name="T106" fmla="*/ 144 w 701"/>
                <a:gd name="T107" fmla="*/ 121 h 675"/>
                <a:gd name="T108" fmla="*/ 199 w 701"/>
                <a:gd name="T109" fmla="*/ 76 h 675"/>
                <a:gd name="T110" fmla="*/ 255 w 701"/>
                <a:gd name="T111" fmla="*/ 37 h 675"/>
                <a:gd name="T112" fmla="*/ 316 w 701"/>
                <a:gd name="T113" fmla="*/ 5 h 675"/>
                <a:gd name="T114" fmla="*/ 333 w 701"/>
                <a:gd name="T115" fmla="*/ 2 h 675"/>
                <a:gd name="T116" fmla="*/ 349 w 701"/>
                <a:gd name="T117" fmla="*/ 3 h 675"/>
                <a:gd name="T118" fmla="*/ 360 w 701"/>
                <a:gd name="T11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1" h="675">
                  <a:moveTo>
                    <a:pt x="346" y="78"/>
                  </a:moveTo>
                  <a:lnTo>
                    <a:pt x="275" y="131"/>
                  </a:lnTo>
                  <a:lnTo>
                    <a:pt x="203" y="184"/>
                  </a:lnTo>
                  <a:lnTo>
                    <a:pt x="136" y="239"/>
                  </a:lnTo>
                  <a:lnTo>
                    <a:pt x="69" y="300"/>
                  </a:lnTo>
                  <a:lnTo>
                    <a:pt x="136" y="334"/>
                  </a:lnTo>
                  <a:lnTo>
                    <a:pt x="200" y="373"/>
                  </a:lnTo>
                  <a:lnTo>
                    <a:pt x="262" y="415"/>
                  </a:lnTo>
                  <a:lnTo>
                    <a:pt x="321" y="457"/>
                  </a:lnTo>
                  <a:lnTo>
                    <a:pt x="383" y="504"/>
                  </a:lnTo>
                  <a:lnTo>
                    <a:pt x="444" y="549"/>
                  </a:lnTo>
                  <a:lnTo>
                    <a:pt x="475" y="568"/>
                  </a:lnTo>
                  <a:lnTo>
                    <a:pt x="504" y="580"/>
                  </a:lnTo>
                  <a:lnTo>
                    <a:pt x="531" y="585"/>
                  </a:lnTo>
                  <a:lnTo>
                    <a:pt x="557" y="585"/>
                  </a:lnTo>
                  <a:lnTo>
                    <a:pt x="585" y="578"/>
                  </a:lnTo>
                  <a:lnTo>
                    <a:pt x="614" y="568"/>
                  </a:lnTo>
                  <a:lnTo>
                    <a:pt x="522" y="405"/>
                  </a:lnTo>
                  <a:lnTo>
                    <a:pt x="431" y="242"/>
                  </a:lnTo>
                  <a:lnTo>
                    <a:pt x="346" y="78"/>
                  </a:lnTo>
                  <a:close/>
                  <a:moveTo>
                    <a:pt x="360" y="0"/>
                  </a:moveTo>
                  <a:lnTo>
                    <a:pt x="371" y="0"/>
                  </a:lnTo>
                  <a:lnTo>
                    <a:pt x="384" y="5"/>
                  </a:lnTo>
                  <a:lnTo>
                    <a:pt x="394" y="16"/>
                  </a:lnTo>
                  <a:lnTo>
                    <a:pt x="496" y="199"/>
                  </a:lnTo>
                  <a:lnTo>
                    <a:pt x="596" y="383"/>
                  </a:lnTo>
                  <a:lnTo>
                    <a:pt x="696" y="567"/>
                  </a:lnTo>
                  <a:lnTo>
                    <a:pt x="701" y="580"/>
                  </a:lnTo>
                  <a:lnTo>
                    <a:pt x="701" y="594"/>
                  </a:lnTo>
                  <a:lnTo>
                    <a:pt x="694" y="607"/>
                  </a:lnTo>
                  <a:lnTo>
                    <a:pt x="683" y="617"/>
                  </a:lnTo>
                  <a:lnTo>
                    <a:pt x="651" y="631"/>
                  </a:lnTo>
                  <a:lnTo>
                    <a:pt x="622" y="646"/>
                  </a:lnTo>
                  <a:lnTo>
                    <a:pt x="596" y="657"/>
                  </a:lnTo>
                  <a:lnTo>
                    <a:pt x="573" y="667"/>
                  </a:lnTo>
                  <a:lnTo>
                    <a:pt x="551" y="673"/>
                  </a:lnTo>
                  <a:lnTo>
                    <a:pt x="528" y="675"/>
                  </a:lnTo>
                  <a:lnTo>
                    <a:pt x="507" y="672"/>
                  </a:lnTo>
                  <a:lnTo>
                    <a:pt x="483" y="664"/>
                  </a:lnTo>
                  <a:lnTo>
                    <a:pt x="457" y="651"/>
                  </a:lnTo>
                  <a:lnTo>
                    <a:pt x="430" y="630"/>
                  </a:lnTo>
                  <a:lnTo>
                    <a:pt x="350" y="568"/>
                  </a:lnTo>
                  <a:lnTo>
                    <a:pt x="268" y="509"/>
                  </a:lnTo>
                  <a:lnTo>
                    <a:pt x="184" y="451"/>
                  </a:lnTo>
                  <a:lnTo>
                    <a:pt x="103" y="389"/>
                  </a:lnTo>
                  <a:lnTo>
                    <a:pt x="27" y="323"/>
                  </a:lnTo>
                  <a:lnTo>
                    <a:pt x="16" y="320"/>
                  </a:lnTo>
                  <a:lnTo>
                    <a:pt x="6" y="312"/>
                  </a:lnTo>
                  <a:lnTo>
                    <a:pt x="0" y="300"/>
                  </a:lnTo>
                  <a:lnTo>
                    <a:pt x="0" y="289"/>
                  </a:lnTo>
                  <a:lnTo>
                    <a:pt x="5" y="278"/>
                  </a:lnTo>
                  <a:lnTo>
                    <a:pt x="47" y="224"/>
                  </a:lnTo>
                  <a:lnTo>
                    <a:pt x="94" y="171"/>
                  </a:lnTo>
                  <a:lnTo>
                    <a:pt x="144" y="121"/>
                  </a:lnTo>
                  <a:lnTo>
                    <a:pt x="199" y="76"/>
                  </a:lnTo>
                  <a:lnTo>
                    <a:pt x="255" y="37"/>
                  </a:lnTo>
                  <a:lnTo>
                    <a:pt x="316" y="5"/>
                  </a:lnTo>
                  <a:lnTo>
                    <a:pt x="333" y="2"/>
                  </a:lnTo>
                  <a:lnTo>
                    <a:pt x="349" y="3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6829E77-EDA6-4605-A467-6E3E299B0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9100" y="1752600"/>
              <a:ext cx="350837" cy="593725"/>
            </a:xfrm>
            <a:custGeom>
              <a:avLst/>
              <a:gdLst>
                <a:gd name="T0" fmla="*/ 280 w 441"/>
                <a:gd name="T1" fmla="*/ 94 h 749"/>
                <a:gd name="T2" fmla="*/ 41 w 441"/>
                <a:gd name="T3" fmla="*/ 110 h 749"/>
                <a:gd name="T4" fmla="*/ 126 w 441"/>
                <a:gd name="T5" fmla="*/ 330 h 749"/>
                <a:gd name="T6" fmla="*/ 185 w 441"/>
                <a:gd name="T7" fmla="*/ 556 h 749"/>
                <a:gd name="T8" fmla="*/ 239 w 441"/>
                <a:gd name="T9" fmla="*/ 669 h 749"/>
                <a:gd name="T10" fmla="*/ 286 w 441"/>
                <a:gd name="T11" fmla="*/ 651 h 749"/>
                <a:gd name="T12" fmla="*/ 312 w 441"/>
                <a:gd name="T13" fmla="*/ 619 h 749"/>
                <a:gd name="T14" fmla="*/ 325 w 441"/>
                <a:gd name="T15" fmla="*/ 570 h 749"/>
                <a:gd name="T16" fmla="*/ 333 w 441"/>
                <a:gd name="T17" fmla="*/ 501 h 749"/>
                <a:gd name="T18" fmla="*/ 354 w 441"/>
                <a:gd name="T19" fmla="*/ 217 h 749"/>
                <a:gd name="T20" fmla="*/ 357 w 441"/>
                <a:gd name="T21" fmla="*/ 173 h 749"/>
                <a:gd name="T22" fmla="*/ 357 w 441"/>
                <a:gd name="T23" fmla="*/ 136 h 749"/>
                <a:gd name="T24" fmla="*/ 349 w 441"/>
                <a:gd name="T25" fmla="*/ 110 h 749"/>
                <a:gd name="T26" fmla="*/ 325 w 441"/>
                <a:gd name="T27" fmla="*/ 94 h 749"/>
                <a:gd name="T28" fmla="*/ 357 w 441"/>
                <a:gd name="T29" fmla="*/ 0 h 749"/>
                <a:gd name="T30" fmla="*/ 419 w 441"/>
                <a:gd name="T31" fmla="*/ 10 h 749"/>
                <a:gd name="T32" fmla="*/ 435 w 441"/>
                <a:gd name="T33" fmla="*/ 31 h 749"/>
                <a:gd name="T34" fmla="*/ 441 w 441"/>
                <a:gd name="T35" fmla="*/ 134 h 749"/>
                <a:gd name="T36" fmla="*/ 433 w 441"/>
                <a:gd name="T37" fmla="*/ 241 h 749"/>
                <a:gd name="T38" fmla="*/ 417 w 441"/>
                <a:gd name="T39" fmla="*/ 449 h 749"/>
                <a:gd name="T40" fmla="*/ 394 w 441"/>
                <a:gd name="T41" fmla="*/ 651 h 749"/>
                <a:gd name="T42" fmla="*/ 373 w 441"/>
                <a:gd name="T43" fmla="*/ 711 h 749"/>
                <a:gd name="T44" fmla="*/ 341 w 441"/>
                <a:gd name="T45" fmla="*/ 740 h 749"/>
                <a:gd name="T46" fmla="*/ 293 w 441"/>
                <a:gd name="T47" fmla="*/ 749 h 749"/>
                <a:gd name="T48" fmla="*/ 220 w 441"/>
                <a:gd name="T49" fmla="*/ 749 h 749"/>
                <a:gd name="T50" fmla="*/ 164 w 441"/>
                <a:gd name="T51" fmla="*/ 746 h 749"/>
                <a:gd name="T52" fmla="*/ 144 w 441"/>
                <a:gd name="T53" fmla="*/ 732 h 749"/>
                <a:gd name="T54" fmla="*/ 113 w 441"/>
                <a:gd name="T55" fmla="*/ 567 h 749"/>
                <a:gd name="T56" fmla="*/ 42 w 441"/>
                <a:gd name="T57" fmla="*/ 268 h 749"/>
                <a:gd name="T58" fmla="*/ 0 w 441"/>
                <a:gd name="T59" fmla="*/ 112 h 749"/>
                <a:gd name="T60" fmla="*/ 5 w 441"/>
                <a:gd name="T61" fmla="*/ 102 h 749"/>
                <a:gd name="T62" fmla="*/ 4 w 441"/>
                <a:gd name="T63" fmla="*/ 84 h 749"/>
                <a:gd name="T64" fmla="*/ 4 w 441"/>
                <a:gd name="T65" fmla="*/ 57 h 749"/>
                <a:gd name="T66" fmla="*/ 23 w 441"/>
                <a:gd name="T67" fmla="*/ 34 h 749"/>
                <a:gd name="T68" fmla="*/ 91 w 441"/>
                <a:gd name="T69" fmla="*/ 29 h 749"/>
                <a:gd name="T70" fmla="*/ 197 w 441"/>
                <a:gd name="T71" fmla="*/ 15 h 749"/>
                <a:gd name="T72" fmla="*/ 306 w 441"/>
                <a:gd name="T73" fmla="*/ 2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1" h="749">
                  <a:moveTo>
                    <a:pt x="306" y="92"/>
                  </a:moveTo>
                  <a:lnTo>
                    <a:pt x="280" y="94"/>
                  </a:lnTo>
                  <a:lnTo>
                    <a:pt x="160" y="107"/>
                  </a:lnTo>
                  <a:lnTo>
                    <a:pt x="41" y="110"/>
                  </a:lnTo>
                  <a:lnTo>
                    <a:pt x="88" y="218"/>
                  </a:lnTo>
                  <a:lnTo>
                    <a:pt x="126" y="330"/>
                  </a:lnTo>
                  <a:lnTo>
                    <a:pt x="159" y="443"/>
                  </a:lnTo>
                  <a:lnTo>
                    <a:pt x="185" y="556"/>
                  </a:lnTo>
                  <a:lnTo>
                    <a:pt x="207" y="672"/>
                  </a:lnTo>
                  <a:lnTo>
                    <a:pt x="239" y="669"/>
                  </a:lnTo>
                  <a:lnTo>
                    <a:pt x="265" y="661"/>
                  </a:lnTo>
                  <a:lnTo>
                    <a:pt x="286" y="651"/>
                  </a:lnTo>
                  <a:lnTo>
                    <a:pt x="301" y="636"/>
                  </a:lnTo>
                  <a:lnTo>
                    <a:pt x="312" y="619"/>
                  </a:lnTo>
                  <a:lnTo>
                    <a:pt x="319" y="596"/>
                  </a:lnTo>
                  <a:lnTo>
                    <a:pt x="325" y="570"/>
                  </a:lnTo>
                  <a:lnTo>
                    <a:pt x="328" y="538"/>
                  </a:lnTo>
                  <a:lnTo>
                    <a:pt x="333" y="501"/>
                  </a:lnTo>
                  <a:lnTo>
                    <a:pt x="352" y="239"/>
                  </a:lnTo>
                  <a:lnTo>
                    <a:pt x="354" y="217"/>
                  </a:lnTo>
                  <a:lnTo>
                    <a:pt x="356" y="194"/>
                  </a:lnTo>
                  <a:lnTo>
                    <a:pt x="357" y="173"/>
                  </a:lnTo>
                  <a:lnTo>
                    <a:pt x="359" y="154"/>
                  </a:lnTo>
                  <a:lnTo>
                    <a:pt x="357" y="136"/>
                  </a:lnTo>
                  <a:lnTo>
                    <a:pt x="354" y="121"/>
                  </a:lnTo>
                  <a:lnTo>
                    <a:pt x="349" y="110"/>
                  </a:lnTo>
                  <a:lnTo>
                    <a:pt x="340" y="100"/>
                  </a:lnTo>
                  <a:lnTo>
                    <a:pt x="325" y="94"/>
                  </a:lnTo>
                  <a:lnTo>
                    <a:pt x="306" y="92"/>
                  </a:lnTo>
                  <a:close/>
                  <a:moveTo>
                    <a:pt x="357" y="0"/>
                  </a:moveTo>
                  <a:lnTo>
                    <a:pt x="407" y="3"/>
                  </a:lnTo>
                  <a:lnTo>
                    <a:pt x="419" y="10"/>
                  </a:lnTo>
                  <a:lnTo>
                    <a:pt x="430" y="20"/>
                  </a:lnTo>
                  <a:lnTo>
                    <a:pt x="435" y="31"/>
                  </a:lnTo>
                  <a:lnTo>
                    <a:pt x="441" y="81"/>
                  </a:lnTo>
                  <a:lnTo>
                    <a:pt x="441" y="134"/>
                  </a:lnTo>
                  <a:lnTo>
                    <a:pt x="438" y="188"/>
                  </a:lnTo>
                  <a:lnTo>
                    <a:pt x="433" y="241"/>
                  </a:lnTo>
                  <a:lnTo>
                    <a:pt x="430" y="291"/>
                  </a:lnTo>
                  <a:lnTo>
                    <a:pt x="417" y="449"/>
                  </a:lnTo>
                  <a:lnTo>
                    <a:pt x="401" y="606"/>
                  </a:lnTo>
                  <a:lnTo>
                    <a:pt x="394" y="651"/>
                  </a:lnTo>
                  <a:lnTo>
                    <a:pt x="385" y="685"/>
                  </a:lnTo>
                  <a:lnTo>
                    <a:pt x="373" y="711"/>
                  </a:lnTo>
                  <a:lnTo>
                    <a:pt x="361" y="728"/>
                  </a:lnTo>
                  <a:lnTo>
                    <a:pt x="341" y="740"/>
                  </a:lnTo>
                  <a:lnTo>
                    <a:pt x="319" y="748"/>
                  </a:lnTo>
                  <a:lnTo>
                    <a:pt x="293" y="749"/>
                  </a:lnTo>
                  <a:lnTo>
                    <a:pt x="259" y="749"/>
                  </a:lnTo>
                  <a:lnTo>
                    <a:pt x="220" y="749"/>
                  </a:lnTo>
                  <a:lnTo>
                    <a:pt x="175" y="748"/>
                  </a:lnTo>
                  <a:lnTo>
                    <a:pt x="164" y="746"/>
                  </a:lnTo>
                  <a:lnTo>
                    <a:pt x="152" y="740"/>
                  </a:lnTo>
                  <a:lnTo>
                    <a:pt x="144" y="732"/>
                  </a:lnTo>
                  <a:lnTo>
                    <a:pt x="139" y="720"/>
                  </a:lnTo>
                  <a:lnTo>
                    <a:pt x="113" y="567"/>
                  </a:lnTo>
                  <a:lnTo>
                    <a:pt x="81" y="417"/>
                  </a:lnTo>
                  <a:lnTo>
                    <a:pt x="42" y="268"/>
                  </a:lnTo>
                  <a:lnTo>
                    <a:pt x="2" y="118"/>
                  </a:lnTo>
                  <a:lnTo>
                    <a:pt x="0" y="112"/>
                  </a:lnTo>
                  <a:lnTo>
                    <a:pt x="2" y="107"/>
                  </a:lnTo>
                  <a:lnTo>
                    <a:pt x="5" y="102"/>
                  </a:lnTo>
                  <a:lnTo>
                    <a:pt x="10" y="97"/>
                  </a:lnTo>
                  <a:lnTo>
                    <a:pt x="4" y="84"/>
                  </a:lnTo>
                  <a:lnTo>
                    <a:pt x="2" y="70"/>
                  </a:lnTo>
                  <a:lnTo>
                    <a:pt x="4" y="57"/>
                  </a:lnTo>
                  <a:lnTo>
                    <a:pt x="12" y="44"/>
                  </a:lnTo>
                  <a:lnTo>
                    <a:pt x="23" y="34"/>
                  </a:lnTo>
                  <a:lnTo>
                    <a:pt x="39" y="31"/>
                  </a:lnTo>
                  <a:lnTo>
                    <a:pt x="91" y="29"/>
                  </a:lnTo>
                  <a:lnTo>
                    <a:pt x="144" y="23"/>
                  </a:lnTo>
                  <a:lnTo>
                    <a:pt x="197" y="15"/>
                  </a:lnTo>
                  <a:lnTo>
                    <a:pt x="252" y="7"/>
                  </a:lnTo>
                  <a:lnTo>
                    <a:pt x="306" y="2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EF7BCA2F-84B9-4C2A-9779-034D807233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225" y="1811338"/>
              <a:ext cx="523875" cy="615950"/>
            </a:xfrm>
            <a:custGeom>
              <a:avLst/>
              <a:gdLst>
                <a:gd name="T0" fmla="*/ 265 w 659"/>
                <a:gd name="T1" fmla="*/ 151 h 777"/>
                <a:gd name="T2" fmla="*/ 196 w 659"/>
                <a:gd name="T3" fmla="*/ 344 h 777"/>
                <a:gd name="T4" fmla="*/ 146 w 659"/>
                <a:gd name="T5" fmla="*/ 474 h 777"/>
                <a:gd name="T6" fmla="*/ 112 w 659"/>
                <a:gd name="T7" fmla="*/ 548 h 777"/>
                <a:gd name="T8" fmla="*/ 92 w 659"/>
                <a:gd name="T9" fmla="*/ 620 h 777"/>
                <a:gd name="T10" fmla="*/ 63 w 659"/>
                <a:gd name="T11" fmla="*/ 646 h 777"/>
                <a:gd name="T12" fmla="*/ 78 w 659"/>
                <a:gd name="T13" fmla="*/ 662 h 777"/>
                <a:gd name="T14" fmla="*/ 139 w 659"/>
                <a:gd name="T15" fmla="*/ 687 h 777"/>
                <a:gd name="T16" fmla="*/ 175 w 659"/>
                <a:gd name="T17" fmla="*/ 709 h 777"/>
                <a:gd name="T18" fmla="*/ 370 w 659"/>
                <a:gd name="T19" fmla="*/ 495 h 777"/>
                <a:gd name="T20" fmla="*/ 467 w 659"/>
                <a:gd name="T21" fmla="*/ 367 h 777"/>
                <a:gd name="T22" fmla="*/ 567 w 659"/>
                <a:gd name="T23" fmla="*/ 244 h 777"/>
                <a:gd name="T24" fmla="*/ 478 w 659"/>
                <a:gd name="T25" fmla="*/ 188 h 777"/>
                <a:gd name="T26" fmla="*/ 362 w 659"/>
                <a:gd name="T27" fmla="*/ 105 h 777"/>
                <a:gd name="T28" fmla="*/ 281 w 659"/>
                <a:gd name="T29" fmla="*/ 0 h 777"/>
                <a:gd name="T30" fmla="*/ 389 w 659"/>
                <a:gd name="T31" fmla="*/ 49 h 777"/>
                <a:gd name="T32" fmla="*/ 527 w 659"/>
                <a:gd name="T33" fmla="*/ 122 h 777"/>
                <a:gd name="T34" fmla="*/ 611 w 659"/>
                <a:gd name="T35" fmla="*/ 173 h 777"/>
                <a:gd name="T36" fmla="*/ 657 w 659"/>
                <a:gd name="T37" fmla="*/ 215 h 777"/>
                <a:gd name="T38" fmla="*/ 656 w 659"/>
                <a:gd name="T39" fmla="*/ 244 h 777"/>
                <a:gd name="T40" fmla="*/ 635 w 659"/>
                <a:gd name="T41" fmla="*/ 265 h 777"/>
                <a:gd name="T42" fmla="*/ 632 w 659"/>
                <a:gd name="T43" fmla="*/ 283 h 777"/>
                <a:gd name="T44" fmla="*/ 562 w 659"/>
                <a:gd name="T45" fmla="*/ 398 h 777"/>
                <a:gd name="T46" fmla="*/ 472 w 659"/>
                <a:gd name="T47" fmla="*/ 503 h 777"/>
                <a:gd name="T48" fmla="*/ 368 w 659"/>
                <a:gd name="T49" fmla="*/ 612 h 777"/>
                <a:gd name="T50" fmla="*/ 244 w 659"/>
                <a:gd name="T51" fmla="*/ 724 h 777"/>
                <a:gd name="T52" fmla="*/ 171 w 659"/>
                <a:gd name="T53" fmla="*/ 774 h 777"/>
                <a:gd name="T54" fmla="*/ 163 w 659"/>
                <a:gd name="T55" fmla="*/ 775 h 777"/>
                <a:gd name="T56" fmla="*/ 152 w 659"/>
                <a:gd name="T57" fmla="*/ 777 h 777"/>
                <a:gd name="T58" fmla="*/ 113 w 659"/>
                <a:gd name="T59" fmla="*/ 764 h 777"/>
                <a:gd name="T60" fmla="*/ 58 w 659"/>
                <a:gd name="T61" fmla="*/ 743 h 777"/>
                <a:gd name="T62" fmla="*/ 21 w 659"/>
                <a:gd name="T63" fmla="*/ 717 h 777"/>
                <a:gd name="T64" fmla="*/ 2 w 659"/>
                <a:gd name="T65" fmla="*/ 683 h 777"/>
                <a:gd name="T66" fmla="*/ 5 w 659"/>
                <a:gd name="T67" fmla="*/ 633 h 777"/>
                <a:gd name="T68" fmla="*/ 58 w 659"/>
                <a:gd name="T69" fmla="*/ 485 h 777"/>
                <a:gd name="T70" fmla="*/ 150 w 659"/>
                <a:gd name="T71" fmla="*/ 256 h 777"/>
                <a:gd name="T72" fmla="*/ 254 w 659"/>
                <a:gd name="T73" fmla="*/ 31 h 777"/>
                <a:gd name="T74" fmla="*/ 259 w 659"/>
                <a:gd name="T75" fmla="*/ 26 h 777"/>
                <a:gd name="T76" fmla="*/ 263 w 659"/>
                <a:gd name="T77" fmla="*/ 13 h 777"/>
                <a:gd name="T78" fmla="*/ 281 w 659"/>
                <a:gd name="T79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9" h="777">
                  <a:moveTo>
                    <a:pt x="292" y="52"/>
                  </a:moveTo>
                  <a:lnTo>
                    <a:pt x="265" y="151"/>
                  </a:lnTo>
                  <a:lnTo>
                    <a:pt x="231" y="249"/>
                  </a:lnTo>
                  <a:lnTo>
                    <a:pt x="196" y="344"/>
                  </a:lnTo>
                  <a:lnTo>
                    <a:pt x="160" y="440"/>
                  </a:lnTo>
                  <a:lnTo>
                    <a:pt x="146" y="474"/>
                  </a:lnTo>
                  <a:lnTo>
                    <a:pt x="129" y="511"/>
                  </a:lnTo>
                  <a:lnTo>
                    <a:pt x="112" y="548"/>
                  </a:lnTo>
                  <a:lnTo>
                    <a:pt x="99" y="585"/>
                  </a:lnTo>
                  <a:lnTo>
                    <a:pt x="92" y="620"/>
                  </a:lnTo>
                  <a:lnTo>
                    <a:pt x="71" y="635"/>
                  </a:lnTo>
                  <a:lnTo>
                    <a:pt x="63" y="646"/>
                  </a:lnTo>
                  <a:lnTo>
                    <a:pt x="65" y="656"/>
                  </a:lnTo>
                  <a:lnTo>
                    <a:pt x="78" y="662"/>
                  </a:lnTo>
                  <a:lnTo>
                    <a:pt x="100" y="669"/>
                  </a:lnTo>
                  <a:lnTo>
                    <a:pt x="139" y="687"/>
                  </a:lnTo>
                  <a:lnTo>
                    <a:pt x="175" y="709"/>
                  </a:lnTo>
                  <a:lnTo>
                    <a:pt x="175" y="709"/>
                  </a:lnTo>
                  <a:lnTo>
                    <a:pt x="273" y="603"/>
                  </a:lnTo>
                  <a:lnTo>
                    <a:pt x="370" y="495"/>
                  </a:lnTo>
                  <a:lnTo>
                    <a:pt x="418" y="432"/>
                  </a:lnTo>
                  <a:lnTo>
                    <a:pt x="467" y="367"/>
                  </a:lnTo>
                  <a:lnTo>
                    <a:pt x="515" y="304"/>
                  </a:lnTo>
                  <a:lnTo>
                    <a:pt x="567" y="244"/>
                  </a:lnTo>
                  <a:lnTo>
                    <a:pt x="522" y="217"/>
                  </a:lnTo>
                  <a:lnTo>
                    <a:pt x="478" y="188"/>
                  </a:lnTo>
                  <a:lnTo>
                    <a:pt x="435" y="157"/>
                  </a:lnTo>
                  <a:lnTo>
                    <a:pt x="362" y="105"/>
                  </a:lnTo>
                  <a:lnTo>
                    <a:pt x="292" y="52"/>
                  </a:lnTo>
                  <a:close/>
                  <a:moveTo>
                    <a:pt x="281" y="0"/>
                  </a:moveTo>
                  <a:lnTo>
                    <a:pt x="294" y="2"/>
                  </a:lnTo>
                  <a:lnTo>
                    <a:pt x="389" y="49"/>
                  </a:lnTo>
                  <a:lnTo>
                    <a:pt x="483" y="99"/>
                  </a:lnTo>
                  <a:lnTo>
                    <a:pt x="527" y="122"/>
                  </a:lnTo>
                  <a:lnTo>
                    <a:pt x="569" y="146"/>
                  </a:lnTo>
                  <a:lnTo>
                    <a:pt x="611" y="173"/>
                  </a:lnTo>
                  <a:lnTo>
                    <a:pt x="649" y="202"/>
                  </a:lnTo>
                  <a:lnTo>
                    <a:pt x="657" y="215"/>
                  </a:lnTo>
                  <a:lnTo>
                    <a:pt x="659" y="230"/>
                  </a:lnTo>
                  <a:lnTo>
                    <a:pt x="656" y="244"/>
                  </a:lnTo>
                  <a:lnTo>
                    <a:pt x="648" y="257"/>
                  </a:lnTo>
                  <a:lnTo>
                    <a:pt x="635" y="265"/>
                  </a:lnTo>
                  <a:lnTo>
                    <a:pt x="635" y="273"/>
                  </a:lnTo>
                  <a:lnTo>
                    <a:pt x="632" y="283"/>
                  </a:lnTo>
                  <a:lnTo>
                    <a:pt x="601" y="341"/>
                  </a:lnTo>
                  <a:lnTo>
                    <a:pt x="562" y="398"/>
                  </a:lnTo>
                  <a:lnTo>
                    <a:pt x="519" y="451"/>
                  </a:lnTo>
                  <a:lnTo>
                    <a:pt x="472" y="503"/>
                  </a:lnTo>
                  <a:lnTo>
                    <a:pt x="428" y="553"/>
                  </a:lnTo>
                  <a:lnTo>
                    <a:pt x="368" y="612"/>
                  </a:lnTo>
                  <a:lnTo>
                    <a:pt x="309" y="669"/>
                  </a:lnTo>
                  <a:lnTo>
                    <a:pt x="244" y="724"/>
                  </a:lnTo>
                  <a:lnTo>
                    <a:pt x="176" y="772"/>
                  </a:lnTo>
                  <a:lnTo>
                    <a:pt x="171" y="774"/>
                  </a:lnTo>
                  <a:lnTo>
                    <a:pt x="168" y="775"/>
                  </a:lnTo>
                  <a:lnTo>
                    <a:pt x="163" y="775"/>
                  </a:lnTo>
                  <a:lnTo>
                    <a:pt x="158" y="777"/>
                  </a:lnTo>
                  <a:lnTo>
                    <a:pt x="152" y="777"/>
                  </a:lnTo>
                  <a:lnTo>
                    <a:pt x="146" y="775"/>
                  </a:lnTo>
                  <a:lnTo>
                    <a:pt x="113" y="764"/>
                  </a:lnTo>
                  <a:lnTo>
                    <a:pt x="84" y="753"/>
                  </a:lnTo>
                  <a:lnTo>
                    <a:pt x="58" y="743"/>
                  </a:lnTo>
                  <a:lnTo>
                    <a:pt x="37" y="730"/>
                  </a:lnTo>
                  <a:lnTo>
                    <a:pt x="21" y="717"/>
                  </a:lnTo>
                  <a:lnTo>
                    <a:pt x="8" y="701"/>
                  </a:lnTo>
                  <a:lnTo>
                    <a:pt x="2" y="683"/>
                  </a:lnTo>
                  <a:lnTo>
                    <a:pt x="0" y="661"/>
                  </a:lnTo>
                  <a:lnTo>
                    <a:pt x="5" y="633"/>
                  </a:lnTo>
                  <a:lnTo>
                    <a:pt x="16" y="599"/>
                  </a:lnTo>
                  <a:lnTo>
                    <a:pt x="58" y="485"/>
                  </a:lnTo>
                  <a:lnTo>
                    <a:pt x="104" y="370"/>
                  </a:lnTo>
                  <a:lnTo>
                    <a:pt x="150" y="256"/>
                  </a:lnTo>
                  <a:lnTo>
                    <a:pt x="200" y="143"/>
                  </a:lnTo>
                  <a:lnTo>
                    <a:pt x="254" y="31"/>
                  </a:lnTo>
                  <a:lnTo>
                    <a:pt x="255" y="28"/>
                  </a:lnTo>
                  <a:lnTo>
                    <a:pt x="259" y="26"/>
                  </a:lnTo>
                  <a:lnTo>
                    <a:pt x="262" y="23"/>
                  </a:lnTo>
                  <a:lnTo>
                    <a:pt x="263" y="13"/>
                  </a:lnTo>
                  <a:lnTo>
                    <a:pt x="271" y="5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B4B9181-F6C4-4AD8-A869-8E2268ED7E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0550" y="2370138"/>
              <a:ext cx="614362" cy="519113"/>
            </a:xfrm>
            <a:custGeom>
              <a:avLst/>
              <a:gdLst>
                <a:gd name="T0" fmla="*/ 418 w 773"/>
                <a:gd name="T1" fmla="*/ 120 h 656"/>
                <a:gd name="T2" fmla="*/ 316 w 773"/>
                <a:gd name="T3" fmla="*/ 214 h 656"/>
                <a:gd name="T4" fmla="*/ 158 w 773"/>
                <a:gd name="T5" fmla="*/ 354 h 656"/>
                <a:gd name="T6" fmla="*/ 119 w 773"/>
                <a:gd name="T7" fmla="*/ 386 h 656"/>
                <a:gd name="T8" fmla="*/ 79 w 773"/>
                <a:gd name="T9" fmla="*/ 422 h 656"/>
                <a:gd name="T10" fmla="*/ 53 w 773"/>
                <a:gd name="T11" fmla="*/ 465 h 656"/>
                <a:gd name="T12" fmla="*/ 80 w 773"/>
                <a:gd name="T13" fmla="*/ 503 h 656"/>
                <a:gd name="T14" fmla="*/ 121 w 773"/>
                <a:gd name="T15" fmla="*/ 562 h 656"/>
                <a:gd name="T16" fmla="*/ 269 w 773"/>
                <a:gd name="T17" fmla="*/ 524 h 656"/>
                <a:gd name="T18" fmla="*/ 545 w 773"/>
                <a:gd name="T19" fmla="*/ 407 h 656"/>
                <a:gd name="T20" fmla="*/ 657 w 773"/>
                <a:gd name="T21" fmla="*/ 325 h 656"/>
                <a:gd name="T22" fmla="*/ 610 w 773"/>
                <a:gd name="T23" fmla="*/ 259 h 656"/>
                <a:gd name="T24" fmla="*/ 466 w 773"/>
                <a:gd name="T25" fmla="*/ 70 h 656"/>
                <a:gd name="T26" fmla="*/ 470 w 773"/>
                <a:gd name="T27" fmla="*/ 0 h 656"/>
                <a:gd name="T28" fmla="*/ 565 w 773"/>
                <a:gd name="T29" fmla="*/ 84 h 656"/>
                <a:gd name="T30" fmla="*/ 667 w 773"/>
                <a:gd name="T31" fmla="*/ 193 h 656"/>
                <a:gd name="T32" fmla="*/ 713 w 773"/>
                <a:gd name="T33" fmla="*/ 244 h 656"/>
                <a:gd name="T34" fmla="*/ 751 w 773"/>
                <a:gd name="T35" fmla="*/ 302 h 656"/>
                <a:gd name="T36" fmla="*/ 762 w 773"/>
                <a:gd name="T37" fmla="*/ 341 h 656"/>
                <a:gd name="T38" fmla="*/ 768 w 773"/>
                <a:gd name="T39" fmla="*/ 359 h 656"/>
                <a:gd name="T40" fmla="*/ 773 w 773"/>
                <a:gd name="T41" fmla="*/ 388 h 656"/>
                <a:gd name="T42" fmla="*/ 759 w 773"/>
                <a:gd name="T43" fmla="*/ 415 h 656"/>
                <a:gd name="T44" fmla="*/ 596 w 773"/>
                <a:gd name="T45" fmla="*/ 485 h 656"/>
                <a:gd name="T46" fmla="*/ 294 w 773"/>
                <a:gd name="T47" fmla="*/ 596 h 656"/>
                <a:gd name="T48" fmla="*/ 138 w 773"/>
                <a:gd name="T49" fmla="*/ 645 h 656"/>
                <a:gd name="T50" fmla="*/ 127 w 773"/>
                <a:gd name="T51" fmla="*/ 653 h 656"/>
                <a:gd name="T52" fmla="*/ 101 w 773"/>
                <a:gd name="T53" fmla="*/ 653 h 656"/>
                <a:gd name="T54" fmla="*/ 76 w 773"/>
                <a:gd name="T55" fmla="*/ 625 h 656"/>
                <a:gd name="T56" fmla="*/ 59 w 773"/>
                <a:gd name="T57" fmla="*/ 588 h 656"/>
                <a:gd name="T58" fmla="*/ 27 w 773"/>
                <a:gd name="T59" fmla="*/ 524 h 656"/>
                <a:gd name="T60" fmla="*/ 0 w 773"/>
                <a:gd name="T61" fmla="*/ 464 h 656"/>
                <a:gd name="T62" fmla="*/ 16 w 773"/>
                <a:gd name="T63" fmla="*/ 444 h 656"/>
                <a:gd name="T64" fmla="*/ 43 w 773"/>
                <a:gd name="T65" fmla="*/ 381 h 656"/>
                <a:gd name="T66" fmla="*/ 92 w 773"/>
                <a:gd name="T67" fmla="*/ 325 h 656"/>
                <a:gd name="T68" fmla="*/ 145 w 773"/>
                <a:gd name="T69" fmla="*/ 277 h 656"/>
                <a:gd name="T70" fmla="*/ 232 w 773"/>
                <a:gd name="T71" fmla="*/ 191 h 656"/>
                <a:gd name="T72" fmla="*/ 361 w 773"/>
                <a:gd name="T73" fmla="*/ 67 h 656"/>
                <a:gd name="T74" fmla="*/ 437 w 773"/>
                <a:gd name="T75" fmla="*/ 5 h 656"/>
                <a:gd name="T76" fmla="*/ 450 w 773"/>
                <a:gd name="T77" fmla="*/ 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3" h="656">
                  <a:moveTo>
                    <a:pt x="466" y="70"/>
                  </a:moveTo>
                  <a:lnTo>
                    <a:pt x="418" y="120"/>
                  </a:lnTo>
                  <a:lnTo>
                    <a:pt x="368" y="167"/>
                  </a:lnTo>
                  <a:lnTo>
                    <a:pt x="316" y="214"/>
                  </a:lnTo>
                  <a:lnTo>
                    <a:pt x="264" y="259"/>
                  </a:lnTo>
                  <a:lnTo>
                    <a:pt x="158" y="354"/>
                  </a:lnTo>
                  <a:lnTo>
                    <a:pt x="138" y="370"/>
                  </a:lnTo>
                  <a:lnTo>
                    <a:pt x="119" y="386"/>
                  </a:lnTo>
                  <a:lnTo>
                    <a:pt x="98" y="402"/>
                  </a:lnTo>
                  <a:lnTo>
                    <a:pt x="79" y="422"/>
                  </a:lnTo>
                  <a:lnTo>
                    <a:pt x="63" y="441"/>
                  </a:lnTo>
                  <a:lnTo>
                    <a:pt x="53" y="465"/>
                  </a:lnTo>
                  <a:lnTo>
                    <a:pt x="51" y="465"/>
                  </a:lnTo>
                  <a:lnTo>
                    <a:pt x="80" y="503"/>
                  </a:lnTo>
                  <a:lnTo>
                    <a:pt x="106" y="540"/>
                  </a:lnTo>
                  <a:lnTo>
                    <a:pt x="121" y="562"/>
                  </a:lnTo>
                  <a:lnTo>
                    <a:pt x="134" y="587"/>
                  </a:lnTo>
                  <a:lnTo>
                    <a:pt x="269" y="524"/>
                  </a:lnTo>
                  <a:lnTo>
                    <a:pt x="407" y="464"/>
                  </a:lnTo>
                  <a:lnTo>
                    <a:pt x="545" y="407"/>
                  </a:lnTo>
                  <a:lnTo>
                    <a:pt x="684" y="354"/>
                  </a:lnTo>
                  <a:lnTo>
                    <a:pt x="657" y="325"/>
                  </a:lnTo>
                  <a:lnTo>
                    <a:pt x="633" y="293"/>
                  </a:lnTo>
                  <a:lnTo>
                    <a:pt x="610" y="259"/>
                  </a:lnTo>
                  <a:lnTo>
                    <a:pt x="587" y="226"/>
                  </a:lnTo>
                  <a:lnTo>
                    <a:pt x="466" y="70"/>
                  </a:lnTo>
                  <a:close/>
                  <a:moveTo>
                    <a:pt x="460" y="0"/>
                  </a:moveTo>
                  <a:lnTo>
                    <a:pt x="470" y="0"/>
                  </a:lnTo>
                  <a:lnTo>
                    <a:pt x="481" y="7"/>
                  </a:lnTo>
                  <a:lnTo>
                    <a:pt x="565" y="84"/>
                  </a:lnTo>
                  <a:lnTo>
                    <a:pt x="644" y="168"/>
                  </a:lnTo>
                  <a:lnTo>
                    <a:pt x="667" y="193"/>
                  </a:lnTo>
                  <a:lnTo>
                    <a:pt x="689" y="217"/>
                  </a:lnTo>
                  <a:lnTo>
                    <a:pt x="713" y="244"/>
                  </a:lnTo>
                  <a:lnTo>
                    <a:pt x="734" y="272"/>
                  </a:lnTo>
                  <a:lnTo>
                    <a:pt x="751" y="302"/>
                  </a:lnTo>
                  <a:lnTo>
                    <a:pt x="762" y="333"/>
                  </a:lnTo>
                  <a:lnTo>
                    <a:pt x="762" y="341"/>
                  </a:lnTo>
                  <a:lnTo>
                    <a:pt x="760" y="348"/>
                  </a:lnTo>
                  <a:lnTo>
                    <a:pt x="768" y="359"/>
                  </a:lnTo>
                  <a:lnTo>
                    <a:pt x="773" y="373"/>
                  </a:lnTo>
                  <a:lnTo>
                    <a:pt x="773" y="388"/>
                  </a:lnTo>
                  <a:lnTo>
                    <a:pt x="768" y="402"/>
                  </a:lnTo>
                  <a:lnTo>
                    <a:pt x="759" y="415"/>
                  </a:lnTo>
                  <a:lnTo>
                    <a:pt x="744" y="423"/>
                  </a:lnTo>
                  <a:lnTo>
                    <a:pt x="596" y="485"/>
                  </a:lnTo>
                  <a:lnTo>
                    <a:pt x="445" y="541"/>
                  </a:lnTo>
                  <a:lnTo>
                    <a:pt x="294" y="596"/>
                  </a:lnTo>
                  <a:lnTo>
                    <a:pt x="140" y="645"/>
                  </a:lnTo>
                  <a:lnTo>
                    <a:pt x="138" y="645"/>
                  </a:lnTo>
                  <a:lnTo>
                    <a:pt x="137" y="645"/>
                  </a:lnTo>
                  <a:lnTo>
                    <a:pt x="127" y="653"/>
                  </a:lnTo>
                  <a:lnTo>
                    <a:pt x="114" y="656"/>
                  </a:lnTo>
                  <a:lnTo>
                    <a:pt x="101" y="653"/>
                  </a:lnTo>
                  <a:lnTo>
                    <a:pt x="87" y="641"/>
                  </a:lnTo>
                  <a:lnTo>
                    <a:pt x="76" y="625"/>
                  </a:lnTo>
                  <a:lnTo>
                    <a:pt x="67" y="608"/>
                  </a:lnTo>
                  <a:lnTo>
                    <a:pt x="59" y="588"/>
                  </a:lnTo>
                  <a:lnTo>
                    <a:pt x="53" y="570"/>
                  </a:lnTo>
                  <a:lnTo>
                    <a:pt x="27" y="524"/>
                  </a:lnTo>
                  <a:lnTo>
                    <a:pt x="1" y="478"/>
                  </a:lnTo>
                  <a:lnTo>
                    <a:pt x="0" y="464"/>
                  </a:lnTo>
                  <a:lnTo>
                    <a:pt x="4" y="451"/>
                  </a:lnTo>
                  <a:lnTo>
                    <a:pt x="16" y="444"/>
                  </a:lnTo>
                  <a:lnTo>
                    <a:pt x="27" y="412"/>
                  </a:lnTo>
                  <a:lnTo>
                    <a:pt x="43" y="381"/>
                  </a:lnTo>
                  <a:lnTo>
                    <a:pt x="66" y="352"/>
                  </a:lnTo>
                  <a:lnTo>
                    <a:pt x="92" y="325"/>
                  </a:lnTo>
                  <a:lnTo>
                    <a:pt x="119" y="301"/>
                  </a:lnTo>
                  <a:lnTo>
                    <a:pt x="145" y="277"/>
                  </a:lnTo>
                  <a:lnTo>
                    <a:pt x="169" y="254"/>
                  </a:lnTo>
                  <a:lnTo>
                    <a:pt x="232" y="191"/>
                  </a:lnTo>
                  <a:lnTo>
                    <a:pt x="297" y="128"/>
                  </a:lnTo>
                  <a:lnTo>
                    <a:pt x="361" y="67"/>
                  </a:lnTo>
                  <a:lnTo>
                    <a:pt x="431" y="10"/>
                  </a:lnTo>
                  <a:lnTo>
                    <a:pt x="437" y="5"/>
                  </a:lnTo>
                  <a:lnTo>
                    <a:pt x="444" y="4"/>
                  </a:lnTo>
                  <a:lnTo>
                    <a:pt x="450" y="4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6D204BA-0BAB-4007-8B15-AA0C37E3C6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7875" y="3436938"/>
              <a:ext cx="598487" cy="542925"/>
            </a:xfrm>
            <a:custGeom>
              <a:avLst/>
              <a:gdLst>
                <a:gd name="T0" fmla="*/ 121 w 755"/>
                <a:gd name="T1" fmla="*/ 52 h 685"/>
                <a:gd name="T2" fmla="*/ 123 w 755"/>
                <a:gd name="T3" fmla="*/ 91 h 685"/>
                <a:gd name="T4" fmla="*/ 120 w 755"/>
                <a:gd name="T5" fmla="*/ 131 h 685"/>
                <a:gd name="T6" fmla="*/ 110 w 755"/>
                <a:gd name="T7" fmla="*/ 170 h 685"/>
                <a:gd name="T8" fmla="*/ 97 w 755"/>
                <a:gd name="T9" fmla="*/ 207 h 685"/>
                <a:gd name="T10" fmla="*/ 81 w 755"/>
                <a:gd name="T11" fmla="*/ 241 h 685"/>
                <a:gd name="T12" fmla="*/ 183 w 755"/>
                <a:gd name="T13" fmla="*/ 331 h 685"/>
                <a:gd name="T14" fmla="*/ 285 w 755"/>
                <a:gd name="T15" fmla="*/ 423 h 685"/>
                <a:gd name="T16" fmla="*/ 333 w 755"/>
                <a:gd name="T17" fmla="*/ 464 h 685"/>
                <a:gd name="T18" fmla="*/ 386 w 755"/>
                <a:gd name="T19" fmla="*/ 506 h 685"/>
                <a:gd name="T20" fmla="*/ 438 w 755"/>
                <a:gd name="T21" fmla="*/ 548 h 685"/>
                <a:gd name="T22" fmla="*/ 485 w 755"/>
                <a:gd name="T23" fmla="*/ 593 h 685"/>
                <a:gd name="T24" fmla="*/ 659 w 755"/>
                <a:gd name="T25" fmla="*/ 207 h 685"/>
                <a:gd name="T26" fmla="*/ 480 w 755"/>
                <a:gd name="T27" fmla="*/ 155 h 685"/>
                <a:gd name="T28" fmla="*/ 299 w 755"/>
                <a:gd name="T29" fmla="*/ 105 h 685"/>
                <a:gd name="T30" fmla="*/ 121 w 755"/>
                <a:gd name="T31" fmla="*/ 52 h 685"/>
                <a:gd name="T32" fmla="*/ 101 w 755"/>
                <a:gd name="T33" fmla="*/ 0 h 685"/>
                <a:gd name="T34" fmla="*/ 107 w 755"/>
                <a:gd name="T35" fmla="*/ 0 h 685"/>
                <a:gd name="T36" fmla="*/ 264 w 755"/>
                <a:gd name="T37" fmla="*/ 25 h 685"/>
                <a:gd name="T38" fmla="*/ 419 w 755"/>
                <a:gd name="T39" fmla="*/ 58 h 685"/>
                <a:gd name="T40" fmla="*/ 574 w 755"/>
                <a:gd name="T41" fmla="*/ 97 h 685"/>
                <a:gd name="T42" fmla="*/ 725 w 755"/>
                <a:gd name="T43" fmla="*/ 141 h 685"/>
                <a:gd name="T44" fmla="*/ 740 w 755"/>
                <a:gd name="T45" fmla="*/ 147 h 685"/>
                <a:gd name="T46" fmla="*/ 750 w 755"/>
                <a:gd name="T47" fmla="*/ 159 h 685"/>
                <a:gd name="T48" fmla="*/ 755 w 755"/>
                <a:gd name="T49" fmla="*/ 171 h 685"/>
                <a:gd name="T50" fmla="*/ 755 w 755"/>
                <a:gd name="T51" fmla="*/ 186 h 685"/>
                <a:gd name="T52" fmla="*/ 751 w 755"/>
                <a:gd name="T53" fmla="*/ 201 h 685"/>
                <a:gd name="T54" fmla="*/ 540 w 755"/>
                <a:gd name="T55" fmla="*/ 661 h 685"/>
                <a:gd name="T56" fmla="*/ 530 w 755"/>
                <a:gd name="T57" fmla="*/ 674 h 685"/>
                <a:gd name="T58" fmla="*/ 517 w 755"/>
                <a:gd name="T59" fmla="*/ 680 h 685"/>
                <a:gd name="T60" fmla="*/ 504 w 755"/>
                <a:gd name="T61" fmla="*/ 680 h 685"/>
                <a:gd name="T62" fmla="*/ 488 w 755"/>
                <a:gd name="T63" fmla="*/ 685 h 685"/>
                <a:gd name="T64" fmla="*/ 470 w 755"/>
                <a:gd name="T65" fmla="*/ 680 h 685"/>
                <a:gd name="T66" fmla="*/ 427 w 755"/>
                <a:gd name="T67" fmla="*/ 656 h 685"/>
                <a:gd name="T68" fmla="*/ 383 w 755"/>
                <a:gd name="T69" fmla="*/ 624 h 685"/>
                <a:gd name="T70" fmla="*/ 341 w 755"/>
                <a:gd name="T71" fmla="*/ 590 h 685"/>
                <a:gd name="T72" fmla="*/ 302 w 755"/>
                <a:gd name="T73" fmla="*/ 553 h 685"/>
                <a:gd name="T74" fmla="*/ 264 w 755"/>
                <a:gd name="T75" fmla="*/ 515 h 685"/>
                <a:gd name="T76" fmla="*/ 226 w 755"/>
                <a:gd name="T77" fmla="*/ 480 h 685"/>
                <a:gd name="T78" fmla="*/ 157 w 755"/>
                <a:gd name="T79" fmla="*/ 410 h 685"/>
                <a:gd name="T80" fmla="*/ 91 w 755"/>
                <a:gd name="T81" fmla="*/ 338 h 685"/>
                <a:gd name="T82" fmla="*/ 29 w 755"/>
                <a:gd name="T83" fmla="*/ 260 h 685"/>
                <a:gd name="T84" fmla="*/ 15 w 755"/>
                <a:gd name="T85" fmla="*/ 254 h 685"/>
                <a:gd name="T86" fmla="*/ 5 w 755"/>
                <a:gd name="T87" fmla="*/ 243 h 685"/>
                <a:gd name="T88" fmla="*/ 0 w 755"/>
                <a:gd name="T89" fmla="*/ 228 h 685"/>
                <a:gd name="T90" fmla="*/ 4 w 755"/>
                <a:gd name="T91" fmla="*/ 212 h 685"/>
                <a:gd name="T92" fmla="*/ 23 w 755"/>
                <a:gd name="T93" fmla="*/ 165 h 685"/>
                <a:gd name="T94" fmla="*/ 42 w 755"/>
                <a:gd name="T95" fmla="*/ 120 h 685"/>
                <a:gd name="T96" fmla="*/ 57 w 755"/>
                <a:gd name="T97" fmla="*/ 73 h 685"/>
                <a:gd name="T98" fmla="*/ 71 w 755"/>
                <a:gd name="T99" fmla="*/ 26 h 685"/>
                <a:gd name="T100" fmla="*/ 75 w 755"/>
                <a:gd name="T101" fmla="*/ 21 h 685"/>
                <a:gd name="T102" fmla="*/ 78 w 755"/>
                <a:gd name="T103" fmla="*/ 17 h 685"/>
                <a:gd name="T104" fmla="*/ 81 w 755"/>
                <a:gd name="T105" fmla="*/ 13 h 685"/>
                <a:gd name="T106" fmla="*/ 86 w 755"/>
                <a:gd name="T107" fmla="*/ 12 h 685"/>
                <a:gd name="T108" fmla="*/ 89 w 755"/>
                <a:gd name="T109" fmla="*/ 7 h 685"/>
                <a:gd name="T110" fmla="*/ 92 w 755"/>
                <a:gd name="T111" fmla="*/ 4 h 685"/>
                <a:gd name="T112" fmla="*/ 96 w 755"/>
                <a:gd name="T113" fmla="*/ 0 h 685"/>
                <a:gd name="T114" fmla="*/ 101 w 755"/>
                <a:gd name="T115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5" h="685">
                  <a:moveTo>
                    <a:pt x="121" y="52"/>
                  </a:moveTo>
                  <a:lnTo>
                    <a:pt x="123" y="91"/>
                  </a:lnTo>
                  <a:lnTo>
                    <a:pt x="120" y="131"/>
                  </a:lnTo>
                  <a:lnTo>
                    <a:pt x="110" y="170"/>
                  </a:lnTo>
                  <a:lnTo>
                    <a:pt x="97" y="207"/>
                  </a:lnTo>
                  <a:lnTo>
                    <a:pt x="81" y="241"/>
                  </a:lnTo>
                  <a:lnTo>
                    <a:pt x="183" y="331"/>
                  </a:lnTo>
                  <a:lnTo>
                    <a:pt x="285" y="423"/>
                  </a:lnTo>
                  <a:lnTo>
                    <a:pt x="333" y="464"/>
                  </a:lnTo>
                  <a:lnTo>
                    <a:pt x="386" y="506"/>
                  </a:lnTo>
                  <a:lnTo>
                    <a:pt x="438" y="548"/>
                  </a:lnTo>
                  <a:lnTo>
                    <a:pt x="485" y="593"/>
                  </a:lnTo>
                  <a:lnTo>
                    <a:pt x="659" y="207"/>
                  </a:lnTo>
                  <a:lnTo>
                    <a:pt x="480" y="155"/>
                  </a:lnTo>
                  <a:lnTo>
                    <a:pt x="299" y="105"/>
                  </a:lnTo>
                  <a:lnTo>
                    <a:pt x="121" y="52"/>
                  </a:lnTo>
                  <a:close/>
                  <a:moveTo>
                    <a:pt x="101" y="0"/>
                  </a:moveTo>
                  <a:lnTo>
                    <a:pt x="107" y="0"/>
                  </a:lnTo>
                  <a:lnTo>
                    <a:pt x="264" y="25"/>
                  </a:lnTo>
                  <a:lnTo>
                    <a:pt x="419" y="58"/>
                  </a:lnTo>
                  <a:lnTo>
                    <a:pt x="574" y="97"/>
                  </a:lnTo>
                  <a:lnTo>
                    <a:pt x="725" y="141"/>
                  </a:lnTo>
                  <a:lnTo>
                    <a:pt x="740" y="147"/>
                  </a:lnTo>
                  <a:lnTo>
                    <a:pt x="750" y="159"/>
                  </a:lnTo>
                  <a:lnTo>
                    <a:pt x="755" y="171"/>
                  </a:lnTo>
                  <a:lnTo>
                    <a:pt x="755" y="186"/>
                  </a:lnTo>
                  <a:lnTo>
                    <a:pt x="751" y="201"/>
                  </a:lnTo>
                  <a:lnTo>
                    <a:pt x="540" y="661"/>
                  </a:lnTo>
                  <a:lnTo>
                    <a:pt x="530" y="674"/>
                  </a:lnTo>
                  <a:lnTo>
                    <a:pt x="517" y="680"/>
                  </a:lnTo>
                  <a:lnTo>
                    <a:pt x="504" y="680"/>
                  </a:lnTo>
                  <a:lnTo>
                    <a:pt x="488" y="685"/>
                  </a:lnTo>
                  <a:lnTo>
                    <a:pt x="470" y="680"/>
                  </a:lnTo>
                  <a:lnTo>
                    <a:pt x="427" y="656"/>
                  </a:lnTo>
                  <a:lnTo>
                    <a:pt x="383" y="624"/>
                  </a:lnTo>
                  <a:lnTo>
                    <a:pt x="341" y="590"/>
                  </a:lnTo>
                  <a:lnTo>
                    <a:pt x="302" y="553"/>
                  </a:lnTo>
                  <a:lnTo>
                    <a:pt x="264" y="515"/>
                  </a:lnTo>
                  <a:lnTo>
                    <a:pt x="226" y="480"/>
                  </a:lnTo>
                  <a:lnTo>
                    <a:pt x="157" y="410"/>
                  </a:lnTo>
                  <a:lnTo>
                    <a:pt x="91" y="338"/>
                  </a:lnTo>
                  <a:lnTo>
                    <a:pt x="29" y="260"/>
                  </a:lnTo>
                  <a:lnTo>
                    <a:pt x="15" y="254"/>
                  </a:lnTo>
                  <a:lnTo>
                    <a:pt x="5" y="243"/>
                  </a:lnTo>
                  <a:lnTo>
                    <a:pt x="0" y="228"/>
                  </a:lnTo>
                  <a:lnTo>
                    <a:pt x="4" y="212"/>
                  </a:lnTo>
                  <a:lnTo>
                    <a:pt x="23" y="165"/>
                  </a:lnTo>
                  <a:lnTo>
                    <a:pt x="42" y="120"/>
                  </a:lnTo>
                  <a:lnTo>
                    <a:pt x="57" y="73"/>
                  </a:lnTo>
                  <a:lnTo>
                    <a:pt x="71" y="26"/>
                  </a:lnTo>
                  <a:lnTo>
                    <a:pt x="75" y="21"/>
                  </a:lnTo>
                  <a:lnTo>
                    <a:pt x="78" y="17"/>
                  </a:lnTo>
                  <a:lnTo>
                    <a:pt x="81" y="13"/>
                  </a:lnTo>
                  <a:lnTo>
                    <a:pt x="86" y="12"/>
                  </a:lnTo>
                  <a:lnTo>
                    <a:pt x="89" y="7"/>
                  </a:lnTo>
                  <a:lnTo>
                    <a:pt x="92" y="4"/>
                  </a:lnTo>
                  <a:lnTo>
                    <a:pt x="96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3BF1E9F-F48A-4D4F-B398-AA12FEC56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0513" y="4322763"/>
              <a:ext cx="568325" cy="530225"/>
            </a:xfrm>
            <a:custGeom>
              <a:avLst/>
              <a:gdLst>
                <a:gd name="T0" fmla="*/ 161 w 715"/>
                <a:gd name="T1" fmla="*/ 52 h 668"/>
                <a:gd name="T2" fmla="*/ 145 w 715"/>
                <a:gd name="T3" fmla="*/ 82 h 668"/>
                <a:gd name="T4" fmla="*/ 106 w 715"/>
                <a:gd name="T5" fmla="*/ 129 h 668"/>
                <a:gd name="T6" fmla="*/ 45 w 715"/>
                <a:gd name="T7" fmla="*/ 192 h 668"/>
                <a:gd name="T8" fmla="*/ 114 w 715"/>
                <a:gd name="T9" fmla="*/ 244 h 668"/>
                <a:gd name="T10" fmla="*/ 174 w 715"/>
                <a:gd name="T11" fmla="*/ 312 h 668"/>
                <a:gd name="T12" fmla="*/ 226 w 715"/>
                <a:gd name="T13" fmla="*/ 378 h 668"/>
                <a:gd name="T14" fmla="*/ 297 w 715"/>
                <a:gd name="T15" fmla="*/ 465 h 668"/>
                <a:gd name="T16" fmla="*/ 365 w 715"/>
                <a:gd name="T17" fmla="*/ 555 h 668"/>
                <a:gd name="T18" fmla="*/ 428 w 715"/>
                <a:gd name="T19" fmla="*/ 572 h 668"/>
                <a:gd name="T20" fmla="*/ 491 w 715"/>
                <a:gd name="T21" fmla="*/ 492 h 668"/>
                <a:gd name="T22" fmla="*/ 547 w 715"/>
                <a:gd name="T23" fmla="*/ 413 h 668"/>
                <a:gd name="T24" fmla="*/ 602 w 715"/>
                <a:gd name="T25" fmla="*/ 329 h 668"/>
                <a:gd name="T26" fmla="*/ 537 w 715"/>
                <a:gd name="T27" fmla="*/ 292 h 668"/>
                <a:gd name="T28" fmla="*/ 371 w 715"/>
                <a:gd name="T29" fmla="*/ 192 h 668"/>
                <a:gd name="T30" fmla="*/ 265 w 715"/>
                <a:gd name="T31" fmla="*/ 123 h 668"/>
                <a:gd name="T32" fmla="*/ 163 w 715"/>
                <a:gd name="T33" fmla="*/ 45 h 668"/>
                <a:gd name="T34" fmla="*/ 155 w 715"/>
                <a:gd name="T35" fmla="*/ 2 h 668"/>
                <a:gd name="T36" fmla="*/ 282 w 715"/>
                <a:gd name="T37" fmla="*/ 53 h 668"/>
                <a:gd name="T38" fmla="*/ 403 w 715"/>
                <a:gd name="T39" fmla="*/ 121 h 668"/>
                <a:gd name="T40" fmla="*/ 492 w 715"/>
                <a:gd name="T41" fmla="*/ 171 h 668"/>
                <a:gd name="T42" fmla="*/ 560 w 715"/>
                <a:gd name="T43" fmla="*/ 203 h 668"/>
                <a:gd name="T44" fmla="*/ 631 w 715"/>
                <a:gd name="T45" fmla="*/ 241 h 668"/>
                <a:gd name="T46" fmla="*/ 689 w 715"/>
                <a:gd name="T47" fmla="*/ 286 h 668"/>
                <a:gd name="T48" fmla="*/ 715 w 715"/>
                <a:gd name="T49" fmla="*/ 326 h 668"/>
                <a:gd name="T50" fmla="*/ 707 w 715"/>
                <a:gd name="T51" fmla="*/ 355 h 668"/>
                <a:gd name="T52" fmla="*/ 681 w 715"/>
                <a:gd name="T53" fmla="*/ 373 h 668"/>
                <a:gd name="T54" fmla="*/ 623 w 715"/>
                <a:gd name="T55" fmla="*/ 460 h 668"/>
                <a:gd name="T56" fmla="*/ 555 w 715"/>
                <a:gd name="T57" fmla="*/ 538 h 668"/>
                <a:gd name="T58" fmla="*/ 512 w 715"/>
                <a:gd name="T59" fmla="*/ 586 h 668"/>
                <a:gd name="T60" fmla="*/ 463 w 715"/>
                <a:gd name="T61" fmla="*/ 631 h 668"/>
                <a:gd name="T62" fmla="*/ 407 w 715"/>
                <a:gd name="T63" fmla="*/ 662 h 668"/>
                <a:gd name="T64" fmla="*/ 370 w 715"/>
                <a:gd name="T65" fmla="*/ 668 h 668"/>
                <a:gd name="T66" fmla="*/ 361 w 715"/>
                <a:gd name="T67" fmla="*/ 665 h 668"/>
                <a:gd name="T68" fmla="*/ 352 w 715"/>
                <a:gd name="T69" fmla="*/ 660 h 668"/>
                <a:gd name="T70" fmla="*/ 339 w 715"/>
                <a:gd name="T71" fmla="*/ 654 h 668"/>
                <a:gd name="T72" fmla="*/ 260 w 715"/>
                <a:gd name="T73" fmla="*/ 567 h 668"/>
                <a:gd name="T74" fmla="*/ 190 w 715"/>
                <a:gd name="T75" fmla="*/ 467 h 668"/>
                <a:gd name="T76" fmla="*/ 129 w 715"/>
                <a:gd name="T77" fmla="*/ 386 h 668"/>
                <a:gd name="T78" fmla="*/ 71 w 715"/>
                <a:gd name="T79" fmla="*/ 315 h 668"/>
                <a:gd name="T80" fmla="*/ 22 w 715"/>
                <a:gd name="T81" fmla="*/ 237 h 668"/>
                <a:gd name="T82" fmla="*/ 1 w 715"/>
                <a:gd name="T83" fmla="*/ 189 h 668"/>
                <a:gd name="T84" fmla="*/ 3 w 715"/>
                <a:gd name="T85" fmla="*/ 165 h 668"/>
                <a:gd name="T86" fmla="*/ 55 w 715"/>
                <a:gd name="T87" fmla="*/ 89 h 668"/>
                <a:gd name="T88" fmla="*/ 89 w 715"/>
                <a:gd name="T89" fmla="*/ 39 h 668"/>
                <a:gd name="T90" fmla="*/ 118 w 715"/>
                <a:gd name="T91" fmla="*/ 8 h 668"/>
                <a:gd name="T92" fmla="*/ 139 w 715"/>
                <a:gd name="T93" fmla="*/ 6 h 668"/>
                <a:gd name="T94" fmla="*/ 145 w 715"/>
                <a:gd name="T95" fmla="*/ 2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5" h="668">
                  <a:moveTo>
                    <a:pt x="163" y="45"/>
                  </a:moveTo>
                  <a:lnTo>
                    <a:pt x="161" y="52"/>
                  </a:lnTo>
                  <a:lnTo>
                    <a:pt x="160" y="57"/>
                  </a:lnTo>
                  <a:lnTo>
                    <a:pt x="145" y="82"/>
                  </a:lnTo>
                  <a:lnTo>
                    <a:pt x="126" y="107"/>
                  </a:lnTo>
                  <a:lnTo>
                    <a:pt x="106" y="129"/>
                  </a:lnTo>
                  <a:lnTo>
                    <a:pt x="77" y="161"/>
                  </a:lnTo>
                  <a:lnTo>
                    <a:pt x="45" y="192"/>
                  </a:lnTo>
                  <a:lnTo>
                    <a:pt x="80" y="215"/>
                  </a:lnTo>
                  <a:lnTo>
                    <a:pt x="114" y="244"/>
                  </a:lnTo>
                  <a:lnTo>
                    <a:pt x="145" y="276"/>
                  </a:lnTo>
                  <a:lnTo>
                    <a:pt x="174" y="312"/>
                  </a:lnTo>
                  <a:lnTo>
                    <a:pt x="200" y="346"/>
                  </a:lnTo>
                  <a:lnTo>
                    <a:pt x="226" y="378"/>
                  </a:lnTo>
                  <a:lnTo>
                    <a:pt x="261" y="421"/>
                  </a:lnTo>
                  <a:lnTo>
                    <a:pt x="297" y="465"/>
                  </a:lnTo>
                  <a:lnTo>
                    <a:pt x="332" y="510"/>
                  </a:lnTo>
                  <a:lnTo>
                    <a:pt x="365" y="555"/>
                  </a:lnTo>
                  <a:lnTo>
                    <a:pt x="391" y="604"/>
                  </a:lnTo>
                  <a:lnTo>
                    <a:pt x="428" y="572"/>
                  </a:lnTo>
                  <a:lnTo>
                    <a:pt x="460" y="533"/>
                  </a:lnTo>
                  <a:lnTo>
                    <a:pt x="491" y="492"/>
                  </a:lnTo>
                  <a:lnTo>
                    <a:pt x="520" y="454"/>
                  </a:lnTo>
                  <a:lnTo>
                    <a:pt x="547" y="413"/>
                  </a:lnTo>
                  <a:lnTo>
                    <a:pt x="575" y="370"/>
                  </a:lnTo>
                  <a:lnTo>
                    <a:pt x="602" y="329"/>
                  </a:lnTo>
                  <a:lnTo>
                    <a:pt x="570" y="310"/>
                  </a:lnTo>
                  <a:lnTo>
                    <a:pt x="537" y="292"/>
                  </a:lnTo>
                  <a:lnTo>
                    <a:pt x="508" y="276"/>
                  </a:lnTo>
                  <a:lnTo>
                    <a:pt x="371" y="192"/>
                  </a:lnTo>
                  <a:lnTo>
                    <a:pt x="318" y="158"/>
                  </a:lnTo>
                  <a:lnTo>
                    <a:pt x="265" y="123"/>
                  </a:lnTo>
                  <a:lnTo>
                    <a:pt x="213" y="86"/>
                  </a:lnTo>
                  <a:lnTo>
                    <a:pt x="163" y="45"/>
                  </a:lnTo>
                  <a:close/>
                  <a:moveTo>
                    <a:pt x="150" y="0"/>
                  </a:moveTo>
                  <a:lnTo>
                    <a:pt x="155" y="2"/>
                  </a:lnTo>
                  <a:lnTo>
                    <a:pt x="219" y="24"/>
                  </a:lnTo>
                  <a:lnTo>
                    <a:pt x="282" y="53"/>
                  </a:lnTo>
                  <a:lnTo>
                    <a:pt x="344" y="86"/>
                  </a:lnTo>
                  <a:lnTo>
                    <a:pt x="403" y="121"/>
                  </a:lnTo>
                  <a:lnTo>
                    <a:pt x="463" y="155"/>
                  </a:lnTo>
                  <a:lnTo>
                    <a:pt x="492" y="171"/>
                  </a:lnTo>
                  <a:lnTo>
                    <a:pt x="526" y="186"/>
                  </a:lnTo>
                  <a:lnTo>
                    <a:pt x="560" y="203"/>
                  </a:lnTo>
                  <a:lnTo>
                    <a:pt x="596" y="221"/>
                  </a:lnTo>
                  <a:lnTo>
                    <a:pt x="631" y="241"/>
                  </a:lnTo>
                  <a:lnTo>
                    <a:pt x="662" y="262"/>
                  </a:lnTo>
                  <a:lnTo>
                    <a:pt x="689" y="286"/>
                  </a:lnTo>
                  <a:lnTo>
                    <a:pt x="710" y="310"/>
                  </a:lnTo>
                  <a:lnTo>
                    <a:pt x="715" y="326"/>
                  </a:lnTo>
                  <a:lnTo>
                    <a:pt x="714" y="342"/>
                  </a:lnTo>
                  <a:lnTo>
                    <a:pt x="707" y="355"/>
                  </a:lnTo>
                  <a:lnTo>
                    <a:pt x="696" y="367"/>
                  </a:lnTo>
                  <a:lnTo>
                    <a:pt x="681" y="373"/>
                  </a:lnTo>
                  <a:lnTo>
                    <a:pt x="654" y="418"/>
                  </a:lnTo>
                  <a:lnTo>
                    <a:pt x="623" y="460"/>
                  </a:lnTo>
                  <a:lnTo>
                    <a:pt x="588" y="501"/>
                  </a:lnTo>
                  <a:lnTo>
                    <a:pt x="555" y="538"/>
                  </a:lnTo>
                  <a:lnTo>
                    <a:pt x="534" y="562"/>
                  </a:lnTo>
                  <a:lnTo>
                    <a:pt x="512" y="586"/>
                  </a:lnTo>
                  <a:lnTo>
                    <a:pt x="489" y="610"/>
                  </a:lnTo>
                  <a:lnTo>
                    <a:pt x="463" y="631"/>
                  </a:lnTo>
                  <a:lnTo>
                    <a:pt x="436" y="649"/>
                  </a:lnTo>
                  <a:lnTo>
                    <a:pt x="407" y="662"/>
                  </a:lnTo>
                  <a:lnTo>
                    <a:pt x="374" y="668"/>
                  </a:lnTo>
                  <a:lnTo>
                    <a:pt x="370" y="668"/>
                  </a:lnTo>
                  <a:lnTo>
                    <a:pt x="366" y="667"/>
                  </a:lnTo>
                  <a:lnTo>
                    <a:pt x="361" y="665"/>
                  </a:lnTo>
                  <a:lnTo>
                    <a:pt x="358" y="662"/>
                  </a:lnTo>
                  <a:lnTo>
                    <a:pt x="352" y="660"/>
                  </a:lnTo>
                  <a:lnTo>
                    <a:pt x="345" y="657"/>
                  </a:lnTo>
                  <a:lnTo>
                    <a:pt x="339" y="654"/>
                  </a:lnTo>
                  <a:lnTo>
                    <a:pt x="298" y="612"/>
                  </a:lnTo>
                  <a:lnTo>
                    <a:pt x="260" y="567"/>
                  </a:lnTo>
                  <a:lnTo>
                    <a:pt x="224" y="517"/>
                  </a:lnTo>
                  <a:lnTo>
                    <a:pt x="190" y="467"/>
                  </a:lnTo>
                  <a:lnTo>
                    <a:pt x="155" y="420"/>
                  </a:lnTo>
                  <a:lnTo>
                    <a:pt x="129" y="386"/>
                  </a:lnTo>
                  <a:lnTo>
                    <a:pt x="100" y="350"/>
                  </a:lnTo>
                  <a:lnTo>
                    <a:pt x="71" y="315"/>
                  </a:lnTo>
                  <a:lnTo>
                    <a:pt x="43" y="276"/>
                  </a:lnTo>
                  <a:lnTo>
                    <a:pt x="22" y="237"/>
                  </a:lnTo>
                  <a:lnTo>
                    <a:pt x="9" y="197"/>
                  </a:lnTo>
                  <a:lnTo>
                    <a:pt x="1" y="189"/>
                  </a:lnTo>
                  <a:lnTo>
                    <a:pt x="0" y="178"/>
                  </a:lnTo>
                  <a:lnTo>
                    <a:pt x="3" y="165"/>
                  </a:lnTo>
                  <a:lnTo>
                    <a:pt x="27" y="126"/>
                  </a:lnTo>
                  <a:lnTo>
                    <a:pt x="55" y="89"/>
                  </a:lnTo>
                  <a:lnTo>
                    <a:pt x="71" y="65"/>
                  </a:lnTo>
                  <a:lnTo>
                    <a:pt x="89" y="39"/>
                  </a:lnTo>
                  <a:lnTo>
                    <a:pt x="108" y="16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39" y="6"/>
                  </a:lnTo>
                  <a:lnTo>
                    <a:pt x="142" y="3"/>
                  </a:lnTo>
                  <a:lnTo>
                    <a:pt x="145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913E8D7-320B-4D23-AA56-D95A9CB24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2300" y="3990975"/>
              <a:ext cx="563562" cy="523875"/>
            </a:xfrm>
            <a:custGeom>
              <a:avLst/>
              <a:gdLst>
                <a:gd name="T0" fmla="*/ 504 w 711"/>
                <a:gd name="T1" fmla="*/ 72 h 660"/>
                <a:gd name="T2" fmla="*/ 389 w 711"/>
                <a:gd name="T3" fmla="*/ 124 h 660"/>
                <a:gd name="T4" fmla="*/ 263 w 711"/>
                <a:gd name="T5" fmla="*/ 173 h 660"/>
                <a:gd name="T6" fmla="*/ 125 w 711"/>
                <a:gd name="T7" fmla="*/ 226 h 660"/>
                <a:gd name="T8" fmla="*/ 52 w 711"/>
                <a:gd name="T9" fmla="*/ 245 h 660"/>
                <a:gd name="T10" fmla="*/ 57 w 711"/>
                <a:gd name="T11" fmla="*/ 255 h 660"/>
                <a:gd name="T12" fmla="*/ 55 w 711"/>
                <a:gd name="T13" fmla="*/ 261 h 660"/>
                <a:gd name="T14" fmla="*/ 92 w 711"/>
                <a:gd name="T15" fmla="*/ 360 h 660"/>
                <a:gd name="T16" fmla="*/ 150 w 711"/>
                <a:gd name="T17" fmla="*/ 449 h 660"/>
                <a:gd name="T18" fmla="*/ 217 w 711"/>
                <a:gd name="T19" fmla="*/ 531 h 660"/>
                <a:gd name="T20" fmla="*/ 284 w 711"/>
                <a:gd name="T21" fmla="*/ 529 h 660"/>
                <a:gd name="T22" fmla="*/ 365 w 711"/>
                <a:gd name="T23" fmla="*/ 452 h 660"/>
                <a:gd name="T24" fmla="*/ 451 w 711"/>
                <a:gd name="T25" fmla="*/ 381 h 660"/>
                <a:gd name="T26" fmla="*/ 588 w 711"/>
                <a:gd name="T27" fmla="*/ 261 h 660"/>
                <a:gd name="T28" fmla="*/ 627 w 711"/>
                <a:gd name="T29" fmla="*/ 177 h 660"/>
                <a:gd name="T30" fmla="*/ 583 w 711"/>
                <a:gd name="T31" fmla="*/ 114 h 660"/>
                <a:gd name="T32" fmla="*/ 557 w 711"/>
                <a:gd name="T33" fmla="*/ 42 h 660"/>
                <a:gd name="T34" fmla="*/ 565 w 711"/>
                <a:gd name="T35" fmla="*/ 1 h 660"/>
                <a:gd name="T36" fmla="*/ 574 w 711"/>
                <a:gd name="T37" fmla="*/ 5 h 660"/>
                <a:gd name="T38" fmla="*/ 606 w 711"/>
                <a:gd name="T39" fmla="*/ 52 h 660"/>
                <a:gd name="T40" fmla="*/ 659 w 711"/>
                <a:gd name="T41" fmla="*/ 119 h 660"/>
                <a:gd name="T42" fmla="*/ 706 w 711"/>
                <a:gd name="T43" fmla="*/ 169 h 660"/>
                <a:gd name="T44" fmla="*/ 711 w 711"/>
                <a:gd name="T45" fmla="*/ 187 h 660"/>
                <a:gd name="T46" fmla="*/ 706 w 711"/>
                <a:gd name="T47" fmla="*/ 198 h 660"/>
                <a:gd name="T48" fmla="*/ 688 w 711"/>
                <a:gd name="T49" fmla="*/ 244 h 660"/>
                <a:gd name="T50" fmla="*/ 636 w 711"/>
                <a:gd name="T51" fmla="*/ 318 h 660"/>
                <a:gd name="T52" fmla="*/ 570 w 711"/>
                <a:gd name="T53" fmla="*/ 384 h 660"/>
                <a:gd name="T54" fmla="*/ 459 w 711"/>
                <a:gd name="T55" fmla="*/ 483 h 660"/>
                <a:gd name="T56" fmla="*/ 307 w 711"/>
                <a:gd name="T57" fmla="*/ 626 h 660"/>
                <a:gd name="T58" fmla="*/ 286 w 711"/>
                <a:gd name="T59" fmla="*/ 638 h 660"/>
                <a:gd name="T60" fmla="*/ 268 w 711"/>
                <a:gd name="T61" fmla="*/ 649 h 660"/>
                <a:gd name="T62" fmla="*/ 242 w 711"/>
                <a:gd name="T63" fmla="*/ 660 h 660"/>
                <a:gd name="T64" fmla="*/ 194 w 711"/>
                <a:gd name="T65" fmla="*/ 630 h 660"/>
                <a:gd name="T66" fmla="*/ 134 w 711"/>
                <a:gd name="T67" fmla="*/ 563 h 660"/>
                <a:gd name="T68" fmla="*/ 86 w 711"/>
                <a:gd name="T69" fmla="*/ 487 h 660"/>
                <a:gd name="T70" fmla="*/ 54 w 711"/>
                <a:gd name="T71" fmla="*/ 431 h 660"/>
                <a:gd name="T72" fmla="*/ 29 w 711"/>
                <a:gd name="T73" fmla="*/ 381 h 660"/>
                <a:gd name="T74" fmla="*/ 8 w 711"/>
                <a:gd name="T75" fmla="*/ 324 h 660"/>
                <a:gd name="T76" fmla="*/ 0 w 711"/>
                <a:gd name="T77" fmla="*/ 273 h 660"/>
                <a:gd name="T78" fmla="*/ 8 w 711"/>
                <a:gd name="T79" fmla="*/ 244 h 660"/>
                <a:gd name="T80" fmla="*/ 18 w 711"/>
                <a:gd name="T81" fmla="*/ 236 h 660"/>
                <a:gd name="T82" fmla="*/ 18 w 711"/>
                <a:gd name="T83" fmla="*/ 223 h 660"/>
                <a:gd name="T84" fmla="*/ 21 w 711"/>
                <a:gd name="T85" fmla="*/ 202 h 660"/>
                <a:gd name="T86" fmla="*/ 95 w 711"/>
                <a:gd name="T87" fmla="*/ 161 h 660"/>
                <a:gd name="T88" fmla="*/ 228 w 711"/>
                <a:gd name="T89" fmla="*/ 108 h 660"/>
                <a:gd name="T90" fmla="*/ 346 w 711"/>
                <a:gd name="T91" fmla="*/ 61 h 660"/>
                <a:gd name="T92" fmla="*/ 451 w 711"/>
                <a:gd name="T93" fmla="*/ 24 h 660"/>
                <a:gd name="T94" fmla="*/ 561 w 711"/>
                <a:gd name="T95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1" h="660">
                  <a:moveTo>
                    <a:pt x="557" y="42"/>
                  </a:moveTo>
                  <a:lnTo>
                    <a:pt x="504" y="72"/>
                  </a:lnTo>
                  <a:lnTo>
                    <a:pt x="448" y="100"/>
                  </a:lnTo>
                  <a:lnTo>
                    <a:pt x="389" y="124"/>
                  </a:lnTo>
                  <a:lnTo>
                    <a:pt x="331" y="145"/>
                  </a:lnTo>
                  <a:lnTo>
                    <a:pt x="263" y="173"/>
                  </a:lnTo>
                  <a:lnTo>
                    <a:pt x="194" y="200"/>
                  </a:lnTo>
                  <a:lnTo>
                    <a:pt x="125" y="226"/>
                  </a:lnTo>
                  <a:lnTo>
                    <a:pt x="54" y="245"/>
                  </a:lnTo>
                  <a:lnTo>
                    <a:pt x="52" y="245"/>
                  </a:lnTo>
                  <a:lnTo>
                    <a:pt x="55" y="250"/>
                  </a:lnTo>
                  <a:lnTo>
                    <a:pt x="57" y="255"/>
                  </a:lnTo>
                  <a:lnTo>
                    <a:pt x="57" y="258"/>
                  </a:lnTo>
                  <a:lnTo>
                    <a:pt x="55" y="261"/>
                  </a:lnTo>
                  <a:lnTo>
                    <a:pt x="70" y="311"/>
                  </a:lnTo>
                  <a:lnTo>
                    <a:pt x="92" y="360"/>
                  </a:lnTo>
                  <a:lnTo>
                    <a:pt x="120" y="405"/>
                  </a:lnTo>
                  <a:lnTo>
                    <a:pt x="150" y="449"/>
                  </a:lnTo>
                  <a:lnTo>
                    <a:pt x="183" y="491"/>
                  </a:lnTo>
                  <a:lnTo>
                    <a:pt x="217" y="531"/>
                  </a:lnTo>
                  <a:lnTo>
                    <a:pt x="249" y="573"/>
                  </a:lnTo>
                  <a:lnTo>
                    <a:pt x="284" y="529"/>
                  </a:lnTo>
                  <a:lnTo>
                    <a:pt x="323" y="489"/>
                  </a:lnTo>
                  <a:lnTo>
                    <a:pt x="365" y="452"/>
                  </a:lnTo>
                  <a:lnTo>
                    <a:pt x="407" y="416"/>
                  </a:lnTo>
                  <a:lnTo>
                    <a:pt x="451" y="381"/>
                  </a:lnTo>
                  <a:lnTo>
                    <a:pt x="520" y="323"/>
                  </a:lnTo>
                  <a:lnTo>
                    <a:pt x="588" y="261"/>
                  </a:lnTo>
                  <a:lnTo>
                    <a:pt x="656" y="203"/>
                  </a:lnTo>
                  <a:lnTo>
                    <a:pt x="627" y="177"/>
                  </a:lnTo>
                  <a:lnTo>
                    <a:pt x="603" y="148"/>
                  </a:lnTo>
                  <a:lnTo>
                    <a:pt x="583" y="114"/>
                  </a:lnTo>
                  <a:lnTo>
                    <a:pt x="567" y="77"/>
                  </a:lnTo>
                  <a:lnTo>
                    <a:pt x="557" y="42"/>
                  </a:lnTo>
                  <a:close/>
                  <a:moveTo>
                    <a:pt x="561" y="0"/>
                  </a:moveTo>
                  <a:lnTo>
                    <a:pt x="565" y="1"/>
                  </a:lnTo>
                  <a:lnTo>
                    <a:pt x="570" y="3"/>
                  </a:lnTo>
                  <a:lnTo>
                    <a:pt x="574" y="5"/>
                  </a:lnTo>
                  <a:lnTo>
                    <a:pt x="575" y="8"/>
                  </a:lnTo>
                  <a:lnTo>
                    <a:pt x="606" y="52"/>
                  </a:lnTo>
                  <a:lnTo>
                    <a:pt x="636" y="93"/>
                  </a:lnTo>
                  <a:lnTo>
                    <a:pt x="659" y="119"/>
                  </a:lnTo>
                  <a:lnTo>
                    <a:pt x="683" y="144"/>
                  </a:lnTo>
                  <a:lnTo>
                    <a:pt x="706" y="169"/>
                  </a:lnTo>
                  <a:lnTo>
                    <a:pt x="709" y="177"/>
                  </a:lnTo>
                  <a:lnTo>
                    <a:pt x="711" y="187"/>
                  </a:lnTo>
                  <a:lnTo>
                    <a:pt x="708" y="197"/>
                  </a:lnTo>
                  <a:lnTo>
                    <a:pt x="706" y="198"/>
                  </a:lnTo>
                  <a:lnTo>
                    <a:pt x="706" y="202"/>
                  </a:lnTo>
                  <a:lnTo>
                    <a:pt x="688" y="244"/>
                  </a:lnTo>
                  <a:lnTo>
                    <a:pt x="666" y="282"/>
                  </a:lnTo>
                  <a:lnTo>
                    <a:pt x="636" y="318"/>
                  </a:lnTo>
                  <a:lnTo>
                    <a:pt x="604" y="352"/>
                  </a:lnTo>
                  <a:lnTo>
                    <a:pt x="570" y="384"/>
                  </a:lnTo>
                  <a:lnTo>
                    <a:pt x="536" y="413"/>
                  </a:lnTo>
                  <a:lnTo>
                    <a:pt x="459" y="483"/>
                  </a:lnTo>
                  <a:lnTo>
                    <a:pt x="381" y="554"/>
                  </a:lnTo>
                  <a:lnTo>
                    <a:pt x="307" y="626"/>
                  </a:lnTo>
                  <a:lnTo>
                    <a:pt x="297" y="634"/>
                  </a:lnTo>
                  <a:lnTo>
                    <a:pt x="286" y="638"/>
                  </a:lnTo>
                  <a:lnTo>
                    <a:pt x="276" y="638"/>
                  </a:lnTo>
                  <a:lnTo>
                    <a:pt x="268" y="649"/>
                  </a:lnTo>
                  <a:lnTo>
                    <a:pt x="255" y="657"/>
                  </a:lnTo>
                  <a:lnTo>
                    <a:pt x="242" y="660"/>
                  </a:lnTo>
                  <a:lnTo>
                    <a:pt x="228" y="655"/>
                  </a:lnTo>
                  <a:lnTo>
                    <a:pt x="194" y="630"/>
                  </a:lnTo>
                  <a:lnTo>
                    <a:pt x="163" y="599"/>
                  </a:lnTo>
                  <a:lnTo>
                    <a:pt x="134" y="563"/>
                  </a:lnTo>
                  <a:lnTo>
                    <a:pt x="108" y="526"/>
                  </a:lnTo>
                  <a:lnTo>
                    <a:pt x="86" y="487"/>
                  </a:lnTo>
                  <a:lnTo>
                    <a:pt x="65" y="450"/>
                  </a:lnTo>
                  <a:lnTo>
                    <a:pt x="54" y="431"/>
                  </a:lnTo>
                  <a:lnTo>
                    <a:pt x="42" y="407"/>
                  </a:lnTo>
                  <a:lnTo>
                    <a:pt x="29" y="381"/>
                  </a:lnTo>
                  <a:lnTo>
                    <a:pt x="18" y="353"/>
                  </a:lnTo>
                  <a:lnTo>
                    <a:pt x="8" y="324"/>
                  </a:lnTo>
                  <a:lnTo>
                    <a:pt x="2" y="299"/>
                  </a:lnTo>
                  <a:lnTo>
                    <a:pt x="0" y="273"/>
                  </a:lnTo>
                  <a:lnTo>
                    <a:pt x="7" y="250"/>
                  </a:lnTo>
                  <a:lnTo>
                    <a:pt x="8" y="244"/>
                  </a:lnTo>
                  <a:lnTo>
                    <a:pt x="13" y="240"/>
                  </a:lnTo>
                  <a:lnTo>
                    <a:pt x="18" y="236"/>
                  </a:lnTo>
                  <a:lnTo>
                    <a:pt x="23" y="234"/>
                  </a:lnTo>
                  <a:lnTo>
                    <a:pt x="18" y="223"/>
                  </a:lnTo>
                  <a:lnTo>
                    <a:pt x="18" y="211"/>
                  </a:lnTo>
                  <a:lnTo>
                    <a:pt x="21" y="202"/>
                  </a:lnTo>
                  <a:lnTo>
                    <a:pt x="31" y="192"/>
                  </a:lnTo>
                  <a:lnTo>
                    <a:pt x="95" y="161"/>
                  </a:lnTo>
                  <a:lnTo>
                    <a:pt x="160" y="134"/>
                  </a:lnTo>
                  <a:lnTo>
                    <a:pt x="228" y="108"/>
                  </a:lnTo>
                  <a:lnTo>
                    <a:pt x="294" y="82"/>
                  </a:lnTo>
                  <a:lnTo>
                    <a:pt x="346" y="61"/>
                  </a:lnTo>
                  <a:lnTo>
                    <a:pt x="399" y="42"/>
                  </a:lnTo>
                  <a:lnTo>
                    <a:pt x="451" y="24"/>
                  </a:lnTo>
                  <a:lnTo>
                    <a:pt x="506" y="10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AAD629E-DBE1-460A-A71D-64DDB915B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0138" y="4533900"/>
              <a:ext cx="527050" cy="530225"/>
            </a:xfrm>
            <a:custGeom>
              <a:avLst/>
              <a:gdLst>
                <a:gd name="T0" fmla="*/ 494 w 663"/>
                <a:gd name="T1" fmla="*/ 42 h 669"/>
                <a:gd name="T2" fmla="*/ 428 w 663"/>
                <a:gd name="T3" fmla="*/ 105 h 669"/>
                <a:gd name="T4" fmla="*/ 290 w 663"/>
                <a:gd name="T5" fmla="*/ 233 h 669"/>
                <a:gd name="T6" fmla="*/ 143 w 663"/>
                <a:gd name="T7" fmla="*/ 349 h 669"/>
                <a:gd name="T8" fmla="*/ 96 w 663"/>
                <a:gd name="T9" fmla="*/ 433 h 669"/>
                <a:gd name="T10" fmla="*/ 169 w 663"/>
                <a:gd name="T11" fmla="*/ 498 h 669"/>
                <a:gd name="T12" fmla="*/ 250 w 663"/>
                <a:gd name="T13" fmla="*/ 546 h 669"/>
                <a:gd name="T14" fmla="*/ 335 w 663"/>
                <a:gd name="T15" fmla="*/ 582 h 669"/>
                <a:gd name="T16" fmla="*/ 376 w 663"/>
                <a:gd name="T17" fmla="*/ 596 h 669"/>
                <a:gd name="T18" fmla="*/ 377 w 663"/>
                <a:gd name="T19" fmla="*/ 580 h 669"/>
                <a:gd name="T20" fmla="*/ 457 w 663"/>
                <a:gd name="T21" fmla="*/ 402 h 669"/>
                <a:gd name="T22" fmla="*/ 557 w 663"/>
                <a:gd name="T23" fmla="*/ 228 h 669"/>
                <a:gd name="T24" fmla="*/ 591 w 663"/>
                <a:gd name="T25" fmla="*/ 138 h 669"/>
                <a:gd name="T26" fmla="*/ 553 w 663"/>
                <a:gd name="T27" fmla="*/ 109 h 669"/>
                <a:gd name="T28" fmla="*/ 495 w 663"/>
                <a:gd name="T29" fmla="*/ 41 h 669"/>
                <a:gd name="T30" fmla="*/ 518 w 663"/>
                <a:gd name="T31" fmla="*/ 5 h 669"/>
                <a:gd name="T32" fmla="*/ 594 w 663"/>
                <a:gd name="T33" fmla="*/ 63 h 669"/>
                <a:gd name="T34" fmla="*/ 625 w 663"/>
                <a:gd name="T35" fmla="*/ 81 h 669"/>
                <a:gd name="T36" fmla="*/ 654 w 663"/>
                <a:gd name="T37" fmla="*/ 102 h 669"/>
                <a:gd name="T38" fmla="*/ 663 w 663"/>
                <a:gd name="T39" fmla="*/ 125 h 669"/>
                <a:gd name="T40" fmla="*/ 660 w 663"/>
                <a:gd name="T41" fmla="*/ 134 h 669"/>
                <a:gd name="T42" fmla="*/ 660 w 663"/>
                <a:gd name="T43" fmla="*/ 142 h 669"/>
                <a:gd name="T44" fmla="*/ 589 w 663"/>
                <a:gd name="T45" fmla="*/ 335 h 669"/>
                <a:gd name="T46" fmla="*/ 495 w 663"/>
                <a:gd name="T47" fmla="*/ 522 h 669"/>
                <a:gd name="T48" fmla="*/ 432 w 663"/>
                <a:gd name="T49" fmla="*/ 619 h 669"/>
                <a:gd name="T50" fmla="*/ 405 w 663"/>
                <a:gd name="T51" fmla="*/ 624 h 669"/>
                <a:gd name="T52" fmla="*/ 408 w 663"/>
                <a:gd name="T53" fmla="*/ 646 h 669"/>
                <a:gd name="T54" fmla="*/ 394 w 663"/>
                <a:gd name="T55" fmla="*/ 666 h 669"/>
                <a:gd name="T56" fmla="*/ 339 w 663"/>
                <a:gd name="T57" fmla="*/ 664 h 669"/>
                <a:gd name="T58" fmla="*/ 255 w 663"/>
                <a:gd name="T59" fmla="*/ 632 h 669"/>
                <a:gd name="T60" fmla="*/ 177 w 663"/>
                <a:gd name="T61" fmla="*/ 585 h 669"/>
                <a:gd name="T62" fmla="*/ 117 w 663"/>
                <a:gd name="T63" fmla="*/ 536 h 669"/>
                <a:gd name="T64" fmla="*/ 66 w 663"/>
                <a:gd name="T65" fmla="*/ 488 h 669"/>
                <a:gd name="T66" fmla="*/ 24 w 663"/>
                <a:gd name="T67" fmla="*/ 428 h 669"/>
                <a:gd name="T68" fmla="*/ 4 w 663"/>
                <a:gd name="T69" fmla="*/ 386 h 669"/>
                <a:gd name="T70" fmla="*/ 3 w 663"/>
                <a:gd name="T71" fmla="*/ 359 h 669"/>
                <a:gd name="T72" fmla="*/ 80 w 663"/>
                <a:gd name="T73" fmla="*/ 283 h 669"/>
                <a:gd name="T74" fmla="*/ 232 w 663"/>
                <a:gd name="T75" fmla="*/ 170 h 669"/>
                <a:gd name="T76" fmla="*/ 392 w 663"/>
                <a:gd name="T77" fmla="*/ 65 h 669"/>
                <a:gd name="T78" fmla="*/ 476 w 663"/>
                <a:gd name="T79" fmla="*/ 10 h 669"/>
                <a:gd name="T80" fmla="*/ 487 w 663"/>
                <a:gd name="T81" fmla="*/ 12 h 669"/>
                <a:gd name="T82" fmla="*/ 507 w 663"/>
                <a:gd name="T83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3" h="669">
                  <a:moveTo>
                    <a:pt x="495" y="41"/>
                  </a:moveTo>
                  <a:lnTo>
                    <a:pt x="494" y="42"/>
                  </a:lnTo>
                  <a:lnTo>
                    <a:pt x="494" y="44"/>
                  </a:lnTo>
                  <a:lnTo>
                    <a:pt x="428" y="105"/>
                  </a:lnTo>
                  <a:lnTo>
                    <a:pt x="360" y="170"/>
                  </a:lnTo>
                  <a:lnTo>
                    <a:pt x="290" y="233"/>
                  </a:lnTo>
                  <a:lnTo>
                    <a:pt x="218" y="293"/>
                  </a:lnTo>
                  <a:lnTo>
                    <a:pt x="143" y="349"/>
                  </a:lnTo>
                  <a:lnTo>
                    <a:pt x="66" y="398"/>
                  </a:lnTo>
                  <a:lnTo>
                    <a:pt x="96" y="433"/>
                  </a:lnTo>
                  <a:lnTo>
                    <a:pt x="132" y="467"/>
                  </a:lnTo>
                  <a:lnTo>
                    <a:pt x="169" y="498"/>
                  </a:lnTo>
                  <a:lnTo>
                    <a:pt x="208" y="524"/>
                  </a:lnTo>
                  <a:lnTo>
                    <a:pt x="250" y="546"/>
                  </a:lnTo>
                  <a:lnTo>
                    <a:pt x="292" y="564"/>
                  </a:lnTo>
                  <a:lnTo>
                    <a:pt x="335" y="582"/>
                  </a:lnTo>
                  <a:lnTo>
                    <a:pt x="377" y="603"/>
                  </a:lnTo>
                  <a:lnTo>
                    <a:pt x="376" y="596"/>
                  </a:lnTo>
                  <a:lnTo>
                    <a:pt x="376" y="588"/>
                  </a:lnTo>
                  <a:lnTo>
                    <a:pt x="377" y="580"/>
                  </a:lnTo>
                  <a:lnTo>
                    <a:pt x="415" y="491"/>
                  </a:lnTo>
                  <a:lnTo>
                    <a:pt x="457" y="402"/>
                  </a:lnTo>
                  <a:lnTo>
                    <a:pt x="505" y="314"/>
                  </a:lnTo>
                  <a:lnTo>
                    <a:pt x="557" y="228"/>
                  </a:lnTo>
                  <a:lnTo>
                    <a:pt x="610" y="149"/>
                  </a:lnTo>
                  <a:lnTo>
                    <a:pt x="591" y="138"/>
                  </a:lnTo>
                  <a:lnTo>
                    <a:pt x="571" y="123"/>
                  </a:lnTo>
                  <a:lnTo>
                    <a:pt x="553" y="109"/>
                  </a:lnTo>
                  <a:lnTo>
                    <a:pt x="521" y="76"/>
                  </a:lnTo>
                  <a:lnTo>
                    <a:pt x="495" y="41"/>
                  </a:lnTo>
                  <a:close/>
                  <a:moveTo>
                    <a:pt x="507" y="0"/>
                  </a:moveTo>
                  <a:lnTo>
                    <a:pt x="518" y="5"/>
                  </a:lnTo>
                  <a:lnTo>
                    <a:pt x="555" y="34"/>
                  </a:lnTo>
                  <a:lnTo>
                    <a:pt x="594" y="63"/>
                  </a:lnTo>
                  <a:lnTo>
                    <a:pt x="608" y="71"/>
                  </a:lnTo>
                  <a:lnTo>
                    <a:pt x="625" y="81"/>
                  </a:lnTo>
                  <a:lnTo>
                    <a:pt x="641" y="91"/>
                  </a:lnTo>
                  <a:lnTo>
                    <a:pt x="654" y="102"/>
                  </a:lnTo>
                  <a:lnTo>
                    <a:pt x="662" y="118"/>
                  </a:lnTo>
                  <a:lnTo>
                    <a:pt x="663" y="125"/>
                  </a:lnTo>
                  <a:lnTo>
                    <a:pt x="662" y="130"/>
                  </a:lnTo>
                  <a:lnTo>
                    <a:pt x="660" y="134"/>
                  </a:lnTo>
                  <a:lnTo>
                    <a:pt x="660" y="139"/>
                  </a:lnTo>
                  <a:lnTo>
                    <a:pt x="660" y="142"/>
                  </a:lnTo>
                  <a:lnTo>
                    <a:pt x="628" y="238"/>
                  </a:lnTo>
                  <a:lnTo>
                    <a:pt x="589" y="335"/>
                  </a:lnTo>
                  <a:lnTo>
                    <a:pt x="544" y="430"/>
                  </a:lnTo>
                  <a:lnTo>
                    <a:pt x="495" y="522"/>
                  </a:lnTo>
                  <a:lnTo>
                    <a:pt x="444" y="607"/>
                  </a:lnTo>
                  <a:lnTo>
                    <a:pt x="432" y="619"/>
                  </a:lnTo>
                  <a:lnTo>
                    <a:pt x="419" y="624"/>
                  </a:lnTo>
                  <a:lnTo>
                    <a:pt x="405" y="624"/>
                  </a:lnTo>
                  <a:lnTo>
                    <a:pt x="408" y="635"/>
                  </a:lnTo>
                  <a:lnTo>
                    <a:pt x="408" y="646"/>
                  </a:lnTo>
                  <a:lnTo>
                    <a:pt x="403" y="658"/>
                  </a:lnTo>
                  <a:lnTo>
                    <a:pt x="394" y="666"/>
                  </a:lnTo>
                  <a:lnTo>
                    <a:pt x="381" y="669"/>
                  </a:lnTo>
                  <a:lnTo>
                    <a:pt x="339" y="664"/>
                  </a:lnTo>
                  <a:lnTo>
                    <a:pt x="297" y="651"/>
                  </a:lnTo>
                  <a:lnTo>
                    <a:pt x="255" y="632"/>
                  </a:lnTo>
                  <a:lnTo>
                    <a:pt x="214" y="609"/>
                  </a:lnTo>
                  <a:lnTo>
                    <a:pt x="177" y="585"/>
                  </a:lnTo>
                  <a:lnTo>
                    <a:pt x="143" y="559"/>
                  </a:lnTo>
                  <a:lnTo>
                    <a:pt x="117" y="536"/>
                  </a:lnTo>
                  <a:lnTo>
                    <a:pt x="90" y="514"/>
                  </a:lnTo>
                  <a:lnTo>
                    <a:pt x="66" y="488"/>
                  </a:lnTo>
                  <a:lnTo>
                    <a:pt x="43" y="459"/>
                  </a:lnTo>
                  <a:lnTo>
                    <a:pt x="24" y="428"/>
                  </a:lnTo>
                  <a:lnTo>
                    <a:pt x="12" y="396"/>
                  </a:lnTo>
                  <a:lnTo>
                    <a:pt x="4" y="386"/>
                  </a:lnTo>
                  <a:lnTo>
                    <a:pt x="0" y="372"/>
                  </a:lnTo>
                  <a:lnTo>
                    <a:pt x="3" y="359"/>
                  </a:lnTo>
                  <a:lnTo>
                    <a:pt x="11" y="346"/>
                  </a:lnTo>
                  <a:lnTo>
                    <a:pt x="80" y="283"/>
                  </a:lnTo>
                  <a:lnTo>
                    <a:pt x="155" y="225"/>
                  </a:lnTo>
                  <a:lnTo>
                    <a:pt x="232" y="170"/>
                  </a:lnTo>
                  <a:lnTo>
                    <a:pt x="313" y="117"/>
                  </a:lnTo>
                  <a:lnTo>
                    <a:pt x="392" y="65"/>
                  </a:lnTo>
                  <a:lnTo>
                    <a:pt x="470" y="13"/>
                  </a:lnTo>
                  <a:lnTo>
                    <a:pt x="476" y="10"/>
                  </a:lnTo>
                  <a:lnTo>
                    <a:pt x="481" y="10"/>
                  </a:lnTo>
                  <a:lnTo>
                    <a:pt x="487" y="12"/>
                  </a:lnTo>
                  <a:lnTo>
                    <a:pt x="494" y="4"/>
                  </a:lnTo>
                  <a:lnTo>
                    <a:pt x="5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128822FB-CFD8-4FE8-8CC7-065F4455A351}"/>
              </a:ext>
            </a:extLst>
          </p:cNvPr>
          <p:cNvSpPr/>
          <p:nvPr/>
        </p:nvSpPr>
        <p:spPr>
          <a:xfrm>
            <a:off x="427481" y="3824977"/>
            <a:ext cx="2601469" cy="1978532"/>
          </a:xfrm>
          <a:prstGeom prst="cloudCallout">
            <a:avLst>
              <a:gd name="adj1" fmla="val 53670"/>
              <a:gd name="adj2" fmla="val 5854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84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does the ACGME expect?</a:t>
            </a:r>
          </a:p>
        </p:txBody>
      </p:sp>
    </p:spTree>
    <p:extLst>
      <p:ext uri="{BB962C8B-B14F-4D97-AF65-F5344CB8AC3E}">
        <p14:creationId xmlns:p14="http://schemas.microsoft.com/office/powerpoint/2010/main" val="157762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7E532-5843-4A87-ADF4-561D0C6CC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8058"/>
            <a:ext cx="7092641" cy="44389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Work with GMEC to develop criteria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Special reviews are done in response to not meeting your established criteria or needing additional support</a:t>
            </a:r>
          </a:p>
          <a:p>
            <a:r>
              <a:rPr lang="en-US" dirty="0">
                <a:latin typeface="Arial"/>
                <a:cs typeface="Arial"/>
              </a:rPr>
              <a:t>GMEC </a:t>
            </a:r>
            <a:r>
              <a:rPr lang="en-US" u="sng" dirty="0">
                <a:latin typeface="Arial"/>
                <a:cs typeface="Arial"/>
              </a:rPr>
              <a:t>must</a:t>
            </a:r>
            <a:r>
              <a:rPr lang="en-US" dirty="0">
                <a:latin typeface="Arial"/>
                <a:cs typeface="Arial"/>
              </a:rPr>
              <a:t> be part of the process</a:t>
            </a:r>
            <a:endParaRPr lang="en-US" sz="2400" dirty="0"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Utilize GMEC members (ideal for new members)</a:t>
            </a:r>
            <a:endParaRPr lang="en-US" sz="2400" dirty="0"/>
          </a:p>
          <a:p>
            <a:pPr lvl="6"/>
            <a:r>
              <a:rPr lang="en-US" sz="2400" dirty="0">
                <a:latin typeface="Arial"/>
                <a:cs typeface="Arial"/>
              </a:rPr>
              <a:t>GMEC must review report</a:t>
            </a:r>
          </a:p>
          <a:p>
            <a:pPr lvl="6"/>
            <a:r>
              <a:rPr lang="en-US" sz="2400" dirty="0">
                <a:latin typeface="Arial"/>
                <a:cs typeface="Arial"/>
              </a:rPr>
              <a:t>GMEC must monitor outcomes</a:t>
            </a:r>
            <a:endParaRPr lang="en-US" sz="2400" dirty="0"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5BE1-C212-4E3D-8FB9-80635282B3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BF90C-A803-4287-ABD3-B5DC8790DF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B0436F-BC94-41A4-B570-45B37DE901FC}"/>
              </a:ext>
            </a:extLst>
          </p:cNvPr>
          <p:cNvGrpSpPr/>
          <p:nvPr/>
        </p:nvGrpSpPr>
        <p:grpSpPr>
          <a:xfrm>
            <a:off x="6610843" y="4772408"/>
            <a:ext cx="2220896" cy="1414730"/>
            <a:chOff x="6884513" y="5383282"/>
            <a:chExt cx="2220896" cy="1414730"/>
          </a:xfrm>
        </p:grpSpPr>
        <p:pic>
          <p:nvPicPr>
            <p:cNvPr id="7" name="Graphic 6" descr="Mining tools with solid fill">
              <a:extLst>
                <a:ext uri="{FF2B5EF4-FFF2-40B4-BE49-F238E27FC236}">
                  <a16:creationId xmlns:a16="http://schemas.microsoft.com/office/drawing/2014/main" id="{CFC79ED5-319D-42F6-9FEC-25E1DCC0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84513" y="5383282"/>
              <a:ext cx="614510" cy="61451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7E63F7-8B8A-4D76-B702-FDB66DD14AE1}"/>
                </a:ext>
              </a:extLst>
            </p:cNvPr>
            <p:cNvSpPr txBox="1"/>
            <p:nvPr/>
          </p:nvSpPr>
          <p:spPr>
            <a:xfrm>
              <a:off x="7436865" y="5413017"/>
              <a:ext cx="16685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400" b="0" dirty="0">
                  <a:latin typeface="Dotum" panose="020B0503020000020004" pitchFamily="34" charset="-127"/>
                  <a:ea typeface="Dotum" panose="020B0503020000020004" pitchFamily="34" charset="-127"/>
                </a:rPr>
                <a:t>Special Review Policy Template</a:t>
              </a:r>
            </a:p>
            <a:p>
              <a:pPr marL="342900" indent="-342900">
                <a:buAutoNum type="arabicPeriod"/>
              </a:pPr>
              <a:r>
                <a:rPr lang="en-US" sz="1400" b="0" dirty="0">
                  <a:latin typeface="Dotum" panose="020B0503020000020004" pitchFamily="34" charset="-127"/>
                  <a:ea typeface="Dotum" panose="020B0503020000020004" pitchFamily="34" charset="-127"/>
                </a:rPr>
                <a:t>Special Review Worksheet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EE821D6-CC18-450A-8694-5B558FCFF9DD}"/>
              </a:ext>
            </a:extLst>
          </p:cNvPr>
          <p:cNvGrpSpPr/>
          <p:nvPr/>
        </p:nvGrpSpPr>
        <p:grpSpPr>
          <a:xfrm>
            <a:off x="6754895" y="353280"/>
            <a:ext cx="2057399" cy="2257219"/>
            <a:chOff x="1647826" y="1752600"/>
            <a:chExt cx="3538536" cy="4225926"/>
          </a:xfrm>
          <a:solidFill>
            <a:schemeClr val="accent6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EF4298F-629A-4DE9-B9B1-15DF264AAC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2535238"/>
              <a:ext cx="2116137" cy="3443288"/>
            </a:xfrm>
            <a:custGeom>
              <a:avLst/>
              <a:gdLst>
                <a:gd name="T0" fmla="*/ 1663 w 2666"/>
                <a:gd name="T1" fmla="*/ 4154 h 4338"/>
                <a:gd name="T2" fmla="*/ 953 w 2666"/>
                <a:gd name="T3" fmla="*/ 4106 h 4338"/>
                <a:gd name="T4" fmla="*/ 1201 w 2666"/>
                <a:gd name="T5" fmla="*/ 3960 h 4338"/>
                <a:gd name="T6" fmla="*/ 875 w 2666"/>
                <a:gd name="T7" fmla="*/ 3994 h 4338"/>
                <a:gd name="T8" fmla="*/ 1413 w 2666"/>
                <a:gd name="T9" fmla="*/ 4118 h 4338"/>
                <a:gd name="T10" fmla="*/ 1844 w 2666"/>
                <a:gd name="T11" fmla="*/ 3796 h 4338"/>
                <a:gd name="T12" fmla="*/ 1217 w 2666"/>
                <a:gd name="T13" fmla="*/ 3899 h 4338"/>
                <a:gd name="T14" fmla="*/ 1804 w 2666"/>
                <a:gd name="T15" fmla="*/ 3695 h 4338"/>
                <a:gd name="T16" fmla="*/ 1232 w 2666"/>
                <a:gd name="T17" fmla="*/ 3758 h 4338"/>
                <a:gd name="T18" fmla="*/ 1758 w 2666"/>
                <a:gd name="T19" fmla="*/ 3421 h 4338"/>
                <a:gd name="T20" fmla="*/ 1316 w 2666"/>
                <a:gd name="T21" fmla="*/ 3529 h 4338"/>
                <a:gd name="T22" fmla="*/ 865 w 2666"/>
                <a:gd name="T23" fmla="*/ 3408 h 4338"/>
                <a:gd name="T24" fmla="*/ 835 w 2666"/>
                <a:gd name="T25" fmla="*/ 3537 h 4338"/>
                <a:gd name="T26" fmla="*/ 1379 w 2666"/>
                <a:gd name="T27" fmla="*/ 3691 h 4338"/>
                <a:gd name="T28" fmla="*/ 1800 w 2666"/>
                <a:gd name="T29" fmla="*/ 3390 h 4338"/>
                <a:gd name="T30" fmla="*/ 1083 w 2666"/>
                <a:gd name="T31" fmla="*/ 2312 h 4338"/>
                <a:gd name="T32" fmla="*/ 1122 w 2666"/>
                <a:gd name="T33" fmla="*/ 3439 h 4338"/>
                <a:gd name="T34" fmla="*/ 1611 w 2666"/>
                <a:gd name="T35" fmla="*/ 1621 h 4338"/>
                <a:gd name="T36" fmla="*/ 856 w 2666"/>
                <a:gd name="T37" fmla="*/ 1703 h 4338"/>
                <a:gd name="T38" fmla="*/ 1855 w 2666"/>
                <a:gd name="T39" fmla="*/ 1442 h 4338"/>
                <a:gd name="T40" fmla="*/ 881 w 2666"/>
                <a:gd name="T41" fmla="*/ 98 h 4338"/>
                <a:gd name="T42" fmla="*/ 578 w 2666"/>
                <a:gd name="T43" fmla="*/ 205 h 4338"/>
                <a:gd name="T44" fmla="*/ 381 w 2666"/>
                <a:gd name="T45" fmla="*/ 342 h 4338"/>
                <a:gd name="T46" fmla="*/ 213 w 2666"/>
                <a:gd name="T47" fmla="*/ 550 h 4338"/>
                <a:gd name="T48" fmla="*/ 202 w 2666"/>
                <a:gd name="T49" fmla="*/ 841 h 4338"/>
                <a:gd name="T50" fmla="*/ 245 w 2666"/>
                <a:gd name="T51" fmla="*/ 1030 h 4338"/>
                <a:gd name="T52" fmla="*/ 308 w 2666"/>
                <a:gd name="T53" fmla="*/ 1224 h 4338"/>
                <a:gd name="T54" fmla="*/ 268 w 2666"/>
                <a:gd name="T55" fmla="*/ 1421 h 4338"/>
                <a:gd name="T56" fmla="*/ 205 w 2666"/>
                <a:gd name="T57" fmla="*/ 1740 h 4338"/>
                <a:gd name="T58" fmla="*/ 424 w 2666"/>
                <a:gd name="T59" fmla="*/ 1887 h 4338"/>
                <a:gd name="T60" fmla="*/ 558 w 2666"/>
                <a:gd name="T61" fmla="*/ 2052 h 4338"/>
                <a:gd name="T62" fmla="*/ 662 w 2666"/>
                <a:gd name="T63" fmla="*/ 2304 h 4338"/>
                <a:gd name="T64" fmla="*/ 814 w 2666"/>
                <a:gd name="T65" fmla="*/ 2455 h 4338"/>
                <a:gd name="T66" fmla="*/ 893 w 2666"/>
                <a:gd name="T67" fmla="*/ 2604 h 4338"/>
                <a:gd name="T68" fmla="*/ 862 w 2666"/>
                <a:gd name="T69" fmla="*/ 2765 h 4338"/>
                <a:gd name="T70" fmla="*/ 996 w 2666"/>
                <a:gd name="T71" fmla="*/ 3061 h 4338"/>
                <a:gd name="T72" fmla="*/ 1006 w 2666"/>
                <a:gd name="T73" fmla="*/ 3169 h 4338"/>
                <a:gd name="T74" fmla="*/ 1106 w 2666"/>
                <a:gd name="T75" fmla="*/ 2969 h 4338"/>
                <a:gd name="T76" fmla="*/ 646 w 2666"/>
                <a:gd name="T77" fmla="*/ 1763 h 4338"/>
                <a:gd name="T78" fmla="*/ 730 w 2666"/>
                <a:gd name="T79" fmla="*/ 1483 h 4338"/>
                <a:gd name="T80" fmla="*/ 1647 w 2666"/>
                <a:gd name="T81" fmla="*/ 1483 h 4338"/>
                <a:gd name="T82" fmla="*/ 1926 w 2666"/>
                <a:gd name="T83" fmla="*/ 1175 h 4338"/>
                <a:gd name="T84" fmla="*/ 1815 w 2666"/>
                <a:gd name="T85" fmla="*/ 1550 h 4338"/>
                <a:gd name="T86" fmla="*/ 1566 w 2666"/>
                <a:gd name="T87" fmla="*/ 3453 h 4338"/>
                <a:gd name="T88" fmla="*/ 1744 w 2666"/>
                <a:gd name="T89" fmla="*/ 2833 h 4338"/>
                <a:gd name="T90" fmla="*/ 2383 w 2666"/>
                <a:gd name="T91" fmla="*/ 1813 h 4338"/>
                <a:gd name="T92" fmla="*/ 2399 w 2666"/>
                <a:gd name="T93" fmla="*/ 607 h 4338"/>
                <a:gd name="T94" fmla="*/ 1276 w 2666"/>
                <a:gd name="T95" fmla="*/ 72 h 4338"/>
                <a:gd name="T96" fmla="*/ 2283 w 2666"/>
                <a:gd name="T97" fmla="*/ 376 h 4338"/>
                <a:gd name="T98" fmla="*/ 2571 w 2666"/>
                <a:gd name="T99" fmla="*/ 1608 h 4338"/>
                <a:gd name="T100" fmla="*/ 1889 w 2666"/>
                <a:gd name="T101" fmla="*/ 2675 h 4338"/>
                <a:gd name="T102" fmla="*/ 1881 w 2666"/>
                <a:gd name="T103" fmla="*/ 3413 h 4338"/>
                <a:gd name="T104" fmla="*/ 1889 w 2666"/>
                <a:gd name="T105" fmla="*/ 3712 h 4338"/>
                <a:gd name="T106" fmla="*/ 1637 w 2666"/>
                <a:gd name="T107" fmla="*/ 4267 h 4338"/>
                <a:gd name="T108" fmla="*/ 922 w 2666"/>
                <a:gd name="T109" fmla="*/ 4159 h 4338"/>
                <a:gd name="T110" fmla="*/ 738 w 2666"/>
                <a:gd name="T111" fmla="*/ 3686 h 4338"/>
                <a:gd name="T112" fmla="*/ 873 w 2666"/>
                <a:gd name="T113" fmla="*/ 3332 h 4338"/>
                <a:gd name="T114" fmla="*/ 715 w 2666"/>
                <a:gd name="T115" fmla="*/ 2601 h 4338"/>
                <a:gd name="T116" fmla="*/ 32 w 2666"/>
                <a:gd name="T117" fmla="*/ 1422 h 4338"/>
                <a:gd name="T118" fmla="*/ 321 w 2666"/>
                <a:gd name="T119" fmla="*/ 306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66" h="4338">
                  <a:moveTo>
                    <a:pt x="953" y="4106"/>
                  </a:moveTo>
                  <a:lnTo>
                    <a:pt x="998" y="4146"/>
                  </a:lnTo>
                  <a:lnTo>
                    <a:pt x="1046" y="4181"/>
                  </a:lnTo>
                  <a:lnTo>
                    <a:pt x="1099" y="4210"/>
                  </a:lnTo>
                  <a:lnTo>
                    <a:pt x="1156" y="4235"/>
                  </a:lnTo>
                  <a:lnTo>
                    <a:pt x="1214" y="4251"/>
                  </a:lnTo>
                  <a:lnTo>
                    <a:pt x="1276" y="4262"/>
                  </a:lnTo>
                  <a:lnTo>
                    <a:pt x="1338" y="4267"/>
                  </a:lnTo>
                  <a:lnTo>
                    <a:pt x="1403" y="4265"/>
                  </a:lnTo>
                  <a:lnTo>
                    <a:pt x="1463" y="4256"/>
                  </a:lnTo>
                  <a:lnTo>
                    <a:pt x="1518" y="4240"/>
                  </a:lnTo>
                  <a:lnTo>
                    <a:pt x="1571" y="4219"/>
                  </a:lnTo>
                  <a:lnTo>
                    <a:pt x="1618" y="4189"/>
                  </a:lnTo>
                  <a:lnTo>
                    <a:pt x="1663" y="4154"/>
                  </a:lnTo>
                  <a:lnTo>
                    <a:pt x="1703" y="4114"/>
                  </a:lnTo>
                  <a:lnTo>
                    <a:pt x="1645" y="4138"/>
                  </a:lnTo>
                  <a:lnTo>
                    <a:pt x="1584" y="4157"/>
                  </a:lnTo>
                  <a:lnTo>
                    <a:pt x="1521" y="4172"/>
                  </a:lnTo>
                  <a:lnTo>
                    <a:pt x="1460" y="4181"/>
                  </a:lnTo>
                  <a:lnTo>
                    <a:pt x="1400" y="4188"/>
                  </a:lnTo>
                  <a:lnTo>
                    <a:pt x="1343" y="4188"/>
                  </a:lnTo>
                  <a:lnTo>
                    <a:pt x="1301" y="4186"/>
                  </a:lnTo>
                  <a:lnTo>
                    <a:pt x="1251" y="4180"/>
                  </a:lnTo>
                  <a:lnTo>
                    <a:pt x="1195" y="4172"/>
                  </a:lnTo>
                  <a:lnTo>
                    <a:pt x="1135" y="4160"/>
                  </a:lnTo>
                  <a:lnTo>
                    <a:pt x="1074" y="4146"/>
                  </a:lnTo>
                  <a:lnTo>
                    <a:pt x="1012" y="4126"/>
                  </a:lnTo>
                  <a:lnTo>
                    <a:pt x="953" y="4106"/>
                  </a:lnTo>
                  <a:close/>
                  <a:moveTo>
                    <a:pt x="1844" y="3796"/>
                  </a:moveTo>
                  <a:lnTo>
                    <a:pt x="1810" y="3831"/>
                  </a:lnTo>
                  <a:lnTo>
                    <a:pt x="1771" y="3860"/>
                  </a:lnTo>
                  <a:lnTo>
                    <a:pt x="1726" y="3886"/>
                  </a:lnTo>
                  <a:lnTo>
                    <a:pt x="1678" y="3907"/>
                  </a:lnTo>
                  <a:lnTo>
                    <a:pt x="1624" y="3925"/>
                  </a:lnTo>
                  <a:lnTo>
                    <a:pt x="1568" y="3939"/>
                  </a:lnTo>
                  <a:lnTo>
                    <a:pt x="1511" y="3951"/>
                  </a:lnTo>
                  <a:lnTo>
                    <a:pt x="1455" y="3959"/>
                  </a:lnTo>
                  <a:lnTo>
                    <a:pt x="1398" y="3963"/>
                  </a:lnTo>
                  <a:lnTo>
                    <a:pt x="1343" y="3965"/>
                  </a:lnTo>
                  <a:lnTo>
                    <a:pt x="1292" y="3965"/>
                  </a:lnTo>
                  <a:lnTo>
                    <a:pt x="1245" y="3963"/>
                  </a:lnTo>
                  <a:lnTo>
                    <a:pt x="1201" y="3960"/>
                  </a:lnTo>
                  <a:lnTo>
                    <a:pt x="1159" y="3955"/>
                  </a:lnTo>
                  <a:lnTo>
                    <a:pt x="1114" y="3947"/>
                  </a:lnTo>
                  <a:lnTo>
                    <a:pt x="1066" y="3939"/>
                  </a:lnTo>
                  <a:lnTo>
                    <a:pt x="1019" y="3928"/>
                  </a:lnTo>
                  <a:lnTo>
                    <a:pt x="970" y="3915"/>
                  </a:lnTo>
                  <a:lnTo>
                    <a:pt x="923" y="3897"/>
                  </a:lnTo>
                  <a:lnTo>
                    <a:pt x="880" y="3876"/>
                  </a:lnTo>
                  <a:lnTo>
                    <a:pt x="841" y="3852"/>
                  </a:lnTo>
                  <a:lnTo>
                    <a:pt x="806" y="3823"/>
                  </a:lnTo>
                  <a:lnTo>
                    <a:pt x="807" y="3865"/>
                  </a:lnTo>
                  <a:lnTo>
                    <a:pt x="815" y="3902"/>
                  </a:lnTo>
                  <a:lnTo>
                    <a:pt x="830" y="3936"/>
                  </a:lnTo>
                  <a:lnTo>
                    <a:pt x="849" y="3967"/>
                  </a:lnTo>
                  <a:lnTo>
                    <a:pt x="875" y="3994"/>
                  </a:lnTo>
                  <a:lnTo>
                    <a:pt x="904" y="4017"/>
                  </a:lnTo>
                  <a:lnTo>
                    <a:pt x="936" y="4038"/>
                  </a:lnTo>
                  <a:lnTo>
                    <a:pt x="972" y="4055"/>
                  </a:lnTo>
                  <a:lnTo>
                    <a:pt x="1011" y="4070"/>
                  </a:lnTo>
                  <a:lnTo>
                    <a:pt x="1051" y="4081"/>
                  </a:lnTo>
                  <a:lnTo>
                    <a:pt x="1093" y="4093"/>
                  </a:lnTo>
                  <a:lnTo>
                    <a:pt x="1135" y="4101"/>
                  </a:lnTo>
                  <a:lnTo>
                    <a:pt x="1177" y="4107"/>
                  </a:lnTo>
                  <a:lnTo>
                    <a:pt x="1219" y="4112"/>
                  </a:lnTo>
                  <a:lnTo>
                    <a:pt x="1261" y="4115"/>
                  </a:lnTo>
                  <a:lnTo>
                    <a:pt x="1300" y="4117"/>
                  </a:lnTo>
                  <a:lnTo>
                    <a:pt x="1337" y="4118"/>
                  </a:lnTo>
                  <a:lnTo>
                    <a:pt x="1371" y="4118"/>
                  </a:lnTo>
                  <a:lnTo>
                    <a:pt x="1413" y="4118"/>
                  </a:lnTo>
                  <a:lnTo>
                    <a:pt x="1456" y="4115"/>
                  </a:lnTo>
                  <a:lnTo>
                    <a:pt x="1500" y="4109"/>
                  </a:lnTo>
                  <a:lnTo>
                    <a:pt x="1545" y="4101"/>
                  </a:lnTo>
                  <a:lnTo>
                    <a:pt x="1589" y="4088"/>
                  </a:lnTo>
                  <a:lnTo>
                    <a:pt x="1632" y="4075"/>
                  </a:lnTo>
                  <a:lnTo>
                    <a:pt x="1673" y="4057"/>
                  </a:lnTo>
                  <a:lnTo>
                    <a:pt x="1712" y="4036"/>
                  </a:lnTo>
                  <a:lnTo>
                    <a:pt x="1747" y="4012"/>
                  </a:lnTo>
                  <a:lnTo>
                    <a:pt x="1778" y="3986"/>
                  </a:lnTo>
                  <a:lnTo>
                    <a:pt x="1804" y="3955"/>
                  </a:lnTo>
                  <a:lnTo>
                    <a:pt x="1823" y="3921"/>
                  </a:lnTo>
                  <a:lnTo>
                    <a:pt x="1837" y="3883"/>
                  </a:lnTo>
                  <a:lnTo>
                    <a:pt x="1844" y="3841"/>
                  </a:lnTo>
                  <a:lnTo>
                    <a:pt x="1844" y="3796"/>
                  </a:lnTo>
                  <a:close/>
                  <a:moveTo>
                    <a:pt x="810" y="3602"/>
                  </a:moveTo>
                  <a:lnTo>
                    <a:pt x="804" y="3637"/>
                  </a:lnTo>
                  <a:lnTo>
                    <a:pt x="807" y="3671"/>
                  </a:lnTo>
                  <a:lnTo>
                    <a:pt x="818" y="3703"/>
                  </a:lnTo>
                  <a:lnTo>
                    <a:pt x="836" y="3733"/>
                  </a:lnTo>
                  <a:lnTo>
                    <a:pt x="860" y="3760"/>
                  </a:lnTo>
                  <a:lnTo>
                    <a:pt x="890" y="3786"/>
                  </a:lnTo>
                  <a:lnTo>
                    <a:pt x="927" y="3808"/>
                  </a:lnTo>
                  <a:lnTo>
                    <a:pt x="965" y="3829"/>
                  </a:lnTo>
                  <a:lnTo>
                    <a:pt x="1011" y="3849"/>
                  </a:lnTo>
                  <a:lnTo>
                    <a:pt x="1059" y="3865"/>
                  </a:lnTo>
                  <a:lnTo>
                    <a:pt x="1109" y="3879"/>
                  </a:lnTo>
                  <a:lnTo>
                    <a:pt x="1162" y="3891"/>
                  </a:lnTo>
                  <a:lnTo>
                    <a:pt x="1217" y="3899"/>
                  </a:lnTo>
                  <a:lnTo>
                    <a:pt x="1272" y="3905"/>
                  </a:lnTo>
                  <a:lnTo>
                    <a:pt x="1329" y="3909"/>
                  </a:lnTo>
                  <a:lnTo>
                    <a:pt x="1384" y="3909"/>
                  </a:lnTo>
                  <a:lnTo>
                    <a:pt x="1439" y="3905"/>
                  </a:lnTo>
                  <a:lnTo>
                    <a:pt x="1492" y="3900"/>
                  </a:lnTo>
                  <a:lnTo>
                    <a:pt x="1544" y="3891"/>
                  </a:lnTo>
                  <a:lnTo>
                    <a:pt x="1592" y="3878"/>
                  </a:lnTo>
                  <a:lnTo>
                    <a:pt x="1637" y="3863"/>
                  </a:lnTo>
                  <a:lnTo>
                    <a:pt x="1678" y="3844"/>
                  </a:lnTo>
                  <a:lnTo>
                    <a:pt x="1715" y="3821"/>
                  </a:lnTo>
                  <a:lnTo>
                    <a:pt x="1747" y="3796"/>
                  </a:lnTo>
                  <a:lnTo>
                    <a:pt x="1773" y="3766"/>
                  </a:lnTo>
                  <a:lnTo>
                    <a:pt x="1792" y="3733"/>
                  </a:lnTo>
                  <a:lnTo>
                    <a:pt x="1804" y="3695"/>
                  </a:lnTo>
                  <a:lnTo>
                    <a:pt x="1808" y="3655"/>
                  </a:lnTo>
                  <a:lnTo>
                    <a:pt x="1805" y="3610"/>
                  </a:lnTo>
                  <a:lnTo>
                    <a:pt x="1768" y="3644"/>
                  </a:lnTo>
                  <a:lnTo>
                    <a:pt x="1724" y="3674"/>
                  </a:lnTo>
                  <a:lnTo>
                    <a:pt x="1679" y="3700"/>
                  </a:lnTo>
                  <a:lnTo>
                    <a:pt x="1631" y="3720"/>
                  </a:lnTo>
                  <a:lnTo>
                    <a:pt x="1584" y="3733"/>
                  </a:lnTo>
                  <a:lnTo>
                    <a:pt x="1545" y="3741"/>
                  </a:lnTo>
                  <a:lnTo>
                    <a:pt x="1500" y="3747"/>
                  </a:lnTo>
                  <a:lnTo>
                    <a:pt x="1452" y="3752"/>
                  </a:lnTo>
                  <a:lnTo>
                    <a:pt x="1400" y="3757"/>
                  </a:lnTo>
                  <a:lnTo>
                    <a:pt x="1345" y="3760"/>
                  </a:lnTo>
                  <a:lnTo>
                    <a:pt x="1288" y="3760"/>
                  </a:lnTo>
                  <a:lnTo>
                    <a:pt x="1232" y="3758"/>
                  </a:lnTo>
                  <a:lnTo>
                    <a:pt x="1174" y="3754"/>
                  </a:lnTo>
                  <a:lnTo>
                    <a:pt x="1119" y="3747"/>
                  </a:lnTo>
                  <a:lnTo>
                    <a:pt x="1064" y="3737"/>
                  </a:lnTo>
                  <a:lnTo>
                    <a:pt x="1012" y="3723"/>
                  </a:lnTo>
                  <a:lnTo>
                    <a:pt x="962" y="3705"/>
                  </a:lnTo>
                  <a:lnTo>
                    <a:pt x="919" y="3682"/>
                  </a:lnTo>
                  <a:lnTo>
                    <a:pt x="880" y="3657"/>
                  </a:lnTo>
                  <a:lnTo>
                    <a:pt x="846" y="3624"/>
                  </a:lnTo>
                  <a:lnTo>
                    <a:pt x="827" y="3616"/>
                  </a:lnTo>
                  <a:lnTo>
                    <a:pt x="810" y="3602"/>
                  </a:lnTo>
                  <a:close/>
                  <a:moveTo>
                    <a:pt x="1781" y="3356"/>
                  </a:moveTo>
                  <a:lnTo>
                    <a:pt x="1781" y="3360"/>
                  </a:lnTo>
                  <a:lnTo>
                    <a:pt x="1773" y="3393"/>
                  </a:lnTo>
                  <a:lnTo>
                    <a:pt x="1758" y="3421"/>
                  </a:lnTo>
                  <a:lnTo>
                    <a:pt x="1739" y="3445"/>
                  </a:lnTo>
                  <a:lnTo>
                    <a:pt x="1715" y="3466"/>
                  </a:lnTo>
                  <a:lnTo>
                    <a:pt x="1686" y="3482"/>
                  </a:lnTo>
                  <a:lnTo>
                    <a:pt x="1655" y="3495"/>
                  </a:lnTo>
                  <a:lnTo>
                    <a:pt x="1621" y="3505"/>
                  </a:lnTo>
                  <a:lnTo>
                    <a:pt x="1587" y="3513"/>
                  </a:lnTo>
                  <a:lnTo>
                    <a:pt x="1552" y="3519"/>
                  </a:lnTo>
                  <a:lnTo>
                    <a:pt x="1516" y="3523"/>
                  </a:lnTo>
                  <a:lnTo>
                    <a:pt x="1502" y="3527"/>
                  </a:lnTo>
                  <a:lnTo>
                    <a:pt x="1487" y="3526"/>
                  </a:lnTo>
                  <a:lnTo>
                    <a:pt x="1443" y="3527"/>
                  </a:lnTo>
                  <a:lnTo>
                    <a:pt x="1403" y="3529"/>
                  </a:lnTo>
                  <a:lnTo>
                    <a:pt x="1363" y="3529"/>
                  </a:lnTo>
                  <a:lnTo>
                    <a:pt x="1316" y="3529"/>
                  </a:lnTo>
                  <a:lnTo>
                    <a:pt x="1266" y="3529"/>
                  </a:lnTo>
                  <a:lnTo>
                    <a:pt x="1213" y="3526"/>
                  </a:lnTo>
                  <a:lnTo>
                    <a:pt x="1159" y="3521"/>
                  </a:lnTo>
                  <a:lnTo>
                    <a:pt x="1106" y="3513"/>
                  </a:lnTo>
                  <a:lnTo>
                    <a:pt x="1056" y="3500"/>
                  </a:lnTo>
                  <a:lnTo>
                    <a:pt x="1009" y="3484"/>
                  </a:lnTo>
                  <a:lnTo>
                    <a:pt x="982" y="3482"/>
                  </a:lnTo>
                  <a:lnTo>
                    <a:pt x="956" y="3474"/>
                  </a:lnTo>
                  <a:lnTo>
                    <a:pt x="932" y="3463"/>
                  </a:lnTo>
                  <a:lnTo>
                    <a:pt x="914" y="3455"/>
                  </a:lnTo>
                  <a:lnTo>
                    <a:pt x="894" y="3444"/>
                  </a:lnTo>
                  <a:lnTo>
                    <a:pt x="878" y="3431"/>
                  </a:lnTo>
                  <a:lnTo>
                    <a:pt x="867" y="3414"/>
                  </a:lnTo>
                  <a:lnTo>
                    <a:pt x="865" y="3408"/>
                  </a:lnTo>
                  <a:lnTo>
                    <a:pt x="867" y="3403"/>
                  </a:lnTo>
                  <a:lnTo>
                    <a:pt x="869" y="3398"/>
                  </a:lnTo>
                  <a:lnTo>
                    <a:pt x="870" y="3395"/>
                  </a:lnTo>
                  <a:lnTo>
                    <a:pt x="873" y="3390"/>
                  </a:lnTo>
                  <a:lnTo>
                    <a:pt x="873" y="3390"/>
                  </a:lnTo>
                  <a:lnTo>
                    <a:pt x="873" y="3373"/>
                  </a:lnTo>
                  <a:lnTo>
                    <a:pt x="857" y="3390"/>
                  </a:lnTo>
                  <a:lnTo>
                    <a:pt x="841" y="3410"/>
                  </a:lnTo>
                  <a:lnTo>
                    <a:pt x="828" y="3429"/>
                  </a:lnTo>
                  <a:lnTo>
                    <a:pt x="820" y="3452"/>
                  </a:lnTo>
                  <a:lnTo>
                    <a:pt x="815" y="3477"/>
                  </a:lnTo>
                  <a:lnTo>
                    <a:pt x="818" y="3500"/>
                  </a:lnTo>
                  <a:lnTo>
                    <a:pt x="825" y="3519"/>
                  </a:lnTo>
                  <a:lnTo>
                    <a:pt x="835" y="3537"/>
                  </a:lnTo>
                  <a:lnTo>
                    <a:pt x="848" y="3552"/>
                  </a:lnTo>
                  <a:lnTo>
                    <a:pt x="862" y="3566"/>
                  </a:lnTo>
                  <a:lnTo>
                    <a:pt x="875" y="3581"/>
                  </a:lnTo>
                  <a:lnTo>
                    <a:pt x="890" y="3597"/>
                  </a:lnTo>
                  <a:lnTo>
                    <a:pt x="893" y="3602"/>
                  </a:lnTo>
                  <a:lnTo>
                    <a:pt x="940" y="3629"/>
                  </a:lnTo>
                  <a:lnTo>
                    <a:pt x="990" y="3650"/>
                  </a:lnTo>
                  <a:lnTo>
                    <a:pt x="1045" y="3665"/>
                  </a:lnTo>
                  <a:lnTo>
                    <a:pt x="1101" y="3676"/>
                  </a:lnTo>
                  <a:lnTo>
                    <a:pt x="1159" y="3684"/>
                  </a:lnTo>
                  <a:lnTo>
                    <a:pt x="1216" y="3689"/>
                  </a:lnTo>
                  <a:lnTo>
                    <a:pt x="1272" y="3691"/>
                  </a:lnTo>
                  <a:lnTo>
                    <a:pt x="1327" y="3692"/>
                  </a:lnTo>
                  <a:lnTo>
                    <a:pt x="1379" y="3691"/>
                  </a:lnTo>
                  <a:lnTo>
                    <a:pt x="1434" y="3689"/>
                  </a:lnTo>
                  <a:lnTo>
                    <a:pt x="1490" y="3686"/>
                  </a:lnTo>
                  <a:lnTo>
                    <a:pt x="1545" y="3678"/>
                  </a:lnTo>
                  <a:lnTo>
                    <a:pt x="1598" y="3666"/>
                  </a:lnTo>
                  <a:lnTo>
                    <a:pt x="1652" y="3650"/>
                  </a:lnTo>
                  <a:lnTo>
                    <a:pt x="1686" y="3632"/>
                  </a:lnTo>
                  <a:lnTo>
                    <a:pt x="1718" y="3611"/>
                  </a:lnTo>
                  <a:lnTo>
                    <a:pt x="1745" y="3586"/>
                  </a:lnTo>
                  <a:lnTo>
                    <a:pt x="1771" y="3558"/>
                  </a:lnTo>
                  <a:lnTo>
                    <a:pt x="1791" y="3526"/>
                  </a:lnTo>
                  <a:lnTo>
                    <a:pt x="1805" y="3494"/>
                  </a:lnTo>
                  <a:lnTo>
                    <a:pt x="1812" y="3460"/>
                  </a:lnTo>
                  <a:lnTo>
                    <a:pt x="1810" y="3424"/>
                  </a:lnTo>
                  <a:lnTo>
                    <a:pt x="1800" y="3390"/>
                  </a:lnTo>
                  <a:lnTo>
                    <a:pt x="1781" y="3356"/>
                  </a:lnTo>
                  <a:close/>
                  <a:moveTo>
                    <a:pt x="1611" y="1621"/>
                  </a:moveTo>
                  <a:lnTo>
                    <a:pt x="1576" y="1629"/>
                  </a:lnTo>
                  <a:lnTo>
                    <a:pt x="1545" y="1638"/>
                  </a:lnTo>
                  <a:lnTo>
                    <a:pt x="1380" y="1680"/>
                  </a:lnTo>
                  <a:lnTo>
                    <a:pt x="1214" y="1716"/>
                  </a:lnTo>
                  <a:lnTo>
                    <a:pt x="1048" y="1747"/>
                  </a:lnTo>
                  <a:lnTo>
                    <a:pt x="996" y="1756"/>
                  </a:lnTo>
                  <a:lnTo>
                    <a:pt x="943" y="1766"/>
                  </a:lnTo>
                  <a:lnTo>
                    <a:pt x="961" y="1831"/>
                  </a:lnTo>
                  <a:lnTo>
                    <a:pt x="975" y="1890"/>
                  </a:lnTo>
                  <a:lnTo>
                    <a:pt x="990" y="1945"/>
                  </a:lnTo>
                  <a:lnTo>
                    <a:pt x="1040" y="2128"/>
                  </a:lnTo>
                  <a:lnTo>
                    <a:pt x="1083" y="2312"/>
                  </a:lnTo>
                  <a:lnTo>
                    <a:pt x="1117" y="2496"/>
                  </a:lnTo>
                  <a:lnTo>
                    <a:pt x="1143" y="2683"/>
                  </a:lnTo>
                  <a:lnTo>
                    <a:pt x="1151" y="2753"/>
                  </a:lnTo>
                  <a:lnTo>
                    <a:pt x="1159" y="2827"/>
                  </a:lnTo>
                  <a:lnTo>
                    <a:pt x="1167" y="2904"/>
                  </a:lnTo>
                  <a:lnTo>
                    <a:pt x="1172" y="2982"/>
                  </a:lnTo>
                  <a:lnTo>
                    <a:pt x="1174" y="3061"/>
                  </a:lnTo>
                  <a:lnTo>
                    <a:pt x="1174" y="3140"/>
                  </a:lnTo>
                  <a:lnTo>
                    <a:pt x="1167" y="3218"/>
                  </a:lnTo>
                  <a:lnTo>
                    <a:pt x="1156" y="3293"/>
                  </a:lnTo>
                  <a:lnTo>
                    <a:pt x="1154" y="3322"/>
                  </a:lnTo>
                  <a:lnTo>
                    <a:pt x="1150" y="3352"/>
                  </a:lnTo>
                  <a:lnTo>
                    <a:pt x="1138" y="3397"/>
                  </a:lnTo>
                  <a:lnTo>
                    <a:pt x="1122" y="3439"/>
                  </a:lnTo>
                  <a:lnTo>
                    <a:pt x="1175" y="3448"/>
                  </a:lnTo>
                  <a:lnTo>
                    <a:pt x="1232" y="3456"/>
                  </a:lnTo>
                  <a:lnTo>
                    <a:pt x="1290" y="3461"/>
                  </a:lnTo>
                  <a:lnTo>
                    <a:pt x="1342" y="3465"/>
                  </a:lnTo>
                  <a:lnTo>
                    <a:pt x="1398" y="3466"/>
                  </a:lnTo>
                  <a:lnTo>
                    <a:pt x="1456" y="3466"/>
                  </a:lnTo>
                  <a:lnTo>
                    <a:pt x="1445" y="3211"/>
                  </a:lnTo>
                  <a:lnTo>
                    <a:pt x="1442" y="2958"/>
                  </a:lnTo>
                  <a:lnTo>
                    <a:pt x="1452" y="2702"/>
                  </a:lnTo>
                  <a:lnTo>
                    <a:pt x="1471" y="2449"/>
                  </a:lnTo>
                  <a:lnTo>
                    <a:pt x="1502" y="2195"/>
                  </a:lnTo>
                  <a:lnTo>
                    <a:pt x="1531" y="2003"/>
                  </a:lnTo>
                  <a:lnTo>
                    <a:pt x="1568" y="1811"/>
                  </a:lnTo>
                  <a:lnTo>
                    <a:pt x="1611" y="1621"/>
                  </a:lnTo>
                  <a:close/>
                  <a:moveTo>
                    <a:pt x="746" y="1593"/>
                  </a:moveTo>
                  <a:lnTo>
                    <a:pt x="710" y="1595"/>
                  </a:lnTo>
                  <a:lnTo>
                    <a:pt x="668" y="1605"/>
                  </a:lnTo>
                  <a:lnTo>
                    <a:pt x="621" y="1622"/>
                  </a:lnTo>
                  <a:lnTo>
                    <a:pt x="631" y="1643"/>
                  </a:lnTo>
                  <a:lnTo>
                    <a:pt x="647" y="1661"/>
                  </a:lnTo>
                  <a:lnTo>
                    <a:pt x="668" y="1676"/>
                  </a:lnTo>
                  <a:lnTo>
                    <a:pt x="694" y="1687"/>
                  </a:lnTo>
                  <a:lnTo>
                    <a:pt x="723" y="1697"/>
                  </a:lnTo>
                  <a:lnTo>
                    <a:pt x="752" y="1703"/>
                  </a:lnTo>
                  <a:lnTo>
                    <a:pt x="781" y="1706"/>
                  </a:lnTo>
                  <a:lnTo>
                    <a:pt x="809" y="1708"/>
                  </a:lnTo>
                  <a:lnTo>
                    <a:pt x="833" y="1706"/>
                  </a:lnTo>
                  <a:lnTo>
                    <a:pt x="856" y="1703"/>
                  </a:lnTo>
                  <a:lnTo>
                    <a:pt x="854" y="1700"/>
                  </a:lnTo>
                  <a:lnTo>
                    <a:pt x="843" y="1663"/>
                  </a:lnTo>
                  <a:lnTo>
                    <a:pt x="827" y="1634"/>
                  </a:lnTo>
                  <a:lnTo>
                    <a:pt x="804" y="1611"/>
                  </a:lnTo>
                  <a:lnTo>
                    <a:pt x="778" y="1598"/>
                  </a:lnTo>
                  <a:lnTo>
                    <a:pt x="746" y="1593"/>
                  </a:lnTo>
                  <a:close/>
                  <a:moveTo>
                    <a:pt x="1833" y="1266"/>
                  </a:moveTo>
                  <a:lnTo>
                    <a:pt x="1792" y="1343"/>
                  </a:lnTo>
                  <a:lnTo>
                    <a:pt x="1757" y="1424"/>
                  </a:lnTo>
                  <a:lnTo>
                    <a:pt x="1726" y="1504"/>
                  </a:lnTo>
                  <a:lnTo>
                    <a:pt x="1766" y="1488"/>
                  </a:lnTo>
                  <a:lnTo>
                    <a:pt x="1802" y="1471"/>
                  </a:lnTo>
                  <a:lnTo>
                    <a:pt x="1829" y="1459"/>
                  </a:lnTo>
                  <a:lnTo>
                    <a:pt x="1855" y="1442"/>
                  </a:lnTo>
                  <a:lnTo>
                    <a:pt x="1876" y="1421"/>
                  </a:lnTo>
                  <a:lnTo>
                    <a:pt x="1894" y="1395"/>
                  </a:lnTo>
                  <a:lnTo>
                    <a:pt x="1920" y="1374"/>
                  </a:lnTo>
                  <a:lnTo>
                    <a:pt x="1936" y="1354"/>
                  </a:lnTo>
                  <a:lnTo>
                    <a:pt x="1942" y="1337"/>
                  </a:lnTo>
                  <a:lnTo>
                    <a:pt x="1939" y="1319"/>
                  </a:lnTo>
                  <a:lnTo>
                    <a:pt x="1926" y="1304"/>
                  </a:lnTo>
                  <a:lnTo>
                    <a:pt x="1905" y="1290"/>
                  </a:lnTo>
                  <a:lnTo>
                    <a:pt x="1873" y="1277"/>
                  </a:lnTo>
                  <a:lnTo>
                    <a:pt x="1833" y="1266"/>
                  </a:lnTo>
                  <a:close/>
                  <a:moveTo>
                    <a:pt x="1177" y="71"/>
                  </a:moveTo>
                  <a:lnTo>
                    <a:pt x="1077" y="72"/>
                  </a:lnTo>
                  <a:lnTo>
                    <a:pt x="978" y="82"/>
                  </a:lnTo>
                  <a:lnTo>
                    <a:pt x="881" y="98"/>
                  </a:lnTo>
                  <a:lnTo>
                    <a:pt x="788" y="121"/>
                  </a:lnTo>
                  <a:lnTo>
                    <a:pt x="696" y="151"/>
                  </a:lnTo>
                  <a:lnTo>
                    <a:pt x="609" y="189"/>
                  </a:lnTo>
                  <a:lnTo>
                    <a:pt x="738" y="189"/>
                  </a:lnTo>
                  <a:lnTo>
                    <a:pt x="869" y="195"/>
                  </a:lnTo>
                  <a:lnTo>
                    <a:pt x="872" y="197"/>
                  </a:lnTo>
                  <a:lnTo>
                    <a:pt x="875" y="198"/>
                  </a:lnTo>
                  <a:lnTo>
                    <a:pt x="875" y="202"/>
                  </a:lnTo>
                  <a:lnTo>
                    <a:pt x="875" y="205"/>
                  </a:lnTo>
                  <a:lnTo>
                    <a:pt x="875" y="208"/>
                  </a:lnTo>
                  <a:lnTo>
                    <a:pt x="872" y="210"/>
                  </a:lnTo>
                  <a:lnTo>
                    <a:pt x="869" y="211"/>
                  </a:lnTo>
                  <a:lnTo>
                    <a:pt x="723" y="205"/>
                  </a:lnTo>
                  <a:lnTo>
                    <a:pt x="578" y="205"/>
                  </a:lnTo>
                  <a:lnTo>
                    <a:pt x="515" y="240"/>
                  </a:lnTo>
                  <a:lnTo>
                    <a:pt x="454" y="282"/>
                  </a:lnTo>
                  <a:lnTo>
                    <a:pt x="395" y="327"/>
                  </a:lnTo>
                  <a:lnTo>
                    <a:pt x="475" y="319"/>
                  </a:lnTo>
                  <a:lnTo>
                    <a:pt x="552" y="316"/>
                  </a:lnTo>
                  <a:lnTo>
                    <a:pt x="631" y="318"/>
                  </a:lnTo>
                  <a:lnTo>
                    <a:pt x="634" y="319"/>
                  </a:lnTo>
                  <a:lnTo>
                    <a:pt x="636" y="321"/>
                  </a:lnTo>
                  <a:lnTo>
                    <a:pt x="636" y="324"/>
                  </a:lnTo>
                  <a:lnTo>
                    <a:pt x="636" y="326"/>
                  </a:lnTo>
                  <a:lnTo>
                    <a:pt x="634" y="329"/>
                  </a:lnTo>
                  <a:lnTo>
                    <a:pt x="631" y="329"/>
                  </a:lnTo>
                  <a:lnTo>
                    <a:pt x="505" y="331"/>
                  </a:lnTo>
                  <a:lnTo>
                    <a:pt x="381" y="342"/>
                  </a:lnTo>
                  <a:lnTo>
                    <a:pt x="332" y="389"/>
                  </a:lnTo>
                  <a:lnTo>
                    <a:pt x="287" y="442"/>
                  </a:lnTo>
                  <a:lnTo>
                    <a:pt x="260" y="478"/>
                  </a:lnTo>
                  <a:lnTo>
                    <a:pt x="462" y="478"/>
                  </a:lnTo>
                  <a:lnTo>
                    <a:pt x="465" y="479"/>
                  </a:lnTo>
                  <a:lnTo>
                    <a:pt x="468" y="481"/>
                  </a:lnTo>
                  <a:lnTo>
                    <a:pt x="468" y="482"/>
                  </a:lnTo>
                  <a:lnTo>
                    <a:pt x="468" y="486"/>
                  </a:lnTo>
                  <a:lnTo>
                    <a:pt x="468" y="489"/>
                  </a:lnTo>
                  <a:lnTo>
                    <a:pt x="465" y="491"/>
                  </a:lnTo>
                  <a:lnTo>
                    <a:pt x="462" y="491"/>
                  </a:lnTo>
                  <a:lnTo>
                    <a:pt x="357" y="492"/>
                  </a:lnTo>
                  <a:lnTo>
                    <a:pt x="252" y="491"/>
                  </a:lnTo>
                  <a:lnTo>
                    <a:pt x="213" y="550"/>
                  </a:lnTo>
                  <a:lnTo>
                    <a:pt x="179" y="610"/>
                  </a:lnTo>
                  <a:lnTo>
                    <a:pt x="150" y="673"/>
                  </a:lnTo>
                  <a:lnTo>
                    <a:pt x="403" y="673"/>
                  </a:lnTo>
                  <a:lnTo>
                    <a:pt x="407" y="673"/>
                  </a:lnTo>
                  <a:lnTo>
                    <a:pt x="408" y="675"/>
                  </a:lnTo>
                  <a:lnTo>
                    <a:pt x="408" y="678"/>
                  </a:lnTo>
                  <a:lnTo>
                    <a:pt x="408" y="681"/>
                  </a:lnTo>
                  <a:lnTo>
                    <a:pt x="408" y="683"/>
                  </a:lnTo>
                  <a:lnTo>
                    <a:pt x="407" y="684"/>
                  </a:lnTo>
                  <a:lnTo>
                    <a:pt x="403" y="686"/>
                  </a:lnTo>
                  <a:lnTo>
                    <a:pt x="145" y="686"/>
                  </a:lnTo>
                  <a:lnTo>
                    <a:pt x="116" y="763"/>
                  </a:lnTo>
                  <a:lnTo>
                    <a:pt x="93" y="843"/>
                  </a:lnTo>
                  <a:lnTo>
                    <a:pt x="202" y="841"/>
                  </a:lnTo>
                  <a:lnTo>
                    <a:pt x="310" y="841"/>
                  </a:lnTo>
                  <a:lnTo>
                    <a:pt x="313" y="843"/>
                  </a:lnTo>
                  <a:lnTo>
                    <a:pt x="315" y="844"/>
                  </a:lnTo>
                  <a:lnTo>
                    <a:pt x="316" y="847"/>
                  </a:lnTo>
                  <a:lnTo>
                    <a:pt x="316" y="849"/>
                  </a:lnTo>
                  <a:lnTo>
                    <a:pt x="315" y="852"/>
                  </a:lnTo>
                  <a:lnTo>
                    <a:pt x="313" y="854"/>
                  </a:lnTo>
                  <a:lnTo>
                    <a:pt x="310" y="854"/>
                  </a:lnTo>
                  <a:lnTo>
                    <a:pt x="200" y="855"/>
                  </a:lnTo>
                  <a:lnTo>
                    <a:pt x="92" y="854"/>
                  </a:lnTo>
                  <a:lnTo>
                    <a:pt x="74" y="947"/>
                  </a:lnTo>
                  <a:lnTo>
                    <a:pt x="66" y="1043"/>
                  </a:lnTo>
                  <a:lnTo>
                    <a:pt x="242" y="1030"/>
                  </a:lnTo>
                  <a:lnTo>
                    <a:pt x="245" y="1030"/>
                  </a:lnTo>
                  <a:lnTo>
                    <a:pt x="247" y="1031"/>
                  </a:lnTo>
                  <a:lnTo>
                    <a:pt x="247" y="1033"/>
                  </a:lnTo>
                  <a:lnTo>
                    <a:pt x="247" y="1036"/>
                  </a:lnTo>
                  <a:lnTo>
                    <a:pt x="245" y="1038"/>
                  </a:lnTo>
                  <a:lnTo>
                    <a:pt x="242" y="1039"/>
                  </a:lnTo>
                  <a:lnTo>
                    <a:pt x="64" y="1051"/>
                  </a:lnTo>
                  <a:lnTo>
                    <a:pt x="64" y="1135"/>
                  </a:lnTo>
                  <a:lnTo>
                    <a:pt x="68" y="1219"/>
                  </a:lnTo>
                  <a:lnTo>
                    <a:pt x="184" y="1212"/>
                  </a:lnTo>
                  <a:lnTo>
                    <a:pt x="302" y="1214"/>
                  </a:lnTo>
                  <a:lnTo>
                    <a:pt x="305" y="1215"/>
                  </a:lnTo>
                  <a:lnTo>
                    <a:pt x="307" y="1217"/>
                  </a:lnTo>
                  <a:lnTo>
                    <a:pt x="308" y="1220"/>
                  </a:lnTo>
                  <a:lnTo>
                    <a:pt x="308" y="1224"/>
                  </a:lnTo>
                  <a:lnTo>
                    <a:pt x="307" y="1225"/>
                  </a:lnTo>
                  <a:lnTo>
                    <a:pt x="305" y="1227"/>
                  </a:lnTo>
                  <a:lnTo>
                    <a:pt x="302" y="1228"/>
                  </a:lnTo>
                  <a:lnTo>
                    <a:pt x="185" y="1227"/>
                  </a:lnTo>
                  <a:lnTo>
                    <a:pt x="69" y="1230"/>
                  </a:lnTo>
                  <a:lnTo>
                    <a:pt x="79" y="1320"/>
                  </a:lnTo>
                  <a:lnTo>
                    <a:pt x="97" y="1409"/>
                  </a:lnTo>
                  <a:lnTo>
                    <a:pt x="268" y="1409"/>
                  </a:lnTo>
                  <a:lnTo>
                    <a:pt x="271" y="1411"/>
                  </a:lnTo>
                  <a:lnTo>
                    <a:pt x="273" y="1412"/>
                  </a:lnTo>
                  <a:lnTo>
                    <a:pt x="273" y="1414"/>
                  </a:lnTo>
                  <a:lnTo>
                    <a:pt x="273" y="1417"/>
                  </a:lnTo>
                  <a:lnTo>
                    <a:pt x="271" y="1419"/>
                  </a:lnTo>
                  <a:lnTo>
                    <a:pt x="268" y="1421"/>
                  </a:lnTo>
                  <a:lnTo>
                    <a:pt x="98" y="1421"/>
                  </a:lnTo>
                  <a:lnTo>
                    <a:pt x="118" y="1496"/>
                  </a:lnTo>
                  <a:lnTo>
                    <a:pt x="139" y="1571"/>
                  </a:lnTo>
                  <a:lnTo>
                    <a:pt x="232" y="1569"/>
                  </a:lnTo>
                  <a:lnTo>
                    <a:pt x="326" y="1569"/>
                  </a:lnTo>
                  <a:lnTo>
                    <a:pt x="329" y="1571"/>
                  </a:lnTo>
                  <a:lnTo>
                    <a:pt x="332" y="1572"/>
                  </a:lnTo>
                  <a:lnTo>
                    <a:pt x="332" y="1576"/>
                  </a:lnTo>
                  <a:lnTo>
                    <a:pt x="332" y="1579"/>
                  </a:lnTo>
                  <a:lnTo>
                    <a:pt x="329" y="1580"/>
                  </a:lnTo>
                  <a:lnTo>
                    <a:pt x="326" y="1582"/>
                  </a:lnTo>
                  <a:lnTo>
                    <a:pt x="142" y="1580"/>
                  </a:lnTo>
                  <a:lnTo>
                    <a:pt x="171" y="1661"/>
                  </a:lnTo>
                  <a:lnTo>
                    <a:pt x="205" y="1740"/>
                  </a:lnTo>
                  <a:lnTo>
                    <a:pt x="295" y="1740"/>
                  </a:lnTo>
                  <a:lnTo>
                    <a:pt x="386" y="1742"/>
                  </a:lnTo>
                  <a:lnTo>
                    <a:pt x="387" y="1742"/>
                  </a:lnTo>
                  <a:lnTo>
                    <a:pt x="389" y="1743"/>
                  </a:lnTo>
                  <a:lnTo>
                    <a:pt x="389" y="1745"/>
                  </a:lnTo>
                  <a:lnTo>
                    <a:pt x="387" y="1747"/>
                  </a:lnTo>
                  <a:lnTo>
                    <a:pt x="386" y="1748"/>
                  </a:lnTo>
                  <a:lnTo>
                    <a:pt x="297" y="1750"/>
                  </a:lnTo>
                  <a:lnTo>
                    <a:pt x="210" y="1750"/>
                  </a:lnTo>
                  <a:lnTo>
                    <a:pt x="240" y="1814"/>
                  </a:lnTo>
                  <a:lnTo>
                    <a:pt x="273" y="1876"/>
                  </a:lnTo>
                  <a:lnTo>
                    <a:pt x="420" y="1884"/>
                  </a:lnTo>
                  <a:lnTo>
                    <a:pt x="423" y="1886"/>
                  </a:lnTo>
                  <a:lnTo>
                    <a:pt x="424" y="1887"/>
                  </a:lnTo>
                  <a:lnTo>
                    <a:pt x="424" y="1889"/>
                  </a:lnTo>
                  <a:lnTo>
                    <a:pt x="424" y="1892"/>
                  </a:lnTo>
                  <a:lnTo>
                    <a:pt x="423" y="1894"/>
                  </a:lnTo>
                  <a:lnTo>
                    <a:pt x="420" y="1894"/>
                  </a:lnTo>
                  <a:lnTo>
                    <a:pt x="279" y="1886"/>
                  </a:lnTo>
                  <a:lnTo>
                    <a:pt x="319" y="1957"/>
                  </a:lnTo>
                  <a:lnTo>
                    <a:pt x="365" y="2024"/>
                  </a:lnTo>
                  <a:lnTo>
                    <a:pt x="373" y="2034"/>
                  </a:lnTo>
                  <a:lnTo>
                    <a:pt x="381" y="2045"/>
                  </a:lnTo>
                  <a:lnTo>
                    <a:pt x="555" y="2045"/>
                  </a:lnTo>
                  <a:lnTo>
                    <a:pt x="557" y="2045"/>
                  </a:lnTo>
                  <a:lnTo>
                    <a:pt x="558" y="2047"/>
                  </a:lnTo>
                  <a:lnTo>
                    <a:pt x="560" y="2049"/>
                  </a:lnTo>
                  <a:lnTo>
                    <a:pt x="558" y="2052"/>
                  </a:lnTo>
                  <a:lnTo>
                    <a:pt x="557" y="2053"/>
                  </a:lnTo>
                  <a:lnTo>
                    <a:pt x="555" y="2053"/>
                  </a:lnTo>
                  <a:lnTo>
                    <a:pt x="386" y="2053"/>
                  </a:lnTo>
                  <a:lnTo>
                    <a:pt x="468" y="2158"/>
                  </a:lnTo>
                  <a:lnTo>
                    <a:pt x="681" y="2173"/>
                  </a:lnTo>
                  <a:lnTo>
                    <a:pt x="684" y="2173"/>
                  </a:lnTo>
                  <a:lnTo>
                    <a:pt x="686" y="2176"/>
                  </a:lnTo>
                  <a:lnTo>
                    <a:pt x="686" y="2178"/>
                  </a:lnTo>
                  <a:lnTo>
                    <a:pt x="686" y="2179"/>
                  </a:lnTo>
                  <a:lnTo>
                    <a:pt x="684" y="2181"/>
                  </a:lnTo>
                  <a:lnTo>
                    <a:pt x="681" y="2181"/>
                  </a:lnTo>
                  <a:lnTo>
                    <a:pt x="475" y="2166"/>
                  </a:lnTo>
                  <a:lnTo>
                    <a:pt x="592" y="2307"/>
                  </a:lnTo>
                  <a:lnTo>
                    <a:pt x="662" y="2304"/>
                  </a:lnTo>
                  <a:lnTo>
                    <a:pt x="733" y="2309"/>
                  </a:lnTo>
                  <a:lnTo>
                    <a:pt x="735" y="2309"/>
                  </a:lnTo>
                  <a:lnTo>
                    <a:pt x="736" y="2310"/>
                  </a:lnTo>
                  <a:lnTo>
                    <a:pt x="738" y="2312"/>
                  </a:lnTo>
                  <a:lnTo>
                    <a:pt x="736" y="2315"/>
                  </a:lnTo>
                  <a:lnTo>
                    <a:pt x="735" y="2317"/>
                  </a:lnTo>
                  <a:lnTo>
                    <a:pt x="733" y="2317"/>
                  </a:lnTo>
                  <a:lnTo>
                    <a:pt x="600" y="2317"/>
                  </a:lnTo>
                  <a:lnTo>
                    <a:pt x="654" y="2383"/>
                  </a:lnTo>
                  <a:lnTo>
                    <a:pt x="704" y="2451"/>
                  </a:lnTo>
                  <a:lnTo>
                    <a:pt x="809" y="2451"/>
                  </a:lnTo>
                  <a:lnTo>
                    <a:pt x="812" y="2451"/>
                  </a:lnTo>
                  <a:lnTo>
                    <a:pt x="814" y="2452"/>
                  </a:lnTo>
                  <a:lnTo>
                    <a:pt x="814" y="2455"/>
                  </a:lnTo>
                  <a:lnTo>
                    <a:pt x="814" y="2457"/>
                  </a:lnTo>
                  <a:lnTo>
                    <a:pt x="812" y="2459"/>
                  </a:lnTo>
                  <a:lnTo>
                    <a:pt x="809" y="2460"/>
                  </a:lnTo>
                  <a:lnTo>
                    <a:pt x="710" y="2460"/>
                  </a:lnTo>
                  <a:lnTo>
                    <a:pt x="754" y="2525"/>
                  </a:lnTo>
                  <a:lnTo>
                    <a:pt x="793" y="2593"/>
                  </a:lnTo>
                  <a:lnTo>
                    <a:pt x="844" y="2591"/>
                  </a:lnTo>
                  <a:lnTo>
                    <a:pt x="894" y="2596"/>
                  </a:lnTo>
                  <a:lnTo>
                    <a:pt x="896" y="2596"/>
                  </a:lnTo>
                  <a:lnTo>
                    <a:pt x="898" y="2598"/>
                  </a:lnTo>
                  <a:lnTo>
                    <a:pt x="898" y="2601"/>
                  </a:lnTo>
                  <a:lnTo>
                    <a:pt x="898" y="2602"/>
                  </a:lnTo>
                  <a:lnTo>
                    <a:pt x="896" y="2604"/>
                  </a:lnTo>
                  <a:lnTo>
                    <a:pt x="893" y="2604"/>
                  </a:lnTo>
                  <a:lnTo>
                    <a:pt x="797" y="2604"/>
                  </a:lnTo>
                  <a:lnTo>
                    <a:pt x="815" y="2639"/>
                  </a:lnTo>
                  <a:lnTo>
                    <a:pt x="838" y="2698"/>
                  </a:lnTo>
                  <a:lnTo>
                    <a:pt x="859" y="2757"/>
                  </a:lnTo>
                  <a:lnTo>
                    <a:pt x="906" y="2754"/>
                  </a:lnTo>
                  <a:lnTo>
                    <a:pt x="953" y="2756"/>
                  </a:lnTo>
                  <a:lnTo>
                    <a:pt x="956" y="2757"/>
                  </a:lnTo>
                  <a:lnTo>
                    <a:pt x="956" y="2759"/>
                  </a:lnTo>
                  <a:lnTo>
                    <a:pt x="957" y="2761"/>
                  </a:lnTo>
                  <a:lnTo>
                    <a:pt x="956" y="2762"/>
                  </a:lnTo>
                  <a:lnTo>
                    <a:pt x="956" y="2764"/>
                  </a:lnTo>
                  <a:lnTo>
                    <a:pt x="953" y="2764"/>
                  </a:lnTo>
                  <a:lnTo>
                    <a:pt x="907" y="2764"/>
                  </a:lnTo>
                  <a:lnTo>
                    <a:pt x="862" y="2765"/>
                  </a:lnTo>
                  <a:lnTo>
                    <a:pt x="883" y="2836"/>
                  </a:lnTo>
                  <a:lnTo>
                    <a:pt x="899" y="2909"/>
                  </a:lnTo>
                  <a:lnTo>
                    <a:pt x="935" y="2908"/>
                  </a:lnTo>
                  <a:lnTo>
                    <a:pt x="970" y="2909"/>
                  </a:lnTo>
                  <a:lnTo>
                    <a:pt x="972" y="2911"/>
                  </a:lnTo>
                  <a:lnTo>
                    <a:pt x="972" y="2912"/>
                  </a:lnTo>
                  <a:lnTo>
                    <a:pt x="972" y="2914"/>
                  </a:lnTo>
                  <a:lnTo>
                    <a:pt x="970" y="2914"/>
                  </a:lnTo>
                  <a:lnTo>
                    <a:pt x="935" y="2916"/>
                  </a:lnTo>
                  <a:lnTo>
                    <a:pt x="901" y="2916"/>
                  </a:lnTo>
                  <a:lnTo>
                    <a:pt x="912" y="2985"/>
                  </a:lnTo>
                  <a:lnTo>
                    <a:pt x="922" y="3054"/>
                  </a:lnTo>
                  <a:lnTo>
                    <a:pt x="959" y="3054"/>
                  </a:lnTo>
                  <a:lnTo>
                    <a:pt x="996" y="3061"/>
                  </a:lnTo>
                  <a:lnTo>
                    <a:pt x="998" y="3063"/>
                  </a:lnTo>
                  <a:lnTo>
                    <a:pt x="999" y="3064"/>
                  </a:lnTo>
                  <a:lnTo>
                    <a:pt x="998" y="3066"/>
                  </a:lnTo>
                  <a:lnTo>
                    <a:pt x="996" y="3067"/>
                  </a:lnTo>
                  <a:lnTo>
                    <a:pt x="995" y="3069"/>
                  </a:lnTo>
                  <a:lnTo>
                    <a:pt x="957" y="3064"/>
                  </a:lnTo>
                  <a:lnTo>
                    <a:pt x="922" y="3064"/>
                  </a:lnTo>
                  <a:lnTo>
                    <a:pt x="930" y="3161"/>
                  </a:lnTo>
                  <a:lnTo>
                    <a:pt x="1004" y="3161"/>
                  </a:lnTo>
                  <a:lnTo>
                    <a:pt x="1006" y="3161"/>
                  </a:lnTo>
                  <a:lnTo>
                    <a:pt x="1007" y="3163"/>
                  </a:lnTo>
                  <a:lnTo>
                    <a:pt x="1007" y="3166"/>
                  </a:lnTo>
                  <a:lnTo>
                    <a:pt x="1007" y="3167"/>
                  </a:lnTo>
                  <a:lnTo>
                    <a:pt x="1006" y="3169"/>
                  </a:lnTo>
                  <a:lnTo>
                    <a:pt x="1004" y="3171"/>
                  </a:lnTo>
                  <a:lnTo>
                    <a:pt x="930" y="3171"/>
                  </a:lnTo>
                  <a:lnTo>
                    <a:pt x="932" y="3274"/>
                  </a:lnTo>
                  <a:lnTo>
                    <a:pt x="925" y="3376"/>
                  </a:lnTo>
                  <a:lnTo>
                    <a:pt x="996" y="3403"/>
                  </a:lnTo>
                  <a:lnTo>
                    <a:pt x="1066" y="3424"/>
                  </a:lnTo>
                  <a:lnTo>
                    <a:pt x="1066" y="3423"/>
                  </a:lnTo>
                  <a:lnTo>
                    <a:pt x="1066" y="3421"/>
                  </a:lnTo>
                  <a:lnTo>
                    <a:pt x="1083" y="3334"/>
                  </a:lnTo>
                  <a:lnTo>
                    <a:pt x="1087" y="3319"/>
                  </a:lnTo>
                  <a:lnTo>
                    <a:pt x="1090" y="3230"/>
                  </a:lnTo>
                  <a:lnTo>
                    <a:pt x="1096" y="3143"/>
                  </a:lnTo>
                  <a:lnTo>
                    <a:pt x="1104" y="3054"/>
                  </a:lnTo>
                  <a:lnTo>
                    <a:pt x="1106" y="2969"/>
                  </a:lnTo>
                  <a:lnTo>
                    <a:pt x="1098" y="2799"/>
                  </a:lnTo>
                  <a:lnTo>
                    <a:pt x="1082" y="2631"/>
                  </a:lnTo>
                  <a:lnTo>
                    <a:pt x="1056" y="2464"/>
                  </a:lnTo>
                  <a:lnTo>
                    <a:pt x="1025" y="2313"/>
                  </a:lnTo>
                  <a:lnTo>
                    <a:pt x="991" y="2163"/>
                  </a:lnTo>
                  <a:lnTo>
                    <a:pt x="953" y="2015"/>
                  </a:lnTo>
                  <a:lnTo>
                    <a:pt x="920" y="1905"/>
                  </a:lnTo>
                  <a:lnTo>
                    <a:pt x="886" y="1795"/>
                  </a:lnTo>
                  <a:lnTo>
                    <a:pt x="880" y="1779"/>
                  </a:lnTo>
                  <a:lnTo>
                    <a:pt x="822" y="1787"/>
                  </a:lnTo>
                  <a:lnTo>
                    <a:pt x="764" y="1790"/>
                  </a:lnTo>
                  <a:lnTo>
                    <a:pt x="707" y="1787"/>
                  </a:lnTo>
                  <a:lnTo>
                    <a:pt x="676" y="1777"/>
                  </a:lnTo>
                  <a:lnTo>
                    <a:pt x="646" y="1763"/>
                  </a:lnTo>
                  <a:lnTo>
                    <a:pt x="618" y="1743"/>
                  </a:lnTo>
                  <a:lnTo>
                    <a:pt x="594" y="1721"/>
                  </a:lnTo>
                  <a:lnTo>
                    <a:pt x="575" y="1695"/>
                  </a:lnTo>
                  <a:lnTo>
                    <a:pt x="562" y="1668"/>
                  </a:lnTo>
                  <a:lnTo>
                    <a:pt x="555" y="1638"/>
                  </a:lnTo>
                  <a:lnTo>
                    <a:pt x="558" y="1611"/>
                  </a:lnTo>
                  <a:lnTo>
                    <a:pt x="562" y="1579"/>
                  </a:lnTo>
                  <a:lnTo>
                    <a:pt x="571" y="1550"/>
                  </a:lnTo>
                  <a:lnTo>
                    <a:pt x="589" y="1525"/>
                  </a:lnTo>
                  <a:lnTo>
                    <a:pt x="610" y="1506"/>
                  </a:lnTo>
                  <a:lnTo>
                    <a:pt x="638" y="1492"/>
                  </a:lnTo>
                  <a:lnTo>
                    <a:pt x="667" y="1483"/>
                  </a:lnTo>
                  <a:lnTo>
                    <a:pt x="697" y="1480"/>
                  </a:lnTo>
                  <a:lnTo>
                    <a:pt x="730" y="1483"/>
                  </a:lnTo>
                  <a:lnTo>
                    <a:pt x="764" y="1495"/>
                  </a:lnTo>
                  <a:lnTo>
                    <a:pt x="799" y="1516"/>
                  </a:lnTo>
                  <a:lnTo>
                    <a:pt x="830" y="1542"/>
                  </a:lnTo>
                  <a:lnTo>
                    <a:pt x="857" y="1574"/>
                  </a:lnTo>
                  <a:lnTo>
                    <a:pt x="881" y="1611"/>
                  </a:lnTo>
                  <a:lnTo>
                    <a:pt x="901" y="1651"/>
                  </a:lnTo>
                  <a:lnTo>
                    <a:pt x="919" y="1693"/>
                  </a:lnTo>
                  <a:lnTo>
                    <a:pt x="1001" y="1680"/>
                  </a:lnTo>
                  <a:lnTo>
                    <a:pt x="1154" y="1653"/>
                  </a:lnTo>
                  <a:lnTo>
                    <a:pt x="1306" y="1622"/>
                  </a:lnTo>
                  <a:lnTo>
                    <a:pt x="1458" y="1587"/>
                  </a:lnTo>
                  <a:lnTo>
                    <a:pt x="1607" y="1543"/>
                  </a:lnTo>
                  <a:lnTo>
                    <a:pt x="1632" y="1537"/>
                  </a:lnTo>
                  <a:lnTo>
                    <a:pt x="1647" y="1483"/>
                  </a:lnTo>
                  <a:lnTo>
                    <a:pt x="1663" y="1430"/>
                  </a:lnTo>
                  <a:lnTo>
                    <a:pt x="1682" y="1379"/>
                  </a:lnTo>
                  <a:lnTo>
                    <a:pt x="1705" y="1328"/>
                  </a:lnTo>
                  <a:lnTo>
                    <a:pt x="1733" y="1283"/>
                  </a:lnTo>
                  <a:lnTo>
                    <a:pt x="1766" y="1241"/>
                  </a:lnTo>
                  <a:lnTo>
                    <a:pt x="1766" y="1235"/>
                  </a:lnTo>
                  <a:lnTo>
                    <a:pt x="1768" y="1230"/>
                  </a:lnTo>
                  <a:lnTo>
                    <a:pt x="1771" y="1224"/>
                  </a:lnTo>
                  <a:lnTo>
                    <a:pt x="1792" y="1198"/>
                  </a:lnTo>
                  <a:lnTo>
                    <a:pt x="1818" y="1180"/>
                  </a:lnTo>
                  <a:lnTo>
                    <a:pt x="1844" y="1169"/>
                  </a:lnTo>
                  <a:lnTo>
                    <a:pt x="1871" y="1165"/>
                  </a:lnTo>
                  <a:lnTo>
                    <a:pt x="1900" y="1167"/>
                  </a:lnTo>
                  <a:lnTo>
                    <a:pt x="1926" y="1175"/>
                  </a:lnTo>
                  <a:lnTo>
                    <a:pt x="1952" y="1188"/>
                  </a:lnTo>
                  <a:lnTo>
                    <a:pt x="1973" y="1207"/>
                  </a:lnTo>
                  <a:lnTo>
                    <a:pt x="1993" y="1232"/>
                  </a:lnTo>
                  <a:lnTo>
                    <a:pt x="2005" y="1259"/>
                  </a:lnTo>
                  <a:lnTo>
                    <a:pt x="2012" y="1291"/>
                  </a:lnTo>
                  <a:lnTo>
                    <a:pt x="2014" y="1332"/>
                  </a:lnTo>
                  <a:lnTo>
                    <a:pt x="2007" y="1369"/>
                  </a:lnTo>
                  <a:lnTo>
                    <a:pt x="1994" y="1403"/>
                  </a:lnTo>
                  <a:lnTo>
                    <a:pt x="1975" y="1433"/>
                  </a:lnTo>
                  <a:lnTo>
                    <a:pt x="1951" y="1462"/>
                  </a:lnTo>
                  <a:lnTo>
                    <a:pt x="1921" y="1488"/>
                  </a:lnTo>
                  <a:lnTo>
                    <a:pt x="1888" y="1511"/>
                  </a:lnTo>
                  <a:lnTo>
                    <a:pt x="1852" y="1532"/>
                  </a:lnTo>
                  <a:lnTo>
                    <a:pt x="1815" y="1550"/>
                  </a:lnTo>
                  <a:lnTo>
                    <a:pt x="1775" y="1567"/>
                  </a:lnTo>
                  <a:lnTo>
                    <a:pt x="1736" y="1582"/>
                  </a:lnTo>
                  <a:lnTo>
                    <a:pt x="1695" y="1595"/>
                  </a:lnTo>
                  <a:lnTo>
                    <a:pt x="1655" y="1737"/>
                  </a:lnTo>
                  <a:lnTo>
                    <a:pt x="1624" y="1882"/>
                  </a:lnTo>
                  <a:lnTo>
                    <a:pt x="1598" y="2028"/>
                  </a:lnTo>
                  <a:lnTo>
                    <a:pt x="1576" y="2175"/>
                  </a:lnTo>
                  <a:lnTo>
                    <a:pt x="1558" y="2320"/>
                  </a:lnTo>
                  <a:lnTo>
                    <a:pt x="1536" y="2547"/>
                  </a:lnTo>
                  <a:lnTo>
                    <a:pt x="1521" y="2775"/>
                  </a:lnTo>
                  <a:lnTo>
                    <a:pt x="1516" y="3003"/>
                  </a:lnTo>
                  <a:lnTo>
                    <a:pt x="1519" y="3232"/>
                  </a:lnTo>
                  <a:lnTo>
                    <a:pt x="1532" y="3460"/>
                  </a:lnTo>
                  <a:lnTo>
                    <a:pt x="1566" y="3453"/>
                  </a:lnTo>
                  <a:lnTo>
                    <a:pt x="1600" y="3444"/>
                  </a:lnTo>
                  <a:lnTo>
                    <a:pt x="1631" y="3432"/>
                  </a:lnTo>
                  <a:lnTo>
                    <a:pt x="1660" y="3418"/>
                  </a:lnTo>
                  <a:lnTo>
                    <a:pt x="1686" y="3398"/>
                  </a:lnTo>
                  <a:lnTo>
                    <a:pt x="1708" y="3376"/>
                  </a:lnTo>
                  <a:lnTo>
                    <a:pt x="1726" y="3348"/>
                  </a:lnTo>
                  <a:lnTo>
                    <a:pt x="1724" y="3347"/>
                  </a:lnTo>
                  <a:lnTo>
                    <a:pt x="1724" y="3345"/>
                  </a:lnTo>
                  <a:lnTo>
                    <a:pt x="1707" y="3255"/>
                  </a:lnTo>
                  <a:lnTo>
                    <a:pt x="1699" y="3166"/>
                  </a:lnTo>
                  <a:lnTo>
                    <a:pt x="1699" y="3080"/>
                  </a:lnTo>
                  <a:lnTo>
                    <a:pt x="1707" y="2996"/>
                  </a:lnTo>
                  <a:lnTo>
                    <a:pt x="1721" y="2914"/>
                  </a:lnTo>
                  <a:lnTo>
                    <a:pt x="1744" y="2833"/>
                  </a:lnTo>
                  <a:lnTo>
                    <a:pt x="1771" y="2754"/>
                  </a:lnTo>
                  <a:lnTo>
                    <a:pt x="1805" y="2677"/>
                  </a:lnTo>
                  <a:lnTo>
                    <a:pt x="1842" y="2601"/>
                  </a:lnTo>
                  <a:lnTo>
                    <a:pt x="1886" y="2526"/>
                  </a:lnTo>
                  <a:lnTo>
                    <a:pt x="1931" y="2452"/>
                  </a:lnTo>
                  <a:lnTo>
                    <a:pt x="1980" y="2380"/>
                  </a:lnTo>
                  <a:lnTo>
                    <a:pt x="2030" y="2307"/>
                  </a:lnTo>
                  <a:lnTo>
                    <a:pt x="2081" y="2236"/>
                  </a:lnTo>
                  <a:lnTo>
                    <a:pt x="2133" y="2165"/>
                  </a:lnTo>
                  <a:lnTo>
                    <a:pt x="2186" y="2094"/>
                  </a:lnTo>
                  <a:lnTo>
                    <a:pt x="2238" y="2024"/>
                  </a:lnTo>
                  <a:lnTo>
                    <a:pt x="2288" y="1953"/>
                  </a:lnTo>
                  <a:lnTo>
                    <a:pt x="2337" y="1882"/>
                  </a:lnTo>
                  <a:lnTo>
                    <a:pt x="2383" y="1813"/>
                  </a:lnTo>
                  <a:lnTo>
                    <a:pt x="2427" y="1742"/>
                  </a:lnTo>
                  <a:lnTo>
                    <a:pt x="2472" y="1656"/>
                  </a:lnTo>
                  <a:lnTo>
                    <a:pt x="2513" y="1567"/>
                  </a:lnTo>
                  <a:lnTo>
                    <a:pt x="2545" y="1479"/>
                  </a:lnTo>
                  <a:lnTo>
                    <a:pt x="2569" y="1388"/>
                  </a:lnTo>
                  <a:lnTo>
                    <a:pt x="2587" y="1296"/>
                  </a:lnTo>
                  <a:lnTo>
                    <a:pt x="2595" y="1204"/>
                  </a:lnTo>
                  <a:lnTo>
                    <a:pt x="2595" y="1112"/>
                  </a:lnTo>
                  <a:lnTo>
                    <a:pt x="2584" y="1018"/>
                  </a:lnTo>
                  <a:lnTo>
                    <a:pt x="2563" y="925"/>
                  </a:lnTo>
                  <a:lnTo>
                    <a:pt x="2529" y="833"/>
                  </a:lnTo>
                  <a:lnTo>
                    <a:pt x="2493" y="754"/>
                  </a:lnTo>
                  <a:lnTo>
                    <a:pt x="2450" y="678"/>
                  </a:lnTo>
                  <a:lnTo>
                    <a:pt x="2399" y="607"/>
                  </a:lnTo>
                  <a:lnTo>
                    <a:pt x="2346" y="541"/>
                  </a:lnTo>
                  <a:lnTo>
                    <a:pt x="2286" y="478"/>
                  </a:lnTo>
                  <a:lnTo>
                    <a:pt x="2223" y="421"/>
                  </a:lnTo>
                  <a:lnTo>
                    <a:pt x="2156" y="368"/>
                  </a:lnTo>
                  <a:lnTo>
                    <a:pt x="2083" y="318"/>
                  </a:lnTo>
                  <a:lnTo>
                    <a:pt x="2009" y="274"/>
                  </a:lnTo>
                  <a:lnTo>
                    <a:pt x="1931" y="235"/>
                  </a:lnTo>
                  <a:lnTo>
                    <a:pt x="1847" y="198"/>
                  </a:lnTo>
                  <a:lnTo>
                    <a:pt x="1758" y="166"/>
                  </a:lnTo>
                  <a:lnTo>
                    <a:pt x="1666" y="139"/>
                  </a:lnTo>
                  <a:lnTo>
                    <a:pt x="1571" y="114"/>
                  </a:lnTo>
                  <a:lnTo>
                    <a:pt x="1474" y="95"/>
                  </a:lnTo>
                  <a:lnTo>
                    <a:pt x="1376" y="82"/>
                  </a:lnTo>
                  <a:lnTo>
                    <a:pt x="1276" y="72"/>
                  </a:lnTo>
                  <a:lnTo>
                    <a:pt x="1177" y="71"/>
                  </a:lnTo>
                  <a:close/>
                  <a:moveTo>
                    <a:pt x="1193" y="0"/>
                  </a:moveTo>
                  <a:lnTo>
                    <a:pt x="1292" y="3"/>
                  </a:lnTo>
                  <a:lnTo>
                    <a:pt x="1392" y="11"/>
                  </a:lnTo>
                  <a:lnTo>
                    <a:pt x="1490" y="26"/>
                  </a:lnTo>
                  <a:lnTo>
                    <a:pt x="1587" y="43"/>
                  </a:lnTo>
                  <a:lnTo>
                    <a:pt x="1682" y="68"/>
                  </a:lnTo>
                  <a:lnTo>
                    <a:pt x="1775" y="97"/>
                  </a:lnTo>
                  <a:lnTo>
                    <a:pt x="1865" y="129"/>
                  </a:lnTo>
                  <a:lnTo>
                    <a:pt x="1952" y="164"/>
                  </a:lnTo>
                  <a:lnTo>
                    <a:pt x="2035" y="205"/>
                  </a:lnTo>
                  <a:lnTo>
                    <a:pt x="2123" y="256"/>
                  </a:lnTo>
                  <a:lnTo>
                    <a:pt x="2206" y="313"/>
                  </a:lnTo>
                  <a:lnTo>
                    <a:pt x="2283" y="376"/>
                  </a:lnTo>
                  <a:lnTo>
                    <a:pt x="2356" y="444"/>
                  </a:lnTo>
                  <a:lnTo>
                    <a:pt x="2420" y="516"/>
                  </a:lnTo>
                  <a:lnTo>
                    <a:pt x="2480" y="595"/>
                  </a:lnTo>
                  <a:lnTo>
                    <a:pt x="2530" y="676"/>
                  </a:lnTo>
                  <a:lnTo>
                    <a:pt x="2576" y="762"/>
                  </a:lnTo>
                  <a:lnTo>
                    <a:pt x="2611" y="851"/>
                  </a:lnTo>
                  <a:lnTo>
                    <a:pt x="2638" y="943"/>
                  </a:lnTo>
                  <a:lnTo>
                    <a:pt x="2656" y="1036"/>
                  </a:lnTo>
                  <a:lnTo>
                    <a:pt x="2666" y="1132"/>
                  </a:lnTo>
                  <a:lnTo>
                    <a:pt x="2666" y="1230"/>
                  </a:lnTo>
                  <a:lnTo>
                    <a:pt x="2656" y="1328"/>
                  </a:lnTo>
                  <a:lnTo>
                    <a:pt x="2635" y="1427"/>
                  </a:lnTo>
                  <a:lnTo>
                    <a:pt x="2605" y="1527"/>
                  </a:lnTo>
                  <a:lnTo>
                    <a:pt x="2571" y="1608"/>
                  </a:lnTo>
                  <a:lnTo>
                    <a:pt x="2534" y="1687"/>
                  </a:lnTo>
                  <a:lnTo>
                    <a:pt x="2490" y="1766"/>
                  </a:lnTo>
                  <a:lnTo>
                    <a:pt x="2443" y="1842"/>
                  </a:lnTo>
                  <a:lnTo>
                    <a:pt x="2395" y="1918"/>
                  </a:lnTo>
                  <a:lnTo>
                    <a:pt x="2343" y="1994"/>
                  </a:lnTo>
                  <a:lnTo>
                    <a:pt x="2290" y="2068"/>
                  </a:lnTo>
                  <a:lnTo>
                    <a:pt x="2235" y="2144"/>
                  </a:lnTo>
                  <a:lnTo>
                    <a:pt x="2180" y="2218"/>
                  </a:lnTo>
                  <a:lnTo>
                    <a:pt x="2127" y="2292"/>
                  </a:lnTo>
                  <a:lnTo>
                    <a:pt x="2073" y="2367"/>
                  </a:lnTo>
                  <a:lnTo>
                    <a:pt x="2023" y="2443"/>
                  </a:lnTo>
                  <a:lnTo>
                    <a:pt x="1975" y="2518"/>
                  </a:lnTo>
                  <a:lnTo>
                    <a:pt x="1930" y="2596"/>
                  </a:lnTo>
                  <a:lnTo>
                    <a:pt x="1889" y="2675"/>
                  </a:lnTo>
                  <a:lnTo>
                    <a:pt x="1854" y="2754"/>
                  </a:lnTo>
                  <a:lnTo>
                    <a:pt x="1823" y="2836"/>
                  </a:lnTo>
                  <a:lnTo>
                    <a:pt x="1799" y="2920"/>
                  </a:lnTo>
                  <a:lnTo>
                    <a:pt x="1783" y="3006"/>
                  </a:lnTo>
                  <a:lnTo>
                    <a:pt x="1773" y="3093"/>
                  </a:lnTo>
                  <a:lnTo>
                    <a:pt x="1773" y="3184"/>
                  </a:lnTo>
                  <a:lnTo>
                    <a:pt x="1781" y="3277"/>
                  </a:lnTo>
                  <a:lnTo>
                    <a:pt x="1786" y="3279"/>
                  </a:lnTo>
                  <a:lnTo>
                    <a:pt x="1792" y="3280"/>
                  </a:lnTo>
                  <a:lnTo>
                    <a:pt x="1797" y="3284"/>
                  </a:lnTo>
                  <a:lnTo>
                    <a:pt x="1831" y="3316"/>
                  </a:lnTo>
                  <a:lnTo>
                    <a:pt x="1855" y="3348"/>
                  </a:lnTo>
                  <a:lnTo>
                    <a:pt x="1871" y="3381"/>
                  </a:lnTo>
                  <a:lnTo>
                    <a:pt x="1881" y="3413"/>
                  </a:lnTo>
                  <a:lnTo>
                    <a:pt x="1883" y="3447"/>
                  </a:lnTo>
                  <a:lnTo>
                    <a:pt x="1879" y="3479"/>
                  </a:lnTo>
                  <a:lnTo>
                    <a:pt x="1870" y="3510"/>
                  </a:lnTo>
                  <a:lnTo>
                    <a:pt x="1855" y="3542"/>
                  </a:lnTo>
                  <a:lnTo>
                    <a:pt x="1860" y="3545"/>
                  </a:lnTo>
                  <a:lnTo>
                    <a:pt x="1865" y="3550"/>
                  </a:lnTo>
                  <a:lnTo>
                    <a:pt x="1868" y="3555"/>
                  </a:lnTo>
                  <a:lnTo>
                    <a:pt x="1871" y="3561"/>
                  </a:lnTo>
                  <a:lnTo>
                    <a:pt x="1883" y="3602"/>
                  </a:lnTo>
                  <a:lnTo>
                    <a:pt x="1888" y="3639"/>
                  </a:lnTo>
                  <a:lnTo>
                    <a:pt x="1889" y="3673"/>
                  </a:lnTo>
                  <a:lnTo>
                    <a:pt x="1884" y="3705"/>
                  </a:lnTo>
                  <a:lnTo>
                    <a:pt x="1888" y="3708"/>
                  </a:lnTo>
                  <a:lnTo>
                    <a:pt x="1889" y="3712"/>
                  </a:lnTo>
                  <a:lnTo>
                    <a:pt x="1905" y="3760"/>
                  </a:lnTo>
                  <a:lnTo>
                    <a:pt x="1913" y="3807"/>
                  </a:lnTo>
                  <a:lnTo>
                    <a:pt x="1915" y="3850"/>
                  </a:lnTo>
                  <a:lnTo>
                    <a:pt x="1910" y="3891"/>
                  </a:lnTo>
                  <a:lnTo>
                    <a:pt x="1899" y="3928"/>
                  </a:lnTo>
                  <a:lnTo>
                    <a:pt x="1883" y="3963"/>
                  </a:lnTo>
                  <a:lnTo>
                    <a:pt x="1860" y="3994"/>
                  </a:lnTo>
                  <a:lnTo>
                    <a:pt x="1834" y="4025"/>
                  </a:lnTo>
                  <a:lnTo>
                    <a:pt x="1817" y="4076"/>
                  </a:lnTo>
                  <a:lnTo>
                    <a:pt x="1792" y="4125"/>
                  </a:lnTo>
                  <a:lnTo>
                    <a:pt x="1762" y="4167"/>
                  </a:lnTo>
                  <a:lnTo>
                    <a:pt x="1724" y="4206"/>
                  </a:lnTo>
                  <a:lnTo>
                    <a:pt x="1682" y="4238"/>
                  </a:lnTo>
                  <a:lnTo>
                    <a:pt x="1637" y="4267"/>
                  </a:lnTo>
                  <a:lnTo>
                    <a:pt x="1587" y="4291"/>
                  </a:lnTo>
                  <a:lnTo>
                    <a:pt x="1534" y="4309"/>
                  </a:lnTo>
                  <a:lnTo>
                    <a:pt x="1479" y="4323"/>
                  </a:lnTo>
                  <a:lnTo>
                    <a:pt x="1422" y="4333"/>
                  </a:lnTo>
                  <a:lnTo>
                    <a:pt x="1364" y="4338"/>
                  </a:lnTo>
                  <a:lnTo>
                    <a:pt x="1308" y="4338"/>
                  </a:lnTo>
                  <a:lnTo>
                    <a:pt x="1250" y="4332"/>
                  </a:lnTo>
                  <a:lnTo>
                    <a:pt x="1195" y="4322"/>
                  </a:lnTo>
                  <a:lnTo>
                    <a:pt x="1140" y="4307"/>
                  </a:lnTo>
                  <a:lnTo>
                    <a:pt x="1088" y="4288"/>
                  </a:lnTo>
                  <a:lnTo>
                    <a:pt x="1040" y="4262"/>
                  </a:lnTo>
                  <a:lnTo>
                    <a:pt x="996" y="4233"/>
                  </a:lnTo>
                  <a:lnTo>
                    <a:pt x="956" y="4199"/>
                  </a:lnTo>
                  <a:lnTo>
                    <a:pt x="922" y="4159"/>
                  </a:lnTo>
                  <a:lnTo>
                    <a:pt x="894" y="4115"/>
                  </a:lnTo>
                  <a:lnTo>
                    <a:pt x="873" y="4065"/>
                  </a:lnTo>
                  <a:lnTo>
                    <a:pt x="839" y="4043"/>
                  </a:lnTo>
                  <a:lnTo>
                    <a:pt x="810" y="4018"/>
                  </a:lnTo>
                  <a:lnTo>
                    <a:pt x="786" y="3992"/>
                  </a:lnTo>
                  <a:lnTo>
                    <a:pt x="767" y="3963"/>
                  </a:lnTo>
                  <a:lnTo>
                    <a:pt x="754" y="3933"/>
                  </a:lnTo>
                  <a:lnTo>
                    <a:pt x="747" y="3899"/>
                  </a:lnTo>
                  <a:lnTo>
                    <a:pt x="747" y="3863"/>
                  </a:lnTo>
                  <a:lnTo>
                    <a:pt x="756" y="3825"/>
                  </a:lnTo>
                  <a:lnTo>
                    <a:pt x="772" y="3783"/>
                  </a:lnTo>
                  <a:lnTo>
                    <a:pt x="756" y="3752"/>
                  </a:lnTo>
                  <a:lnTo>
                    <a:pt x="743" y="3720"/>
                  </a:lnTo>
                  <a:lnTo>
                    <a:pt x="738" y="3686"/>
                  </a:lnTo>
                  <a:lnTo>
                    <a:pt x="738" y="3653"/>
                  </a:lnTo>
                  <a:lnTo>
                    <a:pt x="746" y="3623"/>
                  </a:lnTo>
                  <a:lnTo>
                    <a:pt x="760" y="3594"/>
                  </a:lnTo>
                  <a:lnTo>
                    <a:pt x="783" y="3568"/>
                  </a:lnTo>
                  <a:lnTo>
                    <a:pt x="767" y="3536"/>
                  </a:lnTo>
                  <a:lnTo>
                    <a:pt x="759" y="3502"/>
                  </a:lnTo>
                  <a:lnTo>
                    <a:pt x="756" y="3471"/>
                  </a:lnTo>
                  <a:lnTo>
                    <a:pt x="760" y="3442"/>
                  </a:lnTo>
                  <a:lnTo>
                    <a:pt x="768" y="3416"/>
                  </a:lnTo>
                  <a:lnTo>
                    <a:pt x="783" y="3390"/>
                  </a:lnTo>
                  <a:lnTo>
                    <a:pt x="801" y="3368"/>
                  </a:lnTo>
                  <a:lnTo>
                    <a:pt x="822" y="3350"/>
                  </a:lnTo>
                  <a:lnTo>
                    <a:pt x="846" y="3337"/>
                  </a:lnTo>
                  <a:lnTo>
                    <a:pt x="873" y="3332"/>
                  </a:lnTo>
                  <a:lnTo>
                    <a:pt x="872" y="3224"/>
                  </a:lnTo>
                  <a:lnTo>
                    <a:pt x="867" y="3116"/>
                  </a:lnTo>
                  <a:lnTo>
                    <a:pt x="857" y="3008"/>
                  </a:lnTo>
                  <a:lnTo>
                    <a:pt x="839" y="2901"/>
                  </a:lnTo>
                  <a:lnTo>
                    <a:pt x="812" y="2796"/>
                  </a:lnTo>
                  <a:lnTo>
                    <a:pt x="789" y="2730"/>
                  </a:lnTo>
                  <a:lnTo>
                    <a:pt x="762" y="2667"/>
                  </a:lnTo>
                  <a:lnTo>
                    <a:pt x="731" y="2607"/>
                  </a:lnTo>
                  <a:lnTo>
                    <a:pt x="715" y="2607"/>
                  </a:lnTo>
                  <a:lnTo>
                    <a:pt x="714" y="2607"/>
                  </a:lnTo>
                  <a:lnTo>
                    <a:pt x="712" y="2606"/>
                  </a:lnTo>
                  <a:lnTo>
                    <a:pt x="712" y="2604"/>
                  </a:lnTo>
                  <a:lnTo>
                    <a:pt x="714" y="2602"/>
                  </a:lnTo>
                  <a:lnTo>
                    <a:pt x="715" y="2601"/>
                  </a:lnTo>
                  <a:lnTo>
                    <a:pt x="728" y="2599"/>
                  </a:lnTo>
                  <a:lnTo>
                    <a:pt x="680" y="2522"/>
                  </a:lnTo>
                  <a:lnTo>
                    <a:pt x="625" y="2446"/>
                  </a:lnTo>
                  <a:lnTo>
                    <a:pt x="567" y="2371"/>
                  </a:lnTo>
                  <a:lnTo>
                    <a:pt x="505" y="2299"/>
                  </a:lnTo>
                  <a:lnTo>
                    <a:pt x="433" y="2210"/>
                  </a:lnTo>
                  <a:lnTo>
                    <a:pt x="363" y="2118"/>
                  </a:lnTo>
                  <a:lnTo>
                    <a:pt x="298" y="2024"/>
                  </a:lnTo>
                  <a:lnTo>
                    <a:pt x="237" y="1926"/>
                  </a:lnTo>
                  <a:lnTo>
                    <a:pt x="182" y="1826"/>
                  </a:lnTo>
                  <a:lnTo>
                    <a:pt x="132" y="1721"/>
                  </a:lnTo>
                  <a:lnTo>
                    <a:pt x="89" y="1616"/>
                  </a:lnTo>
                  <a:lnTo>
                    <a:pt x="53" y="1506"/>
                  </a:lnTo>
                  <a:lnTo>
                    <a:pt x="32" y="1422"/>
                  </a:lnTo>
                  <a:lnTo>
                    <a:pt x="16" y="1338"/>
                  </a:lnTo>
                  <a:lnTo>
                    <a:pt x="5" y="1253"/>
                  </a:lnTo>
                  <a:lnTo>
                    <a:pt x="0" y="1165"/>
                  </a:lnTo>
                  <a:lnTo>
                    <a:pt x="0" y="1078"/>
                  </a:lnTo>
                  <a:lnTo>
                    <a:pt x="6" y="993"/>
                  </a:lnTo>
                  <a:lnTo>
                    <a:pt x="17" y="907"/>
                  </a:lnTo>
                  <a:lnTo>
                    <a:pt x="35" y="823"/>
                  </a:lnTo>
                  <a:lnTo>
                    <a:pt x="58" y="741"/>
                  </a:lnTo>
                  <a:lnTo>
                    <a:pt x="87" y="660"/>
                  </a:lnTo>
                  <a:lnTo>
                    <a:pt x="121" y="583"/>
                  </a:lnTo>
                  <a:lnTo>
                    <a:pt x="161" y="507"/>
                  </a:lnTo>
                  <a:lnTo>
                    <a:pt x="208" y="436"/>
                  </a:lnTo>
                  <a:lnTo>
                    <a:pt x="261" y="369"/>
                  </a:lnTo>
                  <a:lnTo>
                    <a:pt x="321" y="306"/>
                  </a:lnTo>
                  <a:lnTo>
                    <a:pt x="386" y="248"/>
                  </a:lnTo>
                  <a:lnTo>
                    <a:pt x="458" y="197"/>
                  </a:lnTo>
                  <a:lnTo>
                    <a:pt x="539" y="148"/>
                  </a:lnTo>
                  <a:lnTo>
                    <a:pt x="625" y="106"/>
                  </a:lnTo>
                  <a:lnTo>
                    <a:pt x="714" y="72"/>
                  </a:lnTo>
                  <a:lnTo>
                    <a:pt x="806" y="45"/>
                  </a:lnTo>
                  <a:lnTo>
                    <a:pt x="899" y="24"/>
                  </a:lnTo>
                  <a:lnTo>
                    <a:pt x="996" y="9"/>
                  </a:lnTo>
                  <a:lnTo>
                    <a:pt x="1095" y="1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727229F-5798-4828-A7C9-8BB20785B5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826" y="3194050"/>
              <a:ext cx="530225" cy="360363"/>
            </a:xfrm>
            <a:custGeom>
              <a:avLst/>
              <a:gdLst>
                <a:gd name="T0" fmla="*/ 94 w 667"/>
                <a:gd name="T1" fmla="*/ 245 h 455"/>
                <a:gd name="T2" fmla="*/ 168 w 667"/>
                <a:gd name="T3" fmla="*/ 387 h 455"/>
                <a:gd name="T4" fmla="*/ 286 w 667"/>
                <a:gd name="T5" fmla="*/ 350 h 455"/>
                <a:gd name="T6" fmla="*/ 412 w 667"/>
                <a:gd name="T7" fmla="*/ 329 h 455"/>
                <a:gd name="T8" fmla="*/ 538 w 667"/>
                <a:gd name="T9" fmla="*/ 314 h 455"/>
                <a:gd name="T10" fmla="*/ 593 w 667"/>
                <a:gd name="T11" fmla="*/ 272 h 455"/>
                <a:gd name="T12" fmla="*/ 591 w 667"/>
                <a:gd name="T13" fmla="*/ 200 h 455"/>
                <a:gd name="T14" fmla="*/ 490 w 667"/>
                <a:gd name="T15" fmla="*/ 174 h 455"/>
                <a:gd name="T16" fmla="*/ 281 w 667"/>
                <a:gd name="T17" fmla="*/ 129 h 455"/>
                <a:gd name="T18" fmla="*/ 78 w 667"/>
                <a:gd name="T19" fmla="*/ 77 h 455"/>
                <a:gd name="T20" fmla="*/ 105 w 667"/>
                <a:gd name="T21" fmla="*/ 9 h 455"/>
                <a:gd name="T22" fmla="*/ 243 w 667"/>
                <a:gd name="T23" fmla="*/ 32 h 455"/>
                <a:gd name="T24" fmla="*/ 382 w 667"/>
                <a:gd name="T25" fmla="*/ 64 h 455"/>
                <a:gd name="T26" fmla="*/ 514 w 667"/>
                <a:gd name="T27" fmla="*/ 108 h 455"/>
                <a:gd name="T28" fmla="*/ 635 w 667"/>
                <a:gd name="T29" fmla="*/ 172 h 455"/>
                <a:gd name="T30" fmla="*/ 646 w 667"/>
                <a:gd name="T31" fmla="*/ 180 h 455"/>
                <a:gd name="T32" fmla="*/ 651 w 667"/>
                <a:gd name="T33" fmla="*/ 187 h 455"/>
                <a:gd name="T34" fmla="*/ 653 w 667"/>
                <a:gd name="T35" fmla="*/ 197 h 455"/>
                <a:gd name="T36" fmla="*/ 653 w 667"/>
                <a:gd name="T37" fmla="*/ 200 h 455"/>
                <a:gd name="T38" fmla="*/ 658 w 667"/>
                <a:gd name="T39" fmla="*/ 285 h 455"/>
                <a:gd name="T40" fmla="*/ 667 w 667"/>
                <a:gd name="T41" fmla="*/ 342 h 455"/>
                <a:gd name="T42" fmla="*/ 651 w 667"/>
                <a:gd name="T43" fmla="*/ 363 h 455"/>
                <a:gd name="T44" fmla="*/ 486 w 667"/>
                <a:gd name="T45" fmla="*/ 385 h 455"/>
                <a:gd name="T46" fmla="*/ 281 w 667"/>
                <a:gd name="T47" fmla="*/ 424 h 455"/>
                <a:gd name="T48" fmla="*/ 167 w 667"/>
                <a:gd name="T49" fmla="*/ 447 h 455"/>
                <a:gd name="T50" fmla="*/ 97 w 667"/>
                <a:gd name="T51" fmla="*/ 455 h 455"/>
                <a:gd name="T52" fmla="*/ 73 w 667"/>
                <a:gd name="T53" fmla="*/ 448 h 455"/>
                <a:gd name="T54" fmla="*/ 41 w 667"/>
                <a:gd name="T55" fmla="*/ 361 h 455"/>
                <a:gd name="T56" fmla="*/ 12 w 667"/>
                <a:gd name="T57" fmla="*/ 203 h 455"/>
                <a:gd name="T58" fmla="*/ 4 w 667"/>
                <a:gd name="T59" fmla="*/ 43 h 455"/>
                <a:gd name="T60" fmla="*/ 4 w 667"/>
                <a:gd name="T61" fmla="*/ 19 h 455"/>
                <a:gd name="T62" fmla="*/ 23 w 667"/>
                <a:gd name="T63" fmla="*/ 1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7" h="455">
                  <a:moveTo>
                    <a:pt x="78" y="77"/>
                  </a:moveTo>
                  <a:lnTo>
                    <a:pt x="94" y="245"/>
                  </a:lnTo>
                  <a:lnTo>
                    <a:pt x="115" y="411"/>
                  </a:lnTo>
                  <a:lnTo>
                    <a:pt x="168" y="387"/>
                  </a:lnTo>
                  <a:lnTo>
                    <a:pt x="226" y="366"/>
                  </a:lnTo>
                  <a:lnTo>
                    <a:pt x="286" y="350"/>
                  </a:lnTo>
                  <a:lnTo>
                    <a:pt x="349" y="339"/>
                  </a:lnTo>
                  <a:lnTo>
                    <a:pt x="412" y="329"/>
                  </a:lnTo>
                  <a:lnTo>
                    <a:pt x="475" y="321"/>
                  </a:lnTo>
                  <a:lnTo>
                    <a:pt x="538" y="314"/>
                  </a:lnTo>
                  <a:lnTo>
                    <a:pt x="598" y="308"/>
                  </a:lnTo>
                  <a:lnTo>
                    <a:pt x="593" y="272"/>
                  </a:lnTo>
                  <a:lnTo>
                    <a:pt x="590" y="237"/>
                  </a:lnTo>
                  <a:lnTo>
                    <a:pt x="591" y="200"/>
                  </a:lnTo>
                  <a:lnTo>
                    <a:pt x="591" y="198"/>
                  </a:lnTo>
                  <a:lnTo>
                    <a:pt x="490" y="174"/>
                  </a:lnTo>
                  <a:lnTo>
                    <a:pt x="385" y="151"/>
                  </a:lnTo>
                  <a:lnTo>
                    <a:pt x="281" y="129"/>
                  </a:lnTo>
                  <a:lnTo>
                    <a:pt x="178" y="105"/>
                  </a:lnTo>
                  <a:lnTo>
                    <a:pt x="78" y="77"/>
                  </a:lnTo>
                  <a:close/>
                  <a:moveTo>
                    <a:pt x="39" y="0"/>
                  </a:moveTo>
                  <a:lnTo>
                    <a:pt x="105" y="9"/>
                  </a:lnTo>
                  <a:lnTo>
                    <a:pt x="173" y="21"/>
                  </a:lnTo>
                  <a:lnTo>
                    <a:pt x="243" y="32"/>
                  </a:lnTo>
                  <a:lnTo>
                    <a:pt x="312" y="46"/>
                  </a:lnTo>
                  <a:lnTo>
                    <a:pt x="382" y="64"/>
                  </a:lnTo>
                  <a:lnTo>
                    <a:pt x="449" y="84"/>
                  </a:lnTo>
                  <a:lnTo>
                    <a:pt x="514" y="108"/>
                  </a:lnTo>
                  <a:lnTo>
                    <a:pt x="577" y="137"/>
                  </a:lnTo>
                  <a:lnTo>
                    <a:pt x="635" y="172"/>
                  </a:lnTo>
                  <a:lnTo>
                    <a:pt x="640" y="176"/>
                  </a:lnTo>
                  <a:lnTo>
                    <a:pt x="646" y="180"/>
                  </a:lnTo>
                  <a:lnTo>
                    <a:pt x="650" y="184"/>
                  </a:lnTo>
                  <a:lnTo>
                    <a:pt x="651" y="187"/>
                  </a:lnTo>
                  <a:lnTo>
                    <a:pt x="653" y="192"/>
                  </a:lnTo>
                  <a:lnTo>
                    <a:pt x="653" y="197"/>
                  </a:lnTo>
                  <a:lnTo>
                    <a:pt x="653" y="198"/>
                  </a:lnTo>
                  <a:lnTo>
                    <a:pt x="653" y="200"/>
                  </a:lnTo>
                  <a:lnTo>
                    <a:pt x="654" y="243"/>
                  </a:lnTo>
                  <a:lnTo>
                    <a:pt x="658" y="285"/>
                  </a:lnTo>
                  <a:lnTo>
                    <a:pt x="667" y="327"/>
                  </a:lnTo>
                  <a:lnTo>
                    <a:pt x="667" y="342"/>
                  </a:lnTo>
                  <a:lnTo>
                    <a:pt x="662" y="355"/>
                  </a:lnTo>
                  <a:lnTo>
                    <a:pt x="651" y="363"/>
                  </a:lnTo>
                  <a:lnTo>
                    <a:pt x="637" y="368"/>
                  </a:lnTo>
                  <a:lnTo>
                    <a:pt x="486" y="385"/>
                  </a:lnTo>
                  <a:lnTo>
                    <a:pt x="338" y="411"/>
                  </a:lnTo>
                  <a:lnTo>
                    <a:pt x="281" y="424"/>
                  </a:lnTo>
                  <a:lnTo>
                    <a:pt x="225" y="437"/>
                  </a:lnTo>
                  <a:lnTo>
                    <a:pt x="167" y="447"/>
                  </a:lnTo>
                  <a:lnTo>
                    <a:pt x="110" y="452"/>
                  </a:lnTo>
                  <a:lnTo>
                    <a:pt x="97" y="455"/>
                  </a:lnTo>
                  <a:lnTo>
                    <a:pt x="84" y="455"/>
                  </a:lnTo>
                  <a:lnTo>
                    <a:pt x="73" y="448"/>
                  </a:lnTo>
                  <a:lnTo>
                    <a:pt x="65" y="437"/>
                  </a:lnTo>
                  <a:lnTo>
                    <a:pt x="41" y="361"/>
                  </a:lnTo>
                  <a:lnTo>
                    <a:pt x="23" y="282"/>
                  </a:lnTo>
                  <a:lnTo>
                    <a:pt x="12" y="203"/>
                  </a:lnTo>
                  <a:lnTo>
                    <a:pt x="5" y="124"/>
                  </a:lnTo>
                  <a:lnTo>
                    <a:pt x="4" y="43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2" y="8"/>
                  </a:lnTo>
                  <a:lnTo>
                    <a:pt x="23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F927230-2A4C-4942-98D7-A52648804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8838" y="2108200"/>
              <a:ext cx="555625" cy="534988"/>
            </a:xfrm>
            <a:custGeom>
              <a:avLst/>
              <a:gdLst>
                <a:gd name="T0" fmla="*/ 346 w 701"/>
                <a:gd name="T1" fmla="*/ 78 h 675"/>
                <a:gd name="T2" fmla="*/ 275 w 701"/>
                <a:gd name="T3" fmla="*/ 131 h 675"/>
                <a:gd name="T4" fmla="*/ 203 w 701"/>
                <a:gd name="T5" fmla="*/ 184 h 675"/>
                <a:gd name="T6" fmla="*/ 136 w 701"/>
                <a:gd name="T7" fmla="*/ 239 h 675"/>
                <a:gd name="T8" fmla="*/ 69 w 701"/>
                <a:gd name="T9" fmla="*/ 300 h 675"/>
                <a:gd name="T10" fmla="*/ 136 w 701"/>
                <a:gd name="T11" fmla="*/ 334 h 675"/>
                <a:gd name="T12" fmla="*/ 200 w 701"/>
                <a:gd name="T13" fmla="*/ 373 h 675"/>
                <a:gd name="T14" fmla="*/ 262 w 701"/>
                <a:gd name="T15" fmla="*/ 415 h 675"/>
                <a:gd name="T16" fmla="*/ 321 w 701"/>
                <a:gd name="T17" fmla="*/ 457 h 675"/>
                <a:gd name="T18" fmla="*/ 383 w 701"/>
                <a:gd name="T19" fmla="*/ 504 h 675"/>
                <a:gd name="T20" fmla="*/ 444 w 701"/>
                <a:gd name="T21" fmla="*/ 549 h 675"/>
                <a:gd name="T22" fmla="*/ 475 w 701"/>
                <a:gd name="T23" fmla="*/ 568 h 675"/>
                <a:gd name="T24" fmla="*/ 504 w 701"/>
                <a:gd name="T25" fmla="*/ 580 h 675"/>
                <a:gd name="T26" fmla="*/ 531 w 701"/>
                <a:gd name="T27" fmla="*/ 585 h 675"/>
                <a:gd name="T28" fmla="*/ 557 w 701"/>
                <a:gd name="T29" fmla="*/ 585 h 675"/>
                <a:gd name="T30" fmla="*/ 585 w 701"/>
                <a:gd name="T31" fmla="*/ 578 h 675"/>
                <a:gd name="T32" fmla="*/ 614 w 701"/>
                <a:gd name="T33" fmla="*/ 568 h 675"/>
                <a:gd name="T34" fmla="*/ 522 w 701"/>
                <a:gd name="T35" fmla="*/ 405 h 675"/>
                <a:gd name="T36" fmla="*/ 431 w 701"/>
                <a:gd name="T37" fmla="*/ 242 h 675"/>
                <a:gd name="T38" fmla="*/ 346 w 701"/>
                <a:gd name="T39" fmla="*/ 78 h 675"/>
                <a:gd name="T40" fmla="*/ 360 w 701"/>
                <a:gd name="T41" fmla="*/ 0 h 675"/>
                <a:gd name="T42" fmla="*/ 371 w 701"/>
                <a:gd name="T43" fmla="*/ 0 h 675"/>
                <a:gd name="T44" fmla="*/ 384 w 701"/>
                <a:gd name="T45" fmla="*/ 5 h 675"/>
                <a:gd name="T46" fmla="*/ 394 w 701"/>
                <a:gd name="T47" fmla="*/ 16 h 675"/>
                <a:gd name="T48" fmla="*/ 496 w 701"/>
                <a:gd name="T49" fmla="*/ 199 h 675"/>
                <a:gd name="T50" fmla="*/ 596 w 701"/>
                <a:gd name="T51" fmla="*/ 383 h 675"/>
                <a:gd name="T52" fmla="*/ 696 w 701"/>
                <a:gd name="T53" fmla="*/ 567 h 675"/>
                <a:gd name="T54" fmla="*/ 701 w 701"/>
                <a:gd name="T55" fmla="*/ 580 h 675"/>
                <a:gd name="T56" fmla="*/ 701 w 701"/>
                <a:gd name="T57" fmla="*/ 594 h 675"/>
                <a:gd name="T58" fmla="*/ 694 w 701"/>
                <a:gd name="T59" fmla="*/ 607 h 675"/>
                <a:gd name="T60" fmla="*/ 683 w 701"/>
                <a:gd name="T61" fmla="*/ 617 h 675"/>
                <a:gd name="T62" fmla="*/ 651 w 701"/>
                <a:gd name="T63" fmla="*/ 631 h 675"/>
                <a:gd name="T64" fmla="*/ 622 w 701"/>
                <a:gd name="T65" fmla="*/ 646 h 675"/>
                <a:gd name="T66" fmla="*/ 596 w 701"/>
                <a:gd name="T67" fmla="*/ 657 h 675"/>
                <a:gd name="T68" fmla="*/ 573 w 701"/>
                <a:gd name="T69" fmla="*/ 667 h 675"/>
                <a:gd name="T70" fmla="*/ 551 w 701"/>
                <a:gd name="T71" fmla="*/ 673 h 675"/>
                <a:gd name="T72" fmla="*/ 528 w 701"/>
                <a:gd name="T73" fmla="*/ 675 h 675"/>
                <a:gd name="T74" fmla="*/ 507 w 701"/>
                <a:gd name="T75" fmla="*/ 672 h 675"/>
                <a:gd name="T76" fmla="*/ 483 w 701"/>
                <a:gd name="T77" fmla="*/ 664 h 675"/>
                <a:gd name="T78" fmla="*/ 457 w 701"/>
                <a:gd name="T79" fmla="*/ 651 h 675"/>
                <a:gd name="T80" fmla="*/ 430 w 701"/>
                <a:gd name="T81" fmla="*/ 630 h 675"/>
                <a:gd name="T82" fmla="*/ 350 w 701"/>
                <a:gd name="T83" fmla="*/ 568 h 675"/>
                <a:gd name="T84" fmla="*/ 268 w 701"/>
                <a:gd name="T85" fmla="*/ 509 h 675"/>
                <a:gd name="T86" fmla="*/ 184 w 701"/>
                <a:gd name="T87" fmla="*/ 451 h 675"/>
                <a:gd name="T88" fmla="*/ 103 w 701"/>
                <a:gd name="T89" fmla="*/ 389 h 675"/>
                <a:gd name="T90" fmla="*/ 27 w 701"/>
                <a:gd name="T91" fmla="*/ 323 h 675"/>
                <a:gd name="T92" fmla="*/ 16 w 701"/>
                <a:gd name="T93" fmla="*/ 320 h 675"/>
                <a:gd name="T94" fmla="*/ 6 w 701"/>
                <a:gd name="T95" fmla="*/ 312 h 675"/>
                <a:gd name="T96" fmla="*/ 0 w 701"/>
                <a:gd name="T97" fmla="*/ 300 h 675"/>
                <a:gd name="T98" fmla="*/ 0 w 701"/>
                <a:gd name="T99" fmla="*/ 289 h 675"/>
                <a:gd name="T100" fmla="*/ 5 w 701"/>
                <a:gd name="T101" fmla="*/ 278 h 675"/>
                <a:gd name="T102" fmla="*/ 47 w 701"/>
                <a:gd name="T103" fmla="*/ 224 h 675"/>
                <a:gd name="T104" fmla="*/ 94 w 701"/>
                <a:gd name="T105" fmla="*/ 171 h 675"/>
                <a:gd name="T106" fmla="*/ 144 w 701"/>
                <a:gd name="T107" fmla="*/ 121 h 675"/>
                <a:gd name="T108" fmla="*/ 199 w 701"/>
                <a:gd name="T109" fmla="*/ 76 h 675"/>
                <a:gd name="T110" fmla="*/ 255 w 701"/>
                <a:gd name="T111" fmla="*/ 37 h 675"/>
                <a:gd name="T112" fmla="*/ 316 w 701"/>
                <a:gd name="T113" fmla="*/ 5 h 675"/>
                <a:gd name="T114" fmla="*/ 333 w 701"/>
                <a:gd name="T115" fmla="*/ 2 h 675"/>
                <a:gd name="T116" fmla="*/ 349 w 701"/>
                <a:gd name="T117" fmla="*/ 3 h 675"/>
                <a:gd name="T118" fmla="*/ 360 w 701"/>
                <a:gd name="T11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1" h="675">
                  <a:moveTo>
                    <a:pt x="346" y="78"/>
                  </a:moveTo>
                  <a:lnTo>
                    <a:pt x="275" y="131"/>
                  </a:lnTo>
                  <a:lnTo>
                    <a:pt x="203" y="184"/>
                  </a:lnTo>
                  <a:lnTo>
                    <a:pt x="136" y="239"/>
                  </a:lnTo>
                  <a:lnTo>
                    <a:pt x="69" y="300"/>
                  </a:lnTo>
                  <a:lnTo>
                    <a:pt x="136" y="334"/>
                  </a:lnTo>
                  <a:lnTo>
                    <a:pt x="200" y="373"/>
                  </a:lnTo>
                  <a:lnTo>
                    <a:pt x="262" y="415"/>
                  </a:lnTo>
                  <a:lnTo>
                    <a:pt x="321" y="457"/>
                  </a:lnTo>
                  <a:lnTo>
                    <a:pt x="383" y="504"/>
                  </a:lnTo>
                  <a:lnTo>
                    <a:pt x="444" y="549"/>
                  </a:lnTo>
                  <a:lnTo>
                    <a:pt x="475" y="568"/>
                  </a:lnTo>
                  <a:lnTo>
                    <a:pt x="504" y="580"/>
                  </a:lnTo>
                  <a:lnTo>
                    <a:pt x="531" y="585"/>
                  </a:lnTo>
                  <a:lnTo>
                    <a:pt x="557" y="585"/>
                  </a:lnTo>
                  <a:lnTo>
                    <a:pt x="585" y="578"/>
                  </a:lnTo>
                  <a:lnTo>
                    <a:pt x="614" y="568"/>
                  </a:lnTo>
                  <a:lnTo>
                    <a:pt x="522" y="405"/>
                  </a:lnTo>
                  <a:lnTo>
                    <a:pt x="431" y="242"/>
                  </a:lnTo>
                  <a:lnTo>
                    <a:pt x="346" y="78"/>
                  </a:lnTo>
                  <a:close/>
                  <a:moveTo>
                    <a:pt x="360" y="0"/>
                  </a:moveTo>
                  <a:lnTo>
                    <a:pt x="371" y="0"/>
                  </a:lnTo>
                  <a:lnTo>
                    <a:pt x="384" y="5"/>
                  </a:lnTo>
                  <a:lnTo>
                    <a:pt x="394" y="16"/>
                  </a:lnTo>
                  <a:lnTo>
                    <a:pt x="496" y="199"/>
                  </a:lnTo>
                  <a:lnTo>
                    <a:pt x="596" y="383"/>
                  </a:lnTo>
                  <a:lnTo>
                    <a:pt x="696" y="567"/>
                  </a:lnTo>
                  <a:lnTo>
                    <a:pt x="701" y="580"/>
                  </a:lnTo>
                  <a:lnTo>
                    <a:pt x="701" y="594"/>
                  </a:lnTo>
                  <a:lnTo>
                    <a:pt x="694" y="607"/>
                  </a:lnTo>
                  <a:lnTo>
                    <a:pt x="683" y="617"/>
                  </a:lnTo>
                  <a:lnTo>
                    <a:pt x="651" y="631"/>
                  </a:lnTo>
                  <a:lnTo>
                    <a:pt x="622" y="646"/>
                  </a:lnTo>
                  <a:lnTo>
                    <a:pt x="596" y="657"/>
                  </a:lnTo>
                  <a:lnTo>
                    <a:pt x="573" y="667"/>
                  </a:lnTo>
                  <a:lnTo>
                    <a:pt x="551" y="673"/>
                  </a:lnTo>
                  <a:lnTo>
                    <a:pt x="528" y="675"/>
                  </a:lnTo>
                  <a:lnTo>
                    <a:pt x="507" y="672"/>
                  </a:lnTo>
                  <a:lnTo>
                    <a:pt x="483" y="664"/>
                  </a:lnTo>
                  <a:lnTo>
                    <a:pt x="457" y="651"/>
                  </a:lnTo>
                  <a:lnTo>
                    <a:pt x="430" y="630"/>
                  </a:lnTo>
                  <a:lnTo>
                    <a:pt x="350" y="568"/>
                  </a:lnTo>
                  <a:lnTo>
                    <a:pt x="268" y="509"/>
                  </a:lnTo>
                  <a:lnTo>
                    <a:pt x="184" y="451"/>
                  </a:lnTo>
                  <a:lnTo>
                    <a:pt x="103" y="389"/>
                  </a:lnTo>
                  <a:lnTo>
                    <a:pt x="27" y="323"/>
                  </a:lnTo>
                  <a:lnTo>
                    <a:pt x="16" y="320"/>
                  </a:lnTo>
                  <a:lnTo>
                    <a:pt x="6" y="312"/>
                  </a:lnTo>
                  <a:lnTo>
                    <a:pt x="0" y="300"/>
                  </a:lnTo>
                  <a:lnTo>
                    <a:pt x="0" y="289"/>
                  </a:lnTo>
                  <a:lnTo>
                    <a:pt x="5" y="278"/>
                  </a:lnTo>
                  <a:lnTo>
                    <a:pt x="47" y="224"/>
                  </a:lnTo>
                  <a:lnTo>
                    <a:pt x="94" y="171"/>
                  </a:lnTo>
                  <a:lnTo>
                    <a:pt x="144" y="121"/>
                  </a:lnTo>
                  <a:lnTo>
                    <a:pt x="199" y="76"/>
                  </a:lnTo>
                  <a:lnTo>
                    <a:pt x="255" y="37"/>
                  </a:lnTo>
                  <a:lnTo>
                    <a:pt x="316" y="5"/>
                  </a:lnTo>
                  <a:lnTo>
                    <a:pt x="333" y="2"/>
                  </a:lnTo>
                  <a:lnTo>
                    <a:pt x="349" y="3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5217FD3-E9CE-4BA4-B498-185FCA8807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9100" y="1752600"/>
              <a:ext cx="350837" cy="593725"/>
            </a:xfrm>
            <a:custGeom>
              <a:avLst/>
              <a:gdLst>
                <a:gd name="T0" fmla="*/ 280 w 441"/>
                <a:gd name="T1" fmla="*/ 94 h 749"/>
                <a:gd name="T2" fmla="*/ 41 w 441"/>
                <a:gd name="T3" fmla="*/ 110 h 749"/>
                <a:gd name="T4" fmla="*/ 126 w 441"/>
                <a:gd name="T5" fmla="*/ 330 h 749"/>
                <a:gd name="T6" fmla="*/ 185 w 441"/>
                <a:gd name="T7" fmla="*/ 556 h 749"/>
                <a:gd name="T8" fmla="*/ 239 w 441"/>
                <a:gd name="T9" fmla="*/ 669 h 749"/>
                <a:gd name="T10" fmla="*/ 286 w 441"/>
                <a:gd name="T11" fmla="*/ 651 h 749"/>
                <a:gd name="T12" fmla="*/ 312 w 441"/>
                <a:gd name="T13" fmla="*/ 619 h 749"/>
                <a:gd name="T14" fmla="*/ 325 w 441"/>
                <a:gd name="T15" fmla="*/ 570 h 749"/>
                <a:gd name="T16" fmla="*/ 333 w 441"/>
                <a:gd name="T17" fmla="*/ 501 h 749"/>
                <a:gd name="T18" fmla="*/ 354 w 441"/>
                <a:gd name="T19" fmla="*/ 217 h 749"/>
                <a:gd name="T20" fmla="*/ 357 w 441"/>
                <a:gd name="T21" fmla="*/ 173 h 749"/>
                <a:gd name="T22" fmla="*/ 357 w 441"/>
                <a:gd name="T23" fmla="*/ 136 h 749"/>
                <a:gd name="T24" fmla="*/ 349 w 441"/>
                <a:gd name="T25" fmla="*/ 110 h 749"/>
                <a:gd name="T26" fmla="*/ 325 w 441"/>
                <a:gd name="T27" fmla="*/ 94 h 749"/>
                <a:gd name="T28" fmla="*/ 357 w 441"/>
                <a:gd name="T29" fmla="*/ 0 h 749"/>
                <a:gd name="T30" fmla="*/ 419 w 441"/>
                <a:gd name="T31" fmla="*/ 10 h 749"/>
                <a:gd name="T32" fmla="*/ 435 w 441"/>
                <a:gd name="T33" fmla="*/ 31 h 749"/>
                <a:gd name="T34" fmla="*/ 441 w 441"/>
                <a:gd name="T35" fmla="*/ 134 h 749"/>
                <a:gd name="T36" fmla="*/ 433 w 441"/>
                <a:gd name="T37" fmla="*/ 241 h 749"/>
                <a:gd name="T38" fmla="*/ 417 w 441"/>
                <a:gd name="T39" fmla="*/ 449 h 749"/>
                <a:gd name="T40" fmla="*/ 394 w 441"/>
                <a:gd name="T41" fmla="*/ 651 h 749"/>
                <a:gd name="T42" fmla="*/ 373 w 441"/>
                <a:gd name="T43" fmla="*/ 711 h 749"/>
                <a:gd name="T44" fmla="*/ 341 w 441"/>
                <a:gd name="T45" fmla="*/ 740 h 749"/>
                <a:gd name="T46" fmla="*/ 293 w 441"/>
                <a:gd name="T47" fmla="*/ 749 h 749"/>
                <a:gd name="T48" fmla="*/ 220 w 441"/>
                <a:gd name="T49" fmla="*/ 749 h 749"/>
                <a:gd name="T50" fmla="*/ 164 w 441"/>
                <a:gd name="T51" fmla="*/ 746 h 749"/>
                <a:gd name="T52" fmla="*/ 144 w 441"/>
                <a:gd name="T53" fmla="*/ 732 h 749"/>
                <a:gd name="T54" fmla="*/ 113 w 441"/>
                <a:gd name="T55" fmla="*/ 567 h 749"/>
                <a:gd name="T56" fmla="*/ 42 w 441"/>
                <a:gd name="T57" fmla="*/ 268 h 749"/>
                <a:gd name="T58" fmla="*/ 0 w 441"/>
                <a:gd name="T59" fmla="*/ 112 h 749"/>
                <a:gd name="T60" fmla="*/ 5 w 441"/>
                <a:gd name="T61" fmla="*/ 102 h 749"/>
                <a:gd name="T62" fmla="*/ 4 w 441"/>
                <a:gd name="T63" fmla="*/ 84 h 749"/>
                <a:gd name="T64" fmla="*/ 4 w 441"/>
                <a:gd name="T65" fmla="*/ 57 h 749"/>
                <a:gd name="T66" fmla="*/ 23 w 441"/>
                <a:gd name="T67" fmla="*/ 34 h 749"/>
                <a:gd name="T68" fmla="*/ 91 w 441"/>
                <a:gd name="T69" fmla="*/ 29 h 749"/>
                <a:gd name="T70" fmla="*/ 197 w 441"/>
                <a:gd name="T71" fmla="*/ 15 h 749"/>
                <a:gd name="T72" fmla="*/ 306 w 441"/>
                <a:gd name="T73" fmla="*/ 2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1" h="749">
                  <a:moveTo>
                    <a:pt x="306" y="92"/>
                  </a:moveTo>
                  <a:lnTo>
                    <a:pt x="280" y="94"/>
                  </a:lnTo>
                  <a:lnTo>
                    <a:pt x="160" y="107"/>
                  </a:lnTo>
                  <a:lnTo>
                    <a:pt x="41" y="110"/>
                  </a:lnTo>
                  <a:lnTo>
                    <a:pt x="88" y="218"/>
                  </a:lnTo>
                  <a:lnTo>
                    <a:pt x="126" y="330"/>
                  </a:lnTo>
                  <a:lnTo>
                    <a:pt x="159" y="443"/>
                  </a:lnTo>
                  <a:lnTo>
                    <a:pt x="185" y="556"/>
                  </a:lnTo>
                  <a:lnTo>
                    <a:pt x="207" y="672"/>
                  </a:lnTo>
                  <a:lnTo>
                    <a:pt x="239" y="669"/>
                  </a:lnTo>
                  <a:lnTo>
                    <a:pt x="265" y="661"/>
                  </a:lnTo>
                  <a:lnTo>
                    <a:pt x="286" y="651"/>
                  </a:lnTo>
                  <a:lnTo>
                    <a:pt x="301" y="636"/>
                  </a:lnTo>
                  <a:lnTo>
                    <a:pt x="312" y="619"/>
                  </a:lnTo>
                  <a:lnTo>
                    <a:pt x="319" y="596"/>
                  </a:lnTo>
                  <a:lnTo>
                    <a:pt x="325" y="570"/>
                  </a:lnTo>
                  <a:lnTo>
                    <a:pt x="328" y="538"/>
                  </a:lnTo>
                  <a:lnTo>
                    <a:pt x="333" y="501"/>
                  </a:lnTo>
                  <a:lnTo>
                    <a:pt x="352" y="239"/>
                  </a:lnTo>
                  <a:lnTo>
                    <a:pt x="354" y="217"/>
                  </a:lnTo>
                  <a:lnTo>
                    <a:pt x="356" y="194"/>
                  </a:lnTo>
                  <a:lnTo>
                    <a:pt x="357" y="173"/>
                  </a:lnTo>
                  <a:lnTo>
                    <a:pt x="359" y="154"/>
                  </a:lnTo>
                  <a:lnTo>
                    <a:pt x="357" y="136"/>
                  </a:lnTo>
                  <a:lnTo>
                    <a:pt x="354" y="121"/>
                  </a:lnTo>
                  <a:lnTo>
                    <a:pt x="349" y="110"/>
                  </a:lnTo>
                  <a:lnTo>
                    <a:pt x="340" y="100"/>
                  </a:lnTo>
                  <a:lnTo>
                    <a:pt x="325" y="94"/>
                  </a:lnTo>
                  <a:lnTo>
                    <a:pt x="306" y="92"/>
                  </a:lnTo>
                  <a:close/>
                  <a:moveTo>
                    <a:pt x="357" y="0"/>
                  </a:moveTo>
                  <a:lnTo>
                    <a:pt x="407" y="3"/>
                  </a:lnTo>
                  <a:lnTo>
                    <a:pt x="419" y="10"/>
                  </a:lnTo>
                  <a:lnTo>
                    <a:pt x="430" y="20"/>
                  </a:lnTo>
                  <a:lnTo>
                    <a:pt x="435" y="31"/>
                  </a:lnTo>
                  <a:lnTo>
                    <a:pt x="441" y="81"/>
                  </a:lnTo>
                  <a:lnTo>
                    <a:pt x="441" y="134"/>
                  </a:lnTo>
                  <a:lnTo>
                    <a:pt x="438" y="188"/>
                  </a:lnTo>
                  <a:lnTo>
                    <a:pt x="433" y="241"/>
                  </a:lnTo>
                  <a:lnTo>
                    <a:pt x="430" y="291"/>
                  </a:lnTo>
                  <a:lnTo>
                    <a:pt x="417" y="449"/>
                  </a:lnTo>
                  <a:lnTo>
                    <a:pt x="401" y="606"/>
                  </a:lnTo>
                  <a:lnTo>
                    <a:pt x="394" y="651"/>
                  </a:lnTo>
                  <a:lnTo>
                    <a:pt x="385" y="685"/>
                  </a:lnTo>
                  <a:lnTo>
                    <a:pt x="373" y="711"/>
                  </a:lnTo>
                  <a:lnTo>
                    <a:pt x="361" y="728"/>
                  </a:lnTo>
                  <a:lnTo>
                    <a:pt x="341" y="740"/>
                  </a:lnTo>
                  <a:lnTo>
                    <a:pt x="319" y="748"/>
                  </a:lnTo>
                  <a:lnTo>
                    <a:pt x="293" y="749"/>
                  </a:lnTo>
                  <a:lnTo>
                    <a:pt x="259" y="749"/>
                  </a:lnTo>
                  <a:lnTo>
                    <a:pt x="220" y="749"/>
                  </a:lnTo>
                  <a:lnTo>
                    <a:pt x="175" y="748"/>
                  </a:lnTo>
                  <a:lnTo>
                    <a:pt x="164" y="746"/>
                  </a:lnTo>
                  <a:lnTo>
                    <a:pt x="152" y="740"/>
                  </a:lnTo>
                  <a:lnTo>
                    <a:pt x="144" y="732"/>
                  </a:lnTo>
                  <a:lnTo>
                    <a:pt x="139" y="720"/>
                  </a:lnTo>
                  <a:lnTo>
                    <a:pt x="113" y="567"/>
                  </a:lnTo>
                  <a:lnTo>
                    <a:pt x="81" y="417"/>
                  </a:lnTo>
                  <a:lnTo>
                    <a:pt x="42" y="268"/>
                  </a:lnTo>
                  <a:lnTo>
                    <a:pt x="2" y="118"/>
                  </a:lnTo>
                  <a:lnTo>
                    <a:pt x="0" y="112"/>
                  </a:lnTo>
                  <a:lnTo>
                    <a:pt x="2" y="107"/>
                  </a:lnTo>
                  <a:lnTo>
                    <a:pt x="5" y="102"/>
                  </a:lnTo>
                  <a:lnTo>
                    <a:pt x="10" y="97"/>
                  </a:lnTo>
                  <a:lnTo>
                    <a:pt x="4" y="84"/>
                  </a:lnTo>
                  <a:lnTo>
                    <a:pt x="2" y="70"/>
                  </a:lnTo>
                  <a:lnTo>
                    <a:pt x="4" y="57"/>
                  </a:lnTo>
                  <a:lnTo>
                    <a:pt x="12" y="44"/>
                  </a:lnTo>
                  <a:lnTo>
                    <a:pt x="23" y="34"/>
                  </a:lnTo>
                  <a:lnTo>
                    <a:pt x="39" y="31"/>
                  </a:lnTo>
                  <a:lnTo>
                    <a:pt x="91" y="29"/>
                  </a:lnTo>
                  <a:lnTo>
                    <a:pt x="144" y="23"/>
                  </a:lnTo>
                  <a:lnTo>
                    <a:pt x="197" y="15"/>
                  </a:lnTo>
                  <a:lnTo>
                    <a:pt x="252" y="7"/>
                  </a:lnTo>
                  <a:lnTo>
                    <a:pt x="306" y="2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3599D9B5-B3AB-46D9-BA72-9EF6FBD6FC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225" y="1811338"/>
              <a:ext cx="523875" cy="615950"/>
            </a:xfrm>
            <a:custGeom>
              <a:avLst/>
              <a:gdLst>
                <a:gd name="T0" fmla="*/ 265 w 659"/>
                <a:gd name="T1" fmla="*/ 151 h 777"/>
                <a:gd name="T2" fmla="*/ 196 w 659"/>
                <a:gd name="T3" fmla="*/ 344 h 777"/>
                <a:gd name="T4" fmla="*/ 146 w 659"/>
                <a:gd name="T5" fmla="*/ 474 h 777"/>
                <a:gd name="T6" fmla="*/ 112 w 659"/>
                <a:gd name="T7" fmla="*/ 548 h 777"/>
                <a:gd name="T8" fmla="*/ 92 w 659"/>
                <a:gd name="T9" fmla="*/ 620 h 777"/>
                <a:gd name="T10" fmla="*/ 63 w 659"/>
                <a:gd name="T11" fmla="*/ 646 h 777"/>
                <a:gd name="T12" fmla="*/ 78 w 659"/>
                <a:gd name="T13" fmla="*/ 662 h 777"/>
                <a:gd name="T14" fmla="*/ 139 w 659"/>
                <a:gd name="T15" fmla="*/ 687 h 777"/>
                <a:gd name="T16" fmla="*/ 175 w 659"/>
                <a:gd name="T17" fmla="*/ 709 h 777"/>
                <a:gd name="T18" fmla="*/ 370 w 659"/>
                <a:gd name="T19" fmla="*/ 495 h 777"/>
                <a:gd name="T20" fmla="*/ 467 w 659"/>
                <a:gd name="T21" fmla="*/ 367 h 777"/>
                <a:gd name="T22" fmla="*/ 567 w 659"/>
                <a:gd name="T23" fmla="*/ 244 h 777"/>
                <a:gd name="T24" fmla="*/ 478 w 659"/>
                <a:gd name="T25" fmla="*/ 188 h 777"/>
                <a:gd name="T26" fmla="*/ 362 w 659"/>
                <a:gd name="T27" fmla="*/ 105 h 777"/>
                <a:gd name="T28" fmla="*/ 281 w 659"/>
                <a:gd name="T29" fmla="*/ 0 h 777"/>
                <a:gd name="T30" fmla="*/ 389 w 659"/>
                <a:gd name="T31" fmla="*/ 49 h 777"/>
                <a:gd name="T32" fmla="*/ 527 w 659"/>
                <a:gd name="T33" fmla="*/ 122 h 777"/>
                <a:gd name="T34" fmla="*/ 611 w 659"/>
                <a:gd name="T35" fmla="*/ 173 h 777"/>
                <a:gd name="T36" fmla="*/ 657 w 659"/>
                <a:gd name="T37" fmla="*/ 215 h 777"/>
                <a:gd name="T38" fmla="*/ 656 w 659"/>
                <a:gd name="T39" fmla="*/ 244 h 777"/>
                <a:gd name="T40" fmla="*/ 635 w 659"/>
                <a:gd name="T41" fmla="*/ 265 h 777"/>
                <a:gd name="T42" fmla="*/ 632 w 659"/>
                <a:gd name="T43" fmla="*/ 283 h 777"/>
                <a:gd name="T44" fmla="*/ 562 w 659"/>
                <a:gd name="T45" fmla="*/ 398 h 777"/>
                <a:gd name="T46" fmla="*/ 472 w 659"/>
                <a:gd name="T47" fmla="*/ 503 h 777"/>
                <a:gd name="T48" fmla="*/ 368 w 659"/>
                <a:gd name="T49" fmla="*/ 612 h 777"/>
                <a:gd name="T50" fmla="*/ 244 w 659"/>
                <a:gd name="T51" fmla="*/ 724 h 777"/>
                <a:gd name="T52" fmla="*/ 171 w 659"/>
                <a:gd name="T53" fmla="*/ 774 h 777"/>
                <a:gd name="T54" fmla="*/ 163 w 659"/>
                <a:gd name="T55" fmla="*/ 775 h 777"/>
                <a:gd name="T56" fmla="*/ 152 w 659"/>
                <a:gd name="T57" fmla="*/ 777 h 777"/>
                <a:gd name="T58" fmla="*/ 113 w 659"/>
                <a:gd name="T59" fmla="*/ 764 h 777"/>
                <a:gd name="T60" fmla="*/ 58 w 659"/>
                <a:gd name="T61" fmla="*/ 743 h 777"/>
                <a:gd name="T62" fmla="*/ 21 w 659"/>
                <a:gd name="T63" fmla="*/ 717 h 777"/>
                <a:gd name="T64" fmla="*/ 2 w 659"/>
                <a:gd name="T65" fmla="*/ 683 h 777"/>
                <a:gd name="T66" fmla="*/ 5 w 659"/>
                <a:gd name="T67" fmla="*/ 633 h 777"/>
                <a:gd name="T68" fmla="*/ 58 w 659"/>
                <a:gd name="T69" fmla="*/ 485 h 777"/>
                <a:gd name="T70" fmla="*/ 150 w 659"/>
                <a:gd name="T71" fmla="*/ 256 h 777"/>
                <a:gd name="T72" fmla="*/ 254 w 659"/>
                <a:gd name="T73" fmla="*/ 31 h 777"/>
                <a:gd name="T74" fmla="*/ 259 w 659"/>
                <a:gd name="T75" fmla="*/ 26 h 777"/>
                <a:gd name="T76" fmla="*/ 263 w 659"/>
                <a:gd name="T77" fmla="*/ 13 h 777"/>
                <a:gd name="T78" fmla="*/ 281 w 659"/>
                <a:gd name="T79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9" h="777">
                  <a:moveTo>
                    <a:pt x="292" y="52"/>
                  </a:moveTo>
                  <a:lnTo>
                    <a:pt x="265" y="151"/>
                  </a:lnTo>
                  <a:lnTo>
                    <a:pt x="231" y="249"/>
                  </a:lnTo>
                  <a:lnTo>
                    <a:pt x="196" y="344"/>
                  </a:lnTo>
                  <a:lnTo>
                    <a:pt x="160" y="440"/>
                  </a:lnTo>
                  <a:lnTo>
                    <a:pt x="146" y="474"/>
                  </a:lnTo>
                  <a:lnTo>
                    <a:pt x="129" y="511"/>
                  </a:lnTo>
                  <a:lnTo>
                    <a:pt x="112" y="548"/>
                  </a:lnTo>
                  <a:lnTo>
                    <a:pt x="99" y="585"/>
                  </a:lnTo>
                  <a:lnTo>
                    <a:pt x="92" y="620"/>
                  </a:lnTo>
                  <a:lnTo>
                    <a:pt x="71" y="635"/>
                  </a:lnTo>
                  <a:lnTo>
                    <a:pt x="63" y="646"/>
                  </a:lnTo>
                  <a:lnTo>
                    <a:pt x="65" y="656"/>
                  </a:lnTo>
                  <a:lnTo>
                    <a:pt x="78" y="662"/>
                  </a:lnTo>
                  <a:lnTo>
                    <a:pt x="100" y="669"/>
                  </a:lnTo>
                  <a:lnTo>
                    <a:pt x="139" y="687"/>
                  </a:lnTo>
                  <a:lnTo>
                    <a:pt x="175" y="709"/>
                  </a:lnTo>
                  <a:lnTo>
                    <a:pt x="175" y="709"/>
                  </a:lnTo>
                  <a:lnTo>
                    <a:pt x="273" y="603"/>
                  </a:lnTo>
                  <a:lnTo>
                    <a:pt x="370" y="495"/>
                  </a:lnTo>
                  <a:lnTo>
                    <a:pt x="418" y="432"/>
                  </a:lnTo>
                  <a:lnTo>
                    <a:pt x="467" y="367"/>
                  </a:lnTo>
                  <a:lnTo>
                    <a:pt x="515" y="304"/>
                  </a:lnTo>
                  <a:lnTo>
                    <a:pt x="567" y="244"/>
                  </a:lnTo>
                  <a:lnTo>
                    <a:pt x="522" y="217"/>
                  </a:lnTo>
                  <a:lnTo>
                    <a:pt x="478" y="188"/>
                  </a:lnTo>
                  <a:lnTo>
                    <a:pt x="435" y="157"/>
                  </a:lnTo>
                  <a:lnTo>
                    <a:pt x="362" y="105"/>
                  </a:lnTo>
                  <a:lnTo>
                    <a:pt x="292" y="52"/>
                  </a:lnTo>
                  <a:close/>
                  <a:moveTo>
                    <a:pt x="281" y="0"/>
                  </a:moveTo>
                  <a:lnTo>
                    <a:pt x="294" y="2"/>
                  </a:lnTo>
                  <a:lnTo>
                    <a:pt x="389" y="49"/>
                  </a:lnTo>
                  <a:lnTo>
                    <a:pt x="483" y="99"/>
                  </a:lnTo>
                  <a:lnTo>
                    <a:pt x="527" y="122"/>
                  </a:lnTo>
                  <a:lnTo>
                    <a:pt x="569" y="146"/>
                  </a:lnTo>
                  <a:lnTo>
                    <a:pt x="611" y="173"/>
                  </a:lnTo>
                  <a:lnTo>
                    <a:pt x="649" y="202"/>
                  </a:lnTo>
                  <a:lnTo>
                    <a:pt x="657" y="215"/>
                  </a:lnTo>
                  <a:lnTo>
                    <a:pt x="659" y="230"/>
                  </a:lnTo>
                  <a:lnTo>
                    <a:pt x="656" y="244"/>
                  </a:lnTo>
                  <a:lnTo>
                    <a:pt x="648" y="257"/>
                  </a:lnTo>
                  <a:lnTo>
                    <a:pt x="635" y="265"/>
                  </a:lnTo>
                  <a:lnTo>
                    <a:pt x="635" y="273"/>
                  </a:lnTo>
                  <a:lnTo>
                    <a:pt x="632" y="283"/>
                  </a:lnTo>
                  <a:lnTo>
                    <a:pt x="601" y="341"/>
                  </a:lnTo>
                  <a:lnTo>
                    <a:pt x="562" y="398"/>
                  </a:lnTo>
                  <a:lnTo>
                    <a:pt x="519" y="451"/>
                  </a:lnTo>
                  <a:lnTo>
                    <a:pt x="472" y="503"/>
                  </a:lnTo>
                  <a:lnTo>
                    <a:pt x="428" y="553"/>
                  </a:lnTo>
                  <a:lnTo>
                    <a:pt x="368" y="612"/>
                  </a:lnTo>
                  <a:lnTo>
                    <a:pt x="309" y="669"/>
                  </a:lnTo>
                  <a:lnTo>
                    <a:pt x="244" y="724"/>
                  </a:lnTo>
                  <a:lnTo>
                    <a:pt x="176" y="772"/>
                  </a:lnTo>
                  <a:lnTo>
                    <a:pt x="171" y="774"/>
                  </a:lnTo>
                  <a:lnTo>
                    <a:pt x="168" y="775"/>
                  </a:lnTo>
                  <a:lnTo>
                    <a:pt x="163" y="775"/>
                  </a:lnTo>
                  <a:lnTo>
                    <a:pt x="158" y="777"/>
                  </a:lnTo>
                  <a:lnTo>
                    <a:pt x="152" y="777"/>
                  </a:lnTo>
                  <a:lnTo>
                    <a:pt x="146" y="775"/>
                  </a:lnTo>
                  <a:lnTo>
                    <a:pt x="113" y="764"/>
                  </a:lnTo>
                  <a:lnTo>
                    <a:pt x="84" y="753"/>
                  </a:lnTo>
                  <a:lnTo>
                    <a:pt x="58" y="743"/>
                  </a:lnTo>
                  <a:lnTo>
                    <a:pt x="37" y="730"/>
                  </a:lnTo>
                  <a:lnTo>
                    <a:pt x="21" y="717"/>
                  </a:lnTo>
                  <a:lnTo>
                    <a:pt x="8" y="701"/>
                  </a:lnTo>
                  <a:lnTo>
                    <a:pt x="2" y="683"/>
                  </a:lnTo>
                  <a:lnTo>
                    <a:pt x="0" y="661"/>
                  </a:lnTo>
                  <a:lnTo>
                    <a:pt x="5" y="633"/>
                  </a:lnTo>
                  <a:lnTo>
                    <a:pt x="16" y="599"/>
                  </a:lnTo>
                  <a:lnTo>
                    <a:pt x="58" y="485"/>
                  </a:lnTo>
                  <a:lnTo>
                    <a:pt x="104" y="370"/>
                  </a:lnTo>
                  <a:lnTo>
                    <a:pt x="150" y="256"/>
                  </a:lnTo>
                  <a:lnTo>
                    <a:pt x="200" y="143"/>
                  </a:lnTo>
                  <a:lnTo>
                    <a:pt x="254" y="31"/>
                  </a:lnTo>
                  <a:lnTo>
                    <a:pt x="255" y="28"/>
                  </a:lnTo>
                  <a:lnTo>
                    <a:pt x="259" y="26"/>
                  </a:lnTo>
                  <a:lnTo>
                    <a:pt x="262" y="23"/>
                  </a:lnTo>
                  <a:lnTo>
                    <a:pt x="263" y="13"/>
                  </a:lnTo>
                  <a:lnTo>
                    <a:pt x="271" y="5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4D2BD45-0F68-4BA8-98BA-E5D1787664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0550" y="2370138"/>
              <a:ext cx="614362" cy="519113"/>
            </a:xfrm>
            <a:custGeom>
              <a:avLst/>
              <a:gdLst>
                <a:gd name="T0" fmla="*/ 418 w 773"/>
                <a:gd name="T1" fmla="*/ 120 h 656"/>
                <a:gd name="T2" fmla="*/ 316 w 773"/>
                <a:gd name="T3" fmla="*/ 214 h 656"/>
                <a:gd name="T4" fmla="*/ 158 w 773"/>
                <a:gd name="T5" fmla="*/ 354 h 656"/>
                <a:gd name="T6" fmla="*/ 119 w 773"/>
                <a:gd name="T7" fmla="*/ 386 h 656"/>
                <a:gd name="T8" fmla="*/ 79 w 773"/>
                <a:gd name="T9" fmla="*/ 422 h 656"/>
                <a:gd name="T10" fmla="*/ 53 w 773"/>
                <a:gd name="T11" fmla="*/ 465 h 656"/>
                <a:gd name="T12" fmla="*/ 80 w 773"/>
                <a:gd name="T13" fmla="*/ 503 h 656"/>
                <a:gd name="T14" fmla="*/ 121 w 773"/>
                <a:gd name="T15" fmla="*/ 562 h 656"/>
                <a:gd name="T16" fmla="*/ 269 w 773"/>
                <a:gd name="T17" fmla="*/ 524 h 656"/>
                <a:gd name="T18" fmla="*/ 545 w 773"/>
                <a:gd name="T19" fmla="*/ 407 h 656"/>
                <a:gd name="T20" fmla="*/ 657 w 773"/>
                <a:gd name="T21" fmla="*/ 325 h 656"/>
                <a:gd name="T22" fmla="*/ 610 w 773"/>
                <a:gd name="T23" fmla="*/ 259 h 656"/>
                <a:gd name="T24" fmla="*/ 466 w 773"/>
                <a:gd name="T25" fmla="*/ 70 h 656"/>
                <a:gd name="T26" fmla="*/ 470 w 773"/>
                <a:gd name="T27" fmla="*/ 0 h 656"/>
                <a:gd name="T28" fmla="*/ 565 w 773"/>
                <a:gd name="T29" fmla="*/ 84 h 656"/>
                <a:gd name="T30" fmla="*/ 667 w 773"/>
                <a:gd name="T31" fmla="*/ 193 h 656"/>
                <a:gd name="T32" fmla="*/ 713 w 773"/>
                <a:gd name="T33" fmla="*/ 244 h 656"/>
                <a:gd name="T34" fmla="*/ 751 w 773"/>
                <a:gd name="T35" fmla="*/ 302 h 656"/>
                <a:gd name="T36" fmla="*/ 762 w 773"/>
                <a:gd name="T37" fmla="*/ 341 h 656"/>
                <a:gd name="T38" fmla="*/ 768 w 773"/>
                <a:gd name="T39" fmla="*/ 359 h 656"/>
                <a:gd name="T40" fmla="*/ 773 w 773"/>
                <a:gd name="T41" fmla="*/ 388 h 656"/>
                <a:gd name="T42" fmla="*/ 759 w 773"/>
                <a:gd name="T43" fmla="*/ 415 h 656"/>
                <a:gd name="T44" fmla="*/ 596 w 773"/>
                <a:gd name="T45" fmla="*/ 485 h 656"/>
                <a:gd name="T46" fmla="*/ 294 w 773"/>
                <a:gd name="T47" fmla="*/ 596 h 656"/>
                <a:gd name="T48" fmla="*/ 138 w 773"/>
                <a:gd name="T49" fmla="*/ 645 h 656"/>
                <a:gd name="T50" fmla="*/ 127 w 773"/>
                <a:gd name="T51" fmla="*/ 653 h 656"/>
                <a:gd name="T52" fmla="*/ 101 w 773"/>
                <a:gd name="T53" fmla="*/ 653 h 656"/>
                <a:gd name="T54" fmla="*/ 76 w 773"/>
                <a:gd name="T55" fmla="*/ 625 h 656"/>
                <a:gd name="T56" fmla="*/ 59 w 773"/>
                <a:gd name="T57" fmla="*/ 588 h 656"/>
                <a:gd name="T58" fmla="*/ 27 w 773"/>
                <a:gd name="T59" fmla="*/ 524 h 656"/>
                <a:gd name="T60" fmla="*/ 0 w 773"/>
                <a:gd name="T61" fmla="*/ 464 h 656"/>
                <a:gd name="T62" fmla="*/ 16 w 773"/>
                <a:gd name="T63" fmla="*/ 444 h 656"/>
                <a:gd name="T64" fmla="*/ 43 w 773"/>
                <a:gd name="T65" fmla="*/ 381 h 656"/>
                <a:gd name="T66" fmla="*/ 92 w 773"/>
                <a:gd name="T67" fmla="*/ 325 h 656"/>
                <a:gd name="T68" fmla="*/ 145 w 773"/>
                <a:gd name="T69" fmla="*/ 277 h 656"/>
                <a:gd name="T70" fmla="*/ 232 w 773"/>
                <a:gd name="T71" fmla="*/ 191 h 656"/>
                <a:gd name="T72" fmla="*/ 361 w 773"/>
                <a:gd name="T73" fmla="*/ 67 h 656"/>
                <a:gd name="T74" fmla="*/ 437 w 773"/>
                <a:gd name="T75" fmla="*/ 5 h 656"/>
                <a:gd name="T76" fmla="*/ 450 w 773"/>
                <a:gd name="T77" fmla="*/ 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3" h="656">
                  <a:moveTo>
                    <a:pt x="466" y="70"/>
                  </a:moveTo>
                  <a:lnTo>
                    <a:pt x="418" y="120"/>
                  </a:lnTo>
                  <a:lnTo>
                    <a:pt x="368" y="167"/>
                  </a:lnTo>
                  <a:lnTo>
                    <a:pt x="316" y="214"/>
                  </a:lnTo>
                  <a:lnTo>
                    <a:pt x="264" y="259"/>
                  </a:lnTo>
                  <a:lnTo>
                    <a:pt x="158" y="354"/>
                  </a:lnTo>
                  <a:lnTo>
                    <a:pt x="138" y="370"/>
                  </a:lnTo>
                  <a:lnTo>
                    <a:pt x="119" y="386"/>
                  </a:lnTo>
                  <a:lnTo>
                    <a:pt x="98" y="402"/>
                  </a:lnTo>
                  <a:lnTo>
                    <a:pt x="79" y="422"/>
                  </a:lnTo>
                  <a:lnTo>
                    <a:pt x="63" y="441"/>
                  </a:lnTo>
                  <a:lnTo>
                    <a:pt x="53" y="465"/>
                  </a:lnTo>
                  <a:lnTo>
                    <a:pt x="51" y="465"/>
                  </a:lnTo>
                  <a:lnTo>
                    <a:pt x="80" y="503"/>
                  </a:lnTo>
                  <a:lnTo>
                    <a:pt x="106" y="540"/>
                  </a:lnTo>
                  <a:lnTo>
                    <a:pt x="121" y="562"/>
                  </a:lnTo>
                  <a:lnTo>
                    <a:pt x="134" y="587"/>
                  </a:lnTo>
                  <a:lnTo>
                    <a:pt x="269" y="524"/>
                  </a:lnTo>
                  <a:lnTo>
                    <a:pt x="407" y="464"/>
                  </a:lnTo>
                  <a:lnTo>
                    <a:pt x="545" y="407"/>
                  </a:lnTo>
                  <a:lnTo>
                    <a:pt x="684" y="354"/>
                  </a:lnTo>
                  <a:lnTo>
                    <a:pt x="657" y="325"/>
                  </a:lnTo>
                  <a:lnTo>
                    <a:pt x="633" y="293"/>
                  </a:lnTo>
                  <a:lnTo>
                    <a:pt x="610" y="259"/>
                  </a:lnTo>
                  <a:lnTo>
                    <a:pt x="587" y="226"/>
                  </a:lnTo>
                  <a:lnTo>
                    <a:pt x="466" y="70"/>
                  </a:lnTo>
                  <a:close/>
                  <a:moveTo>
                    <a:pt x="460" y="0"/>
                  </a:moveTo>
                  <a:lnTo>
                    <a:pt x="470" y="0"/>
                  </a:lnTo>
                  <a:lnTo>
                    <a:pt x="481" y="7"/>
                  </a:lnTo>
                  <a:lnTo>
                    <a:pt x="565" y="84"/>
                  </a:lnTo>
                  <a:lnTo>
                    <a:pt x="644" y="168"/>
                  </a:lnTo>
                  <a:lnTo>
                    <a:pt x="667" y="193"/>
                  </a:lnTo>
                  <a:lnTo>
                    <a:pt x="689" y="217"/>
                  </a:lnTo>
                  <a:lnTo>
                    <a:pt x="713" y="244"/>
                  </a:lnTo>
                  <a:lnTo>
                    <a:pt x="734" y="272"/>
                  </a:lnTo>
                  <a:lnTo>
                    <a:pt x="751" y="302"/>
                  </a:lnTo>
                  <a:lnTo>
                    <a:pt x="762" y="333"/>
                  </a:lnTo>
                  <a:lnTo>
                    <a:pt x="762" y="341"/>
                  </a:lnTo>
                  <a:lnTo>
                    <a:pt x="760" y="348"/>
                  </a:lnTo>
                  <a:lnTo>
                    <a:pt x="768" y="359"/>
                  </a:lnTo>
                  <a:lnTo>
                    <a:pt x="773" y="373"/>
                  </a:lnTo>
                  <a:lnTo>
                    <a:pt x="773" y="388"/>
                  </a:lnTo>
                  <a:lnTo>
                    <a:pt x="768" y="402"/>
                  </a:lnTo>
                  <a:lnTo>
                    <a:pt x="759" y="415"/>
                  </a:lnTo>
                  <a:lnTo>
                    <a:pt x="744" y="423"/>
                  </a:lnTo>
                  <a:lnTo>
                    <a:pt x="596" y="485"/>
                  </a:lnTo>
                  <a:lnTo>
                    <a:pt x="445" y="541"/>
                  </a:lnTo>
                  <a:lnTo>
                    <a:pt x="294" y="596"/>
                  </a:lnTo>
                  <a:lnTo>
                    <a:pt x="140" y="645"/>
                  </a:lnTo>
                  <a:lnTo>
                    <a:pt x="138" y="645"/>
                  </a:lnTo>
                  <a:lnTo>
                    <a:pt x="137" y="645"/>
                  </a:lnTo>
                  <a:lnTo>
                    <a:pt x="127" y="653"/>
                  </a:lnTo>
                  <a:lnTo>
                    <a:pt x="114" y="656"/>
                  </a:lnTo>
                  <a:lnTo>
                    <a:pt x="101" y="653"/>
                  </a:lnTo>
                  <a:lnTo>
                    <a:pt x="87" y="641"/>
                  </a:lnTo>
                  <a:lnTo>
                    <a:pt x="76" y="625"/>
                  </a:lnTo>
                  <a:lnTo>
                    <a:pt x="67" y="608"/>
                  </a:lnTo>
                  <a:lnTo>
                    <a:pt x="59" y="588"/>
                  </a:lnTo>
                  <a:lnTo>
                    <a:pt x="53" y="570"/>
                  </a:lnTo>
                  <a:lnTo>
                    <a:pt x="27" y="524"/>
                  </a:lnTo>
                  <a:lnTo>
                    <a:pt x="1" y="478"/>
                  </a:lnTo>
                  <a:lnTo>
                    <a:pt x="0" y="464"/>
                  </a:lnTo>
                  <a:lnTo>
                    <a:pt x="4" y="451"/>
                  </a:lnTo>
                  <a:lnTo>
                    <a:pt x="16" y="444"/>
                  </a:lnTo>
                  <a:lnTo>
                    <a:pt x="27" y="412"/>
                  </a:lnTo>
                  <a:lnTo>
                    <a:pt x="43" y="381"/>
                  </a:lnTo>
                  <a:lnTo>
                    <a:pt x="66" y="352"/>
                  </a:lnTo>
                  <a:lnTo>
                    <a:pt x="92" y="325"/>
                  </a:lnTo>
                  <a:lnTo>
                    <a:pt x="119" y="301"/>
                  </a:lnTo>
                  <a:lnTo>
                    <a:pt x="145" y="277"/>
                  </a:lnTo>
                  <a:lnTo>
                    <a:pt x="169" y="254"/>
                  </a:lnTo>
                  <a:lnTo>
                    <a:pt x="232" y="191"/>
                  </a:lnTo>
                  <a:lnTo>
                    <a:pt x="297" y="128"/>
                  </a:lnTo>
                  <a:lnTo>
                    <a:pt x="361" y="67"/>
                  </a:lnTo>
                  <a:lnTo>
                    <a:pt x="431" y="10"/>
                  </a:lnTo>
                  <a:lnTo>
                    <a:pt x="437" y="5"/>
                  </a:lnTo>
                  <a:lnTo>
                    <a:pt x="444" y="4"/>
                  </a:lnTo>
                  <a:lnTo>
                    <a:pt x="450" y="4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7DDF57C-5D68-45E2-8D96-44BA81C270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7875" y="3436938"/>
              <a:ext cx="598487" cy="542925"/>
            </a:xfrm>
            <a:custGeom>
              <a:avLst/>
              <a:gdLst>
                <a:gd name="T0" fmla="*/ 121 w 755"/>
                <a:gd name="T1" fmla="*/ 52 h 685"/>
                <a:gd name="T2" fmla="*/ 123 w 755"/>
                <a:gd name="T3" fmla="*/ 91 h 685"/>
                <a:gd name="T4" fmla="*/ 120 w 755"/>
                <a:gd name="T5" fmla="*/ 131 h 685"/>
                <a:gd name="T6" fmla="*/ 110 w 755"/>
                <a:gd name="T7" fmla="*/ 170 h 685"/>
                <a:gd name="T8" fmla="*/ 97 w 755"/>
                <a:gd name="T9" fmla="*/ 207 h 685"/>
                <a:gd name="T10" fmla="*/ 81 w 755"/>
                <a:gd name="T11" fmla="*/ 241 h 685"/>
                <a:gd name="T12" fmla="*/ 183 w 755"/>
                <a:gd name="T13" fmla="*/ 331 h 685"/>
                <a:gd name="T14" fmla="*/ 285 w 755"/>
                <a:gd name="T15" fmla="*/ 423 h 685"/>
                <a:gd name="T16" fmla="*/ 333 w 755"/>
                <a:gd name="T17" fmla="*/ 464 h 685"/>
                <a:gd name="T18" fmla="*/ 386 w 755"/>
                <a:gd name="T19" fmla="*/ 506 h 685"/>
                <a:gd name="T20" fmla="*/ 438 w 755"/>
                <a:gd name="T21" fmla="*/ 548 h 685"/>
                <a:gd name="T22" fmla="*/ 485 w 755"/>
                <a:gd name="T23" fmla="*/ 593 h 685"/>
                <a:gd name="T24" fmla="*/ 659 w 755"/>
                <a:gd name="T25" fmla="*/ 207 h 685"/>
                <a:gd name="T26" fmla="*/ 480 w 755"/>
                <a:gd name="T27" fmla="*/ 155 h 685"/>
                <a:gd name="T28" fmla="*/ 299 w 755"/>
                <a:gd name="T29" fmla="*/ 105 h 685"/>
                <a:gd name="T30" fmla="*/ 121 w 755"/>
                <a:gd name="T31" fmla="*/ 52 h 685"/>
                <a:gd name="T32" fmla="*/ 101 w 755"/>
                <a:gd name="T33" fmla="*/ 0 h 685"/>
                <a:gd name="T34" fmla="*/ 107 w 755"/>
                <a:gd name="T35" fmla="*/ 0 h 685"/>
                <a:gd name="T36" fmla="*/ 264 w 755"/>
                <a:gd name="T37" fmla="*/ 25 h 685"/>
                <a:gd name="T38" fmla="*/ 419 w 755"/>
                <a:gd name="T39" fmla="*/ 58 h 685"/>
                <a:gd name="T40" fmla="*/ 574 w 755"/>
                <a:gd name="T41" fmla="*/ 97 h 685"/>
                <a:gd name="T42" fmla="*/ 725 w 755"/>
                <a:gd name="T43" fmla="*/ 141 h 685"/>
                <a:gd name="T44" fmla="*/ 740 w 755"/>
                <a:gd name="T45" fmla="*/ 147 h 685"/>
                <a:gd name="T46" fmla="*/ 750 w 755"/>
                <a:gd name="T47" fmla="*/ 159 h 685"/>
                <a:gd name="T48" fmla="*/ 755 w 755"/>
                <a:gd name="T49" fmla="*/ 171 h 685"/>
                <a:gd name="T50" fmla="*/ 755 w 755"/>
                <a:gd name="T51" fmla="*/ 186 h 685"/>
                <a:gd name="T52" fmla="*/ 751 w 755"/>
                <a:gd name="T53" fmla="*/ 201 h 685"/>
                <a:gd name="T54" fmla="*/ 540 w 755"/>
                <a:gd name="T55" fmla="*/ 661 h 685"/>
                <a:gd name="T56" fmla="*/ 530 w 755"/>
                <a:gd name="T57" fmla="*/ 674 h 685"/>
                <a:gd name="T58" fmla="*/ 517 w 755"/>
                <a:gd name="T59" fmla="*/ 680 h 685"/>
                <a:gd name="T60" fmla="*/ 504 w 755"/>
                <a:gd name="T61" fmla="*/ 680 h 685"/>
                <a:gd name="T62" fmla="*/ 488 w 755"/>
                <a:gd name="T63" fmla="*/ 685 h 685"/>
                <a:gd name="T64" fmla="*/ 470 w 755"/>
                <a:gd name="T65" fmla="*/ 680 h 685"/>
                <a:gd name="T66" fmla="*/ 427 w 755"/>
                <a:gd name="T67" fmla="*/ 656 h 685"/>
                <a:gd name="T68" fmla="*/ 383 w 755"/>
                <a:gd name="T69" fmla="*/ 624 h 685"/>
                <a:gd name="T70" fmla="*/ 341 w 755"/>
                <a:gd name="T71" fmla="*/ 590 h 685"/>
                <a:gd name="T72" fmla="*/ 302 w 755"/>
                <a:gd name="T73" fmla="*/ 553 h 685"/>
                <a:gd name="T74" fmla="*/ 264 w 755"/>
                <a:gd name="T75" fmla="*/ 515 h 685"/>
                <a:gd name="T76" fmla="*/ 226 w 755"/>
                <a:gd name="T77" fmla="*/ 480 h 685"/>
                <a:gd name="T78" fmla="*/ 157 w 755"/>
                <a:gd name="T79" fmla="*/ 410 h 685"/>
                <a:gd name="T80" fmla="*/ 91 w 755"/>
                <a:gd name="T81" fmla="*/ 338 h 685"/>
                <a:gd name="T82" fmla="*/ 29 w 755"/>
                <a:gd name="T83" fmla="*/ 260 h 685"/>
                <a:gd name="T84" fmla="*/ 15 w 755"/>
                <a:gd name="T85" fmla="*/ 254 h 685"/>
                <a:gd name="T86" fmla="*/ 5 w 755"/>
                <a:gd name="T87" fmla="*/ 243 h 685"/>
                <a:gd name="T88" fmla="*/ 0 w 755"/>
                <a:gd name="T89" fmla="*/ 228 h 685"/>
                <a:gd name="T90" fmla="*/ 4 w 755"/>
                <a:gd name="T91" fmla="*/ 212 h 685"/>
                <a:gd name="T92" fmla="*/ 23 w 755"/>
                <a:gd name="T93" fmla="*/ 165 h 685"/>
                <a:gd name="T94" fmla="*/ 42 w 755"/>
                <a:gd name="T95" fmla="*/ 120 h 685"/>
                <a:gd name="T96" fmla="*/ 57 w 755"/>
                <a:gd name="T97" fmla="*/ 73 h 685"/>
                <a:gd name="T98" fmla="*/ 71 w 755"/>
                <a:gd name="T99" fmla="*/ 26 h 685"/>
                <a:gd name="T100" fmla="*/ 75 w 755"/>
                <a:gd name="T101" fmla="*/ 21 h 685"/>
                <a:gd name="T102" fmla="*/ 78 w 755"/>
                <a:gd name="T103" fmla="*/ 17 h 685"/>
                <a:gd name="T104" fmla="*/ 81 w 755"/>
                <a:gd name="T105" fmla="*/ 13 h 685"/>
                <a:gd name="T106" fmla="*/ 86 w 755"/>
                <a:gd name="T107" fmla="*/ 12 h 685"/>
                <a:gd name="T108" fmla="*/ 89 w 755"/>
                <a:gd name="T109" fmla="*/ 7 h 685"/>
                <a:gd name="T110" fmla="*/ 92 w 755"/>
                <a:gd name="T111" fmla="*/ 4 h 685"/>
                <a:gd name="T112" fmla="*/ 96 w 755"/>
                <a:gd name="T113" fmla="*/ 0 h 685"/>
                <a:gd name="T114" fmla="*/ 101 w 755"/>
                <a:gd name="T115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5" h="685">
                  <a:moveTo>
                    <a:pt x="121" y="52"/>
                  </a:moveTo>
                  <a:lnTo>
                    <a:pt x="123" y="91"/>
                  </a:lnTo>
                  <a:lnTo>
                    <a:pt x="120" y="131"/>
                  </a:lnTo>
                  <a:lnTo>
                    <a:pt x="110" y="170"/>
                  </a:lnTo>
                  <a:lnTo>
                    <a:pt x="97" y="207"/>
                  </a:lnTo>
                  <a:lnTo>
                    <a:pt x="81" y="241"/>
                  </a:lnTo>
                  <a:lnTo>
                    <a:pt x="183" y="331"/>
                  </a:lnTo>
                  <a:lnTo>
                    <a:pt x="285" y="423"/>
                  </a:lnTo>
                  <a:lnTo>
                    <a:pt x="333" y="464"/>
                  </a:lnTo>
                  <a:lnTo>
                    <a:pt x="386" y="506"/>
                  </a:lnTo>
                  <a:lnTo>
                    <a:pt x="438" y="548"/>
                  </a:lnTo>
                  <a:lnTo>
                    <a:pt x="485" y="593"/>
                  </a:lnTo>
                  <a:lnTo>
                    <a:pt x="659" y="207"/>
                  </a:lnTo>
                  <a:lnTo>
                    <a:pt x="480" y="155"/>
                  </a:lnTo>
                  <a:lnTo>
                    <a:pt x="299" y="105"/>
                  </a:lnTo>
                  <a:lnTo>
                    <a:pt x="121" y="52"/>
                  </a:lnTo>
                  <a:close/>
                  <a:moveTo>
                    <a:pt x="101" y="0"/>
                  </a:moveTo>
                  <a:lnTo>
                    <a:pt x="107" y="0"/>
                  </a:lnTo>
                  <a:lnTo>
                    <a:pt x="264" y="25"/>
                  </a:lnTo>
                  <a:lnTo>
                    <a:pt x="419" y="58"/>
                  </a:lnTo>
                  <a:lnTo>
                    <a:pt x="574" y="97"/>
                  </a:lnTo>
                  <a:lnTo>
                    <a:pt x="725" y="141"/>
                  </a:lnTo>
                  <a:lnTo>
                    <a:pt x="740" y="147"/>
                  </a:lnTo>
                  <a:lnTo>
                    <a:pt x="750" y="159"/>
                  </a:lnTo>
                  <a:lnTo>
                    <a:pt x="755" y="171"/>
                  </a:lnTo>
                  <a:lnTo>
                    <a:pt x="755" y="186"/>
                  </a:lnTo>
                  <a:lnTo>
                    <a:pt x="751" y="201"/>
                  </a:lnTo>
                  <a:lnTo>
                    <a:pt x="540" y="661"/>
                  </a:lnTo>
                  <a:lnTo>
                    <a:pt x="530" y="674"/>
                  </a:lnTo>
                  <a:lnTo>
                    <a:pt x="517" y="680"/>
                  </a:lnTo>
                  <a:lnTo>
                    <a:pt x="504" y="680"/>
                  </a:lnTo>
                  <a:lnTo>
                    <a:pt x="488" y="685"/>
                  </a:lnTo>
                  <a:lnTo>
                    <a:pt x="470" y="680"/>
                  </a:lnTo>
                  <a:lnTo>
                    <a:pt x="427" y="656"/>
                  </a:lnTo>
                  <a:lnTo>
                    <a:pt x="383" y="624"/>
                  </a:lnTo>
                  <a:lnTo>
                    <a:pt x="341" y="590"/>
                  </a:lnTo>
                  <a:lnTo>
                    <a:pt x="302" y="553"/>
                  </a:lnTo>
                  <a:lnTo>
                    <a:pt x="264" y="515"/>
                  </a:lnTo>
                  <a:lnTo>
                    <a:pt x="226" y="480"/>
                  </a:lnTo>
                  <a:lnTo>
                    <a:pt x="157" y="410"/>
                  </a:lnTo>
                  <a:lnTo>
                    <a:pt x="91" y="338"/>
                  </a:lnTo>
                  <a:lnTo>
                    <a:pt x="29" y="260"/>
                  </a:lnTo>
                  <a:lnTo>
                    <a:pt x="15" y="254"/>
                  </a:lnTo>
                  <a:lnTo>
                    <a:pt x="5" y="243"/>
                  </a:lnTo>
                  <a:lnTo>
                    <a:pt x="0" y="228"/>
                  </a:lnTo>
                  <a:lnTo>
                    <a:pt x="4" y="212"/>
                  </a:lnTo>
                  <a:lnTo>
                    <a:pt x="23" y="165"/>
                  </a:lnTo>
                  <a:lnTo>
                    <a:pt x="42" y="120"/>
                  </a:lnTo>
                  <a:lnTo>
                    <a:pt x="57" y="73"/>
                  </a:lnTo>
                  <a:lnTo>
                    <a:pt x="71" y="26"/>
                  </a:lnTo>
                  <a:lnTo>
                    <a:pt x="75" y="21"/>
                  </a:lnTo>
                  <a:lnTo>
                    <a:pt x="78" y="17"/>
                  </a:lnTo>
                  <a:lnTo>
                    <a:pt x="81" y="13"/>
                  </a:lnTo>
                  <a:lnTo>
                    <a:pt x="86" y="12"/>
                  </a:lnTo>
                  <a:lnTo>
                    <a:pt x="89" y="7"/>
                  </a:lnTo>
                  <a:lnTo>
                    <a:pt x="92" y="4"/>
                  </a:lnTo>
                  <a:lnTo>
                    <a:pt x="96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CDE027E-1C51-497F-B08A-940D2343F9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0513" y="4322763"/>
              <a:ext cx="568325" cy="530225"/>
            </a:xfrm>
            <a:custGeom>
              <a:avLst/>
              <a:gdLst>
                <a:gd name="T0" fmla="*/ 161 w 715"/>
                <a:gd name="T1" fmla="*/ 52 h 668"/>
                <a:gd name="T2" fmla="*/ 145 w 715"/>
                <a:gd name="T3" fmla="*/ 82 h 668"/>
                <a:gd name="T4" fmla="*/ 106 w 715"/>
                <a:gd name="T5" fmla="*/ 129 h 668"/>
                <a:gd name="T6" fmla="*/ 45 w 715"/>
                <a:gd name="T7" fmla="*/ 192 h 668"/>
                <a:gd name="T8" fmla="*/ 114 w 715"/>
                <a:gd name="T9" fmla="*/ 244 h 668"/>
                <a:gd name="T10" fmla="*/ 174 w 715"/>
                <a:gd name="T11" fmla="*/ 312 h 668"/>
                <a:gd name="T12" fmla="*/ 226 w 715"/>
                <a:gd name="T13" fmla="*/ 378 h 668"/>
                <a:gd name="T14" fmla="*/ 297 w 715"/>
                <a:gd name="T15" fmla="*/ 465 h 668"/>
                <a:gd name="T16" fmla="*/ 365 w 715"/>
                <a:gd name="T17" fmla="*/ 555 h 668"/>
                <a:gd name="T18" fmla="*/ 428 w 715"/>
                <a:gd name="T19" fmla="*/ 572 h 668"/>
                <a:gd name="T20" fmla="*/ 491 w 715"/>
                <a:gd name="T21" fmla="*/ 492 h 668"/>
                <a:gd name="T22" fmla="*/ 547 w 715"/>
                <a:gd name="T23" fmla="*/ 413 h 668"/>
                <a:gd name="T24" fmla="*/ 602 w 715"/>
                <a:gd name="T25" fmla="*/ 329 h 668"/>
                <a:gd name="T26" fmla="*/ 537 w 715"/>
                <a:gd name="T27" fmla="*/ 292 h 668"/>
                <a:gd name="T28" fmla="*/ 371 w 715"/>
                <a:gd name="T29" fmla="*/ 192 h 668"/>
                <a:gd name="T30" fmla="*/ 265 w 715"/>
                <a:gd name="T31" fmla="*/ 123 h 668"/>
                <a:gd name="T32" fmla="*/ 163 w 715"/>
                <a:gd name="T33" fmla="*/ 45 h 668"/>
                <a:gd name="T34" fmla="*/ 155 w 715"/>
                <a:gd name="T35" fmla="*/ 2 h 668"/>
                <a:gd name="T36" fmla="*/ 282 w 715"/>
                <a:gd name="T37" fmla="*/ 53 h 668"/>
                <a:gd name="T38" fmla="*/ 403 w 715"/>
                <a:gd name="T39" fmla="*/ 121 h 668"/>
                <a:gd name="T40" fmla="*/ 492 w 715"/>
                <a:gd name="T41" fmla="*/ 171 h 668"/>
                <a:gd name="T42" fmla="*/ 560 w 715"/>
                <a:gd name="T43" fmla="*/ 203 h 668"/>
                <a:gd name="T44" fmla="*/ 631 w 715"/>
                <a:gd name="T45" fmla="*/ 241 h 668"/>
                <a:gd name="T46" fmla="*/ 689 w 715"/>
                <a:gd name="T47" fmla="*/ 286 h 668"/>
                <a:gd name="T48" fmla="*/ 715 w 715"/>
                <a:gd name="T49" fmla="*/ 326 h 668"/>
                <a:gd name="T50" fmla="*/ 707 w 715"/>
                <a:gd name="T51" fmla="*/ 355 h 668"/>
                <a:gd name="T52" fmla="*/ 681 w 715"/>
                <a:gd name="T53" fmla="*/ 373 h 668"/>
                <a:gd name="T54" fmla="*/ 623 w 715"/>
                <a:gd name="T55" fmla="*/ 460 h 668"/>
                <a:gd name="T56" fmla="*/ 555 w 715"/>
                <a:gd name="T57" fmla="*/ 538 h 668"/>
                <a:gd name="T58" fmla="*/ 512 w 715"/>
                <a:gd name="T59" fmla="*/ 586 h 668"/>
                <a:gd name="T60" fmla="*/ 463 w 715"/>
                <a:gd name="T61" fmla="*/ 631 h 668"/>
                <a:gd name="T62" fmla="*/ 407 w 715"/>
                <a:gd name="T63" fmla="*/ 662 h 668"/>
                <a:gd name="T64" fmla="*/ 370 w 715"/>
                <a:gd name="T65" fmla="*/ 668 h 668"/>
                <a:gd name="T66" fmla="*/ 361 w 715"/>
                <a:gd name="T67" fmla="*/ 665 h 668"/>
                <a:gd name="T68" fmla="*/ 352 w 715"/>
                <a:gd name="T69" fmla="*/ 660 h 668"/>
                <a:gd name="T70" fmla="*/ 339 w 715"/>
                <a:gd name="T71" fmla="*/ 654 h 668"/>
                <a:gd name="T72" fmla="*/ 260 w 715"/>
                <a:gd name="T73" fmla="*/ 567 h 668"/>
                <a:gd name="T74" fmla="*/ 190 w 715"/>
                <a:gd name="T75" fmla="*/ 467 h 668"/>
                <a:gd name="T76" fmla="*/ 129 w 715"/>
                <a:gd name="T77" fmla="*/ 386 h 668"/>
                <a:gd name="T78" fmla="*/ 71 w 715"/>
                <a:gd name="T79" fmla="*/ 315 h 668"/>
                <a:gd name="T80" fmla="*/ 22 w 715"/>
                <a:gd name="T81" fmla="*/ 237 h 668"/>
                <a:gd name="T82" fmla="*/ 1 w 715"/>
                <a:gd name="T83" fmla="*/ 189 h 668"/>
                <a:gd name="T84" fmla="*/ 3 w 715"/>
                <a:gd name="T85" fmla="*/ 165 h 668"/>
                <a:gd name="T86" fmla="*/ 55 w 715"/>
                <a:gd name="T87" fmla="*/ 89 h 668"/>
                <a:gd name="T88" fmla="*/ 89 w 715"/>
                <a:gd name="T89" fmla="*/ 39 h 668"/>
                <a:gd name="T90" fmla="*/ 118 w 715"/>
                <a:gd name="T91" fmla="*/ 8 h 668"/>
                <a:gd name="T92" fmla="*/ 139 w 715"/>
                <a:gd name="T93" fmla="*/ 6 h 668"/>
                <a:gd name="T94" fmla="*/ 145 w 715"/>
                <a:gd name="T95" fmla="*/ 2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5" h="668">
                  <a:moveTo>
                    <a:pt x="163" y="45"/>
                  </a:moveTo>
                  <a:lnTo>
                    <a:pt x="161" y="52"/>
                  </a:lnTo>
                  <a:lnTo>
                    <a:pt x="160" y="57"/>
                  </a:lnTo>
                  <a:lnTo>
                    <a:pt x="145" y="82"/>
                  </a:lnTo>
                  <a:lnTo>
                    <a:pt x="126" y="107"/>
                  </a:lnTo>
                  <a:lnTo>
                    <a:pt x="106" y="129"/>
                  </a:lnTo>
                  <a:lnTo>
                    <a:pt x="77" y="161"/>
                  </a:lnTo>
                  <a:lnTo>
                    <a:pt x="45" y="192"/>
                  </a:lnTo>
                  <a:lnTo>
                    <a:pt x="80" y="215"/>
                  </a:lnTo>
                  <a:lnTo>
                    <a:pt x="114" y="244"/>
                  </a:lnTo>
                  <a:lnTo>
                    <a:pt x="145" y="276"/>
                  </a:lnTo>
                  <a:lnTo>
                    <a:pt x="174" y="312"/>
                  </a:lnTo>
                  <a:lnTo>
                    <a:pt x="200" y="346"/>
                  </a:lnTo>
                  <a:lnTo>
                    <a:pt x="226" y="378"/>
                  </a:lnTo>
                  <a:lnTo>
                    <a:pt x="261" y="421"/>
                  </a:lnTo>
                  <a:lnTo>
                    <a:pt x="297" y="465"/>
                  </a:lnTo>
                  <a:lnTo>
                    <a:pt x="332" y="510"/>
                  </a:lnTo>
                  <a:lnTo>
                    <a:pt x="365" y="555"/>
                  </a:lnTo>
                  <a:lnTo>
                    <a:pt x="391" y="604"/>
                  </a:lnTo>
                  <a:lnTo>
                    <a:pt x="428" y="572"/>
                  </a:lnTo>
                  <a:lnTo>
                    <a:pt x="460" y="533"/>
                  </a:lnTo>
                  <a:lnTo>
                    <a:pt x="491" y="492"/>
                  </a:lnTo>
                  <a:lnTo>
                    <a:pt x="520" y="454"/>
                  </a:lnTo>
                  <a:lnTo>
                    <a:pt x="547" y="413"/>
                  </a:lnTo>
                  <a:lnTo>
                    <a:pt x="575" y="370"/>
                  </a:lnTo>
                  <a:lnTo>
                    <a:pt x="602" y="329"/>
                  </a:lnTo>
                  <a:lnTo>
                    <a:pt x="570" y="310"/>
                  </a:lnTo>
                  <a:lnTo>
                    <a:pt x="537" y="292"/>
                  </a:lnTo>
                  <a:lnTo>
                    <a:pt x="508" y="276"/>
                  </a:lnTo>
                  <a:lnTo>
                    <a:pt x="371" y="192"/>
                  </a:lnTo>
                  <a:lnTo>
                    <a:pt x="318" y="158"/>
                  </a:lnTo>
                  <a:lnTo>
                    <a:pt x="265" y="123"/>
                  </a:lnTo>
                  <a:lnTo>
                    <a:pt x="213" y="86"/>
                  </a:lnTo>
                  <a:lnTo>
                    <a:pt x="163" y="45"/>
                  </a:lnTo>
                  <a:close/>
                  <a:moveTo>
                    <a:pt x="150" y="0"/>
                  </a:moveTo>
                  <a:lnTo>
                    <a:pt x="155" y="2"/>
                  </a:lnTo>
                  <a:lnTo>
                    <a:pt x="219" y="24"/>
                  </a:lnTo>
                  <a:lnTo>
                    <a:pt x="282" y="53"/>
                  </a:lnTo>
                  <a:lnTo>
                    <a:pt x="344" y="86"/>
                  </a:lnTo>
                  <a:lnTo>
                    <a:pt x="403" y="121"/>
                  </a:lnTo>
                  <a:lnTo>
                    <a:pt x="463" y="155"/>
                  </a:lnTo>
                  <a:lnTo>
                    <a:pt x="492" y="171"/>
                  </a:lnTo>
                  <a:lnTo>
                    <a:pt x="526" y="186"/>
                  </a:lnTo>
                  <a:lnTo>
                    <a:pt x="560" y="203"/>
                  </a:lnTo>
                  <a:lnTo>
                    <a:pt x="596" y="221"/>
                  </a:lnTo>
                  <a:lnTo>
                    <a:pt x="631" y="241"/>
                  </a:lnTo>
                  <a:lnTo>
                    <a:pt x="662" y="262"/>
                  </a:lnTo>
                  <a:lnTo>
                    <a:pt x="689" y="286"/>
                  </a:lnTo>
                  <a:lnTo>
                    <a:pt x="710" y="310"/>
                  </a:lnTo>
                  <a:lnTo>
                    <a:pt x="715" y="326"/>
                  </a:lnTo>
                  <a:lnTo>
                    <a:pt x="714" y="342"/>
                  </a:lnTo>
                  <a:lnTo>
                    <a:pt x="707" y="355"/>
                  </a:lnTo>
                  <a:lnTo>
                    <a:pt x="696" y="367"/>
                  </a:lnTo>
                  <a:lnTo>
                    <a:pt x="681" y="373"/>
                  </a:lnTo>
                  <a:lnTo>
                    <a:pt x="654" y="418"/>
                  </a:lnTo>
                  <a:lnTo>
                    <a:pt x="623" y="460"/>
                  </a:lnTo>
                  <a:lnTo>
                    <a:pt x="588" y="501"/>
                  </a:lnTo>
                  <a:lnTo>
                    <a:pt x="555" y="538"/>
                  </a:lnTo>
                  <a:lnTo>
                    <a:pt x="534" y="562"/>
                  </a:lnTo>
                  <a:lnTo>
                    <a:pt x="512" y="586"/>
                  </a:lnTo>
                  <a:lnTo>
                    <a:pt x="489" y="610"/>
                  </a:lnTo>
                  <a:lnTo>
                    <a:pt x="463" y="631"/>
                  </a:lnTo>
                  <a:lnTo>
                    <a:pt x="436" y="649"/>
                  </a:lnTo>
                  <a:lnTo>
                    <a:pt x="407" y="662"/>
                  </a:lnTo>
                  <a:lnTo>
                    <a:pt x="374" y="668"/>
                  </a:lnTo>
                  <a:lnTo>
                    <a:pt x="370" y="668"/>
                  </a:lnTo>
                  <a:lnTo>
                    <a:pt x="366" y="667"/>
                  </a:lnTo>
                  <a:lnTo>
                    <a:pt x="361" y="665"/>
                  </a:lnTo>
                  <a:lnTo>
                    <a:pt x="358" y="662"/>
                  </a:lnTo>
                  <a:lnTo>
                    <a:pt x="352" y="660"/>
                  </a:lnTo>
                  <a:lnTo>
                    <a:pt x="345" y="657"/>
                  </a:lnTo>
                  <a:lnTo>
                    <a:pt x="339" y="654"/>
                  </a:lnTo>
                  <a:lnTo>
                    <a:pt x="298" y="612"/>
                  </a:lnTo>
                  <a:lnTo>
                    <a:pt x="260" y="567"/>
                  </a:lnTo>
                  <a:lnTo>
                    <a:pt x="224" y="517"/>
                  </a:lnTo>
                  <a:lnTo>
                    <a:pt x="190" y="467"/>
                  </a:lnTo>
                  <a:lnTo>
                    <a:pt x="155" y="420"/>
                  </a:lnTo>
                  <a:lnTo>
                    <a:pt x="129" y="386"/>
                  </a:lnTo>
                  <a:lnTo>
                    <a:pt x="100" y="350"/>
                  </a:lnTo>
                  <a:lnTo>
                    <a:pt x="71" y="315"/>
                  </a:lnTo>
                  <a:lnTo>
                    <a:pt x="43" y="276"/>
                  </a:lnTo>
                  <a:lnTo>
                    <a:pt x="22" y="237"/>
                  </a:lnTo>
                  <a:lnTo>
                    <a:pt x="9" y="197"/>
                  </a:lnTo>
                  <a:lnTo>
                    <a:pt x="1" y="189"/>
                  </a:lnTo>
                  <a:lnTo>
                    <a:pt x="0" y="178"/>
                  </a:lnTo>
                  <a:lnTo>
                    <a:pt x="3" y="165"/>
                  </a:lnTo>
                  <a:lnTo>
                    <a:pt x="27" y="126"/>
                  </a:lnTo>
                  <a:lnTo>
                    <a:pt x="55" y="89"/>
                  </a:lnTo>
                  <a:lnTo>
                    <a:pt x="71" y="65"/>
                  </a:lnTo>
                  <a:lnTo>
                    <a:pt x="89" y="39"/>
                  </a:lnTo>
                  <a:lnTo>
                    <a:pt x="108" y="16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39" y="6"/>
                  </a:lnTo>
                  <a:lnTo>
                    <a:pt x="142" y="3"/>
                  </a:lnTo>
                  <a:lnTo>
                    <a:pt x="145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30D59AF-5B97-4372-9315-0870781F63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2300" y="3990975"/>
              <a:ext cx="563562" cy="523875"/>
            </a:xfrm>
            <a:custGeom>
              <a:avLst/>
              <a:gdLst>
                <a:gd name="T0" fmla="*/ 504 w 711"/>
                <a:gd name="T1" fmla="*/ 72 h 660"/>
                <a:gd name="T2" fmla="*/ 389 w 711"/>
                <a:gd name="T3" fmla="*/ 124 h 660"/>
                <a:gd name="T4" fmla="*/ 263 w 711"/>
                <a:gd name="T5" fmla="*/ 173 h 660"/>
                <a:gd name="T6" fmla="*/ 125 w 711"/>
                <a:gd name="T7" fmla="*/ 226 h 660"/>
                <a:gd name="T8" fmla="*/ 52 w 711"/>
                <a:gd name="T9" fmla="*/ 245 h 660"/>
                <a:gd name="T10" fmla="*/ 57 w 711"/>
                <a:gd name="T11" fmla="*/ 255 h 660"/>
                <a:gd name="T12" fmla="*/ 55 w 711"/>
                <a:gd name="T13" fmla="*/ 261 h 660"/>
                <a:gd name="T14" fmla="*/ 92 w 711"/>
                <a:gd name="T15" fmla="*/ 360 h 660"/>
                <a:gd name="T16" fmla="*/ 150 w 711"/>
                <a:gd name="T17" fmla="*/ 449 h 660"/>
                <a:gd name="T18" fmla="*/ 217 w 711"/>
                <a:gd name="T19" fmla="*/ 531 h 660"/>
                <a:gd name="T20" fmla="*/ 284 w 711"/>
                <a:gd name="T21" fmla="*/ 529 h 660"/>
                <a:gd name="T22" fmla="*/ 365 w 711"/>
                <a:gd name="T23" fmla="*/ 452 h 660"/>
                <a:gd name="T24" fmla="*/ 451 w 711"/>
                <a:gd name="T25" fmla="*/ 381 h 660"/>
                <a:gd name="T26" fmla="*/ 588 w 711"/>
                <a:gd name="T27" fmla="*/ 261 h 660"/>
                <a:gd name="T28" fmla="*/ 627 w 711"/>
                <a:gd name="T29" fmla="*/ 177 h 660"/>
                <a:gd name="T30" fmla="*/ 583 w 711"/>
                <a:gd name="T31" fmla="*/ 114 h 660"/>
                <a:gd name="T32" fmla="*/ 557 w 711"/>
                <a:gd name="T33" fmla="*/ 42 h 660"/>
                <a:gd name="T34" fmla="*/ 565 w 711"/>
                <a:gd name="T35" fmla="*/ 1 h 660"/>
                <a:gd name="T36" fmla="*/ 574 w 711"/>
                <a:gd name="T37" fmla="*/ 5 h 660"/>
                <a:gd name="T38" fmla="*/ 606 w 711"/>
                <a:gd name="T39" fmla="*/ 52 h 660"/>
                <a:gd name="T40" fmla="*/ 659 w 711"/>
                <a:gd name="T41" fmla="*/ 119 h 660"/>
                <a:gd name="T42" fmla="*/ 706 w 711"/>
                <a:gd name="T43" fmla="*/ 169 h 660"/>
                <a:gd name="T44" fmla="*/ 711 w 711"/>
                <a:gd name="T45" fmla="*/ 187 h 660"/>
                <a:gd name="T46" fmla="*/ 706 w 711"/>
                <a:gd name="T47" fmla="*/ 198 h 660"/>
                <a:gd name="T48" fmla="*/ 688 w 711"/>
                <a:gd name="T49" fmla="*/ 244 h 660"/>
                <a:gd name="T50" fmla="*/ 636 w 711"/>
                <a:gd name="T51" fmla="*/ 318 h 660"/>
                <a:gd name="T52" fmla="*/ 570 w 711"/>
                <a:gd name="T53" fmla="*/ 384 h 660"/>
                <a:gd name="T54" fmla="*/ 459 w 711"/>
                <a:gd name="T55" fmla="*/ 483 h 660"/>
                <a:gd name="T56" fmla="*/ 307 w 711"/>
                <a:gd name="T57" fmla="*/ 626 h 660"/>
                <a:gd name="T58" fmla="*/ 286 w 711"/>
                <a:gd name="T59" fmla="*/ 638 h 660"/>
                <a:gd name="T60" fmla="*/ 268 w 711"/>
                <a:gd name="T61" fmla="*/ 649 h 660"/>
                <a:gd name="T62" fmla="*/ 242 w 711"/>
                <a:gd name="T63" fmla="*/ 660 h 660"/>
                <a:gd name="T64" fmla="*/ 194 w 711"/>
                <a:gd name="T65" fmla="*/ 630 h 660"/>
                <a:gd name="T66" fmla="*/ 134 w 711"/>
                <a:gd name="T67" fmla="*/ 563 h 660"/>
                <a:gd name="T68" fmla="*/ 86 w 711"/>
                <a:gd name="T69" fmla="*/ 487 h 660"/>
                <a:gd name="T70" fmla="*/ 54 w 711"/>
                <a:gd name="T71" fmla="*/ 431 h 660"/>
                <a:gd name="T72" fmla="*/ 29 w 711"/>
                <a:gd name="T73" fmla="*/ 381 h 660"/>
                <a:gd name="T74" fmla="*/ 8 w 711"/>
                <a:gd name="T75" fmla="*/ 324 h 660"/>
                <a:gd name="T76" fmla="*/ 0 w 711"/>
                <a:gd name="T77" fmla="*/ 273 h 660"/>
                <a:gd name="T78" fmla="*/ 8 w 711"/>
                <a:gd name="T79" fmla="*/ 244 h 660"/>
                <a:gd name="T80" fmla="*/ 18 w 711"/>
                <a:gd name="T81" fmla="*/ 236 h 660"/>
                <a:gd name="T82" fmla="*/ 18 w 711"/>
                <a:gd name="T83" fmla="*/ 223 h 660"/>
                <a:gd name="T84" fmla="*/ 21 w 711"/>
                <a:gd name="T85" fmla="*/ 202 h 660"/>
                <a:gd name="T86" fmla="*/ 95 w 711"/>
                <a:gd name="T87" fmla="*/ 161 h 660"/>
                <a:gd name="T88" fmla="*/ 228 w 711"/>
                <a:gd name="T89" fmla="*/ 108 h 660"/>
                <a:gd name="T90" fmla="*/ 346 w 711"/>
                <a:gd name="T91" fmla="*/ 61 h 660"/>
                <a:gd name="T92" fmla="*/ 451 w 711"/>
                <a:gd name="T93" fmla="*/ 24 h 660"/>
                <a:gd name="T94" fmla="*/ 561 w 711"/>
                <a:gd name="T95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1" h="660">
                  <a:moveTo>
                    <a:pt x="557" y="42"/>
                  </a:moveTo>
                  <a:lnTo>
                    <a:pt x="504" y="72"/>
                  </a:lnTo>
                  <a:lnTo>
                    <a:pt x="448" y="100"/>
                  </a:lnTo>
                  <a:lnTo>
                    <a:pt x="389" y="124"/>
                  </a:lnTo>
                  <a:lnTo>
                    <a:pt x="331" y="145"/>
                  </a:lnTo>
                  <a:lnTo>
                    <a:pt x="263" y="173"/>
                  </a:lnTo>
                  <a:lnTo>
                    <a:pt x="194" y="200"/>
                  </a:lnTo>
                  <a:lnTo>
                    <a:pt x="125" y="226"/>
                  </a:lnTo>
                  <a:lnTo>
                    <a:pt x="54" y="245"/>
                  </a:lnTo>
                  <a:lnTo>
                    <a:pt x="52" y="245"/>
                  </a:lnTo>
                  <a:lnTo>
                    <a:pt x="55" y="250"/>
                  </a:lnTo>
                  <a:lnTo>
                    <a:pt x="57" y="255"/>
                  </a:lnTo>
                  <a:lnTo>
                    <a:pt x="57" y="258"/>
                  </a:lnTo>
                  <a:lnTo>
                    <a:pt x="55" y="261"/>
                  </a:lnTo>
                  <a:lnTo>
                    <a:pt x="70" y="311"/>
                  </a:lnTo>
                  <a:lnTo>
                    <a:pt x="92" y="360"/>
                  </a:lnTo>
                  <a:lnTo>
                    <a:pt x="120" y="405"/>
                  </a:lnTo>
                  <a:lnTo>
                    <a:pt x="150" y="449"/>
                  </a:lnTo>
                  <a:lnTo>
                    <a:pt x="183" y="491"/>
                  </a:lnTo>
                  <a:lnTo>
                    <a:pt x="217" y="531"/>
                  </a:lnTo>
                  <a:lnTo>
                    <a:pt x="249" y="573"/>
                  </a:lnTo>
                  <a:lnTo>
                    <a:pt x="284" y="529"/>
                  </a:lnTo>
                  <a:lnTo>
                    <a:pt x="323" y="489"/>
                  </a:lnTo>
                  <a:lnTo>
                    <a:pt x="365" y="452"/>
                  </a:lnTo>
                  <a:lnTo>
                    <a:pt x="407" y="416"/>
                  </a:lnTo>
                  <a:lnTo>
                    <a:pt x="451" y="381"/>
                  </a:lnTo>
                  <a:lnTo>
                    <a:pt x="520" y="323"/>
                  </a:lnTo>
                  <a:lnTo>
                    <a:pt x="588" y="261"/>
                  </a:lnTo>
                  <a:lnTo>
                    <a:pt x="656" y="203"/>
                  </a:lnTo>
                  <a:lnTo>
                    <a:pt x="627" y="177"/>
                  </a:lnTo>
                  <a:lnTo>
                    <a:pt x="603" y="148"/>
                  </a:lnTo>
                  <a:lnTo>
                    <a:pt x="583" y="114"/>
                  </a:lnTo>
                  <a:lnTo>
                    <a:pt x="567" y="77"/>
                  </a:lnTo>
                  <a:lnTo>
                    <a:pt x="557" y="42"/>
                  </a:lnTo>
                  <a:close/>
                  <a:moveTo>
                    <a:pt x="561" y="0"/>
                  </a:moveTo>
                  <a:lnTo>
                    <a:pt x="565" y="1"/>
                  </a:lnTo>
                  <a:lnTo>
                    <a:pt x="570" y="3"/>
                  </a:lnTo>
                  <a:lnTo>
                    <a:pt x="574" y="5"/>
                  </a:lnTo>
                  <a:lnTo>
                    <a:pt x="575" y="8"/>
                  </a:lnTo>
                  <a:lnTo>
                    <a:pt x="606" y="52"/>
                  </a:lnTo>
                  <a:lnTo>
                    <a:pt x="636" y="93"/>
                  </a:lnTo>
                  <a:lnTo>
                    <a:pt x="659" y="119"/>
                  </a:lnTo>
                  <a:lnTo>
                    <a:pt x="683" y="144"/>
                  </a:lnTo>
                  <a:lnTo>
                    <a:pt x="706" y="169"/>
                  </a:lnTo>
                  <a:lnTo>
                    <a:pt x="709" y="177"/>
                  </a:lnTo>
                  <a:lnTo>
                    <a:pt x="711" y="187"/>
                  </a:lnTo>
                  <a:lnTo>
                    <a:pt x="708" y="197"/>
                  </a:lnTo>
                  <a:lnTo>
                    <a:pt x="706" y="198"/>
                  </a:lnTo>
                  <a:lnTo>
                    <a:pt x="706" y="202"/>
                  </a:lnTo>
                  <a:lnTo>
                    <a:pt x="688" y="244"/>
                  </a:lnTo>
                  <a:lnTo>
                    <a:pt x="666" y="282"/>
                  </a:lnTo>
                  <a:lnTo>
                    <a:pt x="636" y="318"/>
                  </a:lnTo>
                  <a:lnTo>
                    <a:pt x="604" y="352"/>
                  </a:lnTo>
                  <a:lnTo>
                    <a:pt x="570" y="384"/>
                  </a:lnTo>
                  <a:lnTo>
                    <a:pt x="536" y="413"/>
                  </a:lnTo>
                  <a:lnTo>
                    <a:pt x="459" y="483"/>
                  </a:lnTo>
                  <a:lnTo>
                    <a:pt x="381" y="554"/>
                  </a:lnTo>
                  <a:lnTo>
                    <a:pt x="307" y="626"/>
                  </a:lnTo>
                  <a:lnTo>
                    <a:pt x="297" y="634"/>
                  </a:lnTo>
                  <a:lnTo>
                    <a:pt x="286" y="638"/>
                  </a:lnTo>
                  <a:lnTo>
                    <a:pt x="276" y="638"/>
                  </a:lnTo>
                  <a:lnTo>
                    <a:pt x="268" y="649"/>
                  </a:lnTo>
                  <a:lnTo>
                    <a:pt x="255" y="657"/>
                  </a:lnTo>
                  <a:lnTo>
                    <a:pt x="242" y="660"/>
                  </a:lnTo>
                  <a:lnTo>
                    <a:pt x="228" y="655"/>
                  </a:lnTo>
                  <a:lnTo>
                    <a:pt x="194" y="630"/>
                  </a:lnTo>
                  <a:lnTo>
                    <a:pt x="163" y="599"/>
                  </a:lnTo>
                  <a:lnTo>
                    <a:pt x="134" y="563"/>
                  </a:lnTo>
                  <a:lnTo>
                    <a:pt x="108" y="526"/>
                  </a:lnTo>
                  <a:lnTo>
                    <a:pt x="86" y="487"/>
                  </a:lnTo>
                  <a:lnTo>
                    <a:pt x="65" y="450"/>
                  </a:lnTo>
                  <a:lnTo>
                    <a:pt x="54" y="431"/>
                  </a:lnTo>
                  <a:lnTo>
                    <a:pt x="42" y="407"/>
                  </a:lnTo>
                  <a:lnTo>
                    <a:pt x="29" y="381"/>
                  </a:lnTo>
                  <a:lnTo>
                    <a:pt x="18" y="353"/>
                  </a:lnTo>
                  <a:lnTo>
                    <a:pt x="8" y="324"/>
                  </a:lnTo>
                  <a:lnTo>
                    <a:pt x="2" y="299"/>
                  </a:lnTo>
                  <a:lnTo>
                    <a:pt x="0" y="273"/>
                  </a:lnTo>
                  <a:lnTo>
                    <a:pt x="7" y="250"/>
                  </a:lnTo>
                  <a:lnTo>
                    <a:pt x="8" y="244"/>
                  </a:lnTo>
                  <a:lnTo>
                    <a:pt x="13" y="240"/>
                  </a:lnTo>
                  <a:lnTo>
                    <a:pt x="18" y="236"/>
                  </a:lnTo>
                  <a:lnTo>
                    <a:pt x="23" y="234"/>
                  </a:lnTo>
                  <a:lnTo>
                    <a:pt x="18" y="223"/>
                  </a:lnTo>
                  <a:lnTo>
                    <a:pt x="18" y="211"/>
                  </a:lnTo>
                  <a:lnTo>
                    <a:pt x="21" y="202"/>
                  </a:lnTo>
                  <a:lnTo>
                    <a:pt x="31" y="192"/>
                  </a:lnTo>
                  <a:lnTo>
                    <a:pt x="95" y="161"/>
                  </a:lnTo>
                  <a:lnTo>
                    <a:pt x="160" y="134"/>
                  </a:lnTo>
                  <a:lnTo>
                    <a:pt x="228" y="108"/>
                  </a:lnTo>
                  <a:lnTo>
                    <a:pt x="294" y="82"/>
                  </a:lnTo>
                  <a:lnTo>
                    <a:pt x="346" y="61"/>
                  </a:lnTo>
                  <a:lnTo>
                    <a:pt x="399" y="42"/>
                  </a:lnTo>
                  <a:lnTo>
                    <a:pt x="451" y="24"/>
                  </a:lnTo>
                  <a:lnTo>
                    <a:pt x="506" y="10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BB40823-BCE7-4B83-9C78-CAAB941CD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0138" y="4533900"/>
              <a:ext cx="527050" cy="530225"/>
            </a:xfrm>
            <a:custGeom>
              <a:avLst/>
              <a:gdLst>
                <a:gd name="T0" fmla="*/ 494 w 663"/>
                <a:gd name="T1" fmla="*/ 42 h 669"/>
                <a:gd name="T2" fmla="*/ 428 w 663"/>
                <a:gd name="T3" fmla="*/ 105 h 669"/>
                <a:gd name="T4" fmla="*/ 290 w 663"/>
                <a:gd name="T5" fmla="*/ 233 h 669"/>
                <a:gd name="T6" fmla="*/ 143 w 663"/>
                <a:gd name="T7" fmla="*/ 349 h 669"/>
                <a:gd name="T8" fmla="*/ 96 w 663"/>
                <a:gd name="T9" fmla="*/ 433 h 669"/>
                <a:gd name="T10" fmla="*/ 169 w 663"/>
                <a:gd name="T11" fmla="*/ 498 h 669"/>
                <a:gd name="T12" fmla="*/ 250 w 663"/>
                <a:gd name="T13" fmla="*/ 546 h 669"/>
                <a:gd name="T14" fmla="*/ 335 w 663"/>
                <a:gd name="T15" fmla="*/ 582 h 669"/>
                <a:gd name="T16" fmla="*/ 376 w 663"/>
                <a:gd name="T17" fmla="*/ 596 h 669"/>
                <a:gd name="T18" fmla="*/ 377 w 663"/>
                <a:gd name="T19" fmla="*/ 580 h 669"/>
                <a:gd name="T20" fmla="*/ 457 w 663"/>
                <a:gd name="T21" fmla="*/ 402 h 669"/>
                <a:gd name="T22" fmla="*/ 557 w 663"/>
                <a:gd name="T23" fmla="*/ 228 h 669"/>
                <a:gd name="T24" fmla="*/ 591 w 663"/>
                <a:gd name="T25" fmla="*/ 138 h 669"/>
                <a:gd name="T26" fmla="*/ 553 w 663"/>
                <a:gd name="T27" fmla="*/ 109 h 669"/>
                <a:gd name="T28" fmla="*/ 495 w 663"/>
                <a:gd name="T29" fmla="*/ 41 h 669"/>
                <a:gd name="T30" fmla="*/ 518 w 663"/>
                <a:gd name="T31" fmla="*/ 5 h 669"/>
                <a:gd name="T32" fmla="*/ 594 w 663"/>
                <a:gd name="T33" fmla="*/ 63 h 669"/>
                <a:gd name="T34" fmla="*/ 625 w 663"/>
                <a:gd name="T35" fmla="*/ 81 h 669"/>
                <a:gd name="T36" fmla="*/ 654 w 663"/>
                <a:gd name="T37" fmla="*/ 102 h 669"/>
                <a:gd name="T38" fmla="*/ 663 w 663"/>
                <a:gd name="T39" fmla="*/ 125 h 669"/>
                <a:gd name="T40" fmla="*/ 660 w 663"/>
                <a:gd name="T41" fmla="*/ 134 h 669"/>
                <a:gd name="T42" fmla="*/ 660 w 663"/>
                <a:gd name="T43" fmla="*/ 142 h 669"/>
                <a:gd name="T44" fmla="*/ 589 w 663"/>
                <a:gd name="T45" fmla="*/ 335 h 669"/>
                <a:gd name="T46" fmla="*/ 495 w 663"/>
                <a:gd name="T47" fmla="*/ 522 h 669"/>
                <a:gd name="T48" fmla="*/ 432 w 663"/>
                <a:gd name="T49" fmla="*/ 619 h 669"/>
                <a:gd name="T50" fmla="*/ 405 w 663"/>
                <a:gd name="T51" fmla="*/ 624 h 669"/>
                <a:gd name="T52" fmla="*/ 408 w 663"/>
                <a:gd name="T53" fmla="*/ 646 h 669"/>
                <a:gd name="T54" fmla="*/ 394 w 663"/>
                <a:gd name="T55" fmla="*/ 666 h 669"/>
                <a:gd name="T56" fmla="*/ 339 w 663"/>
                <a:gd name="T57" fmla="*/ 664 h 669"/>
                <a:gd name="T58" fmla="*/ 255 w 663"/>
                <a:gd name="T59" fmla="*/ 632 h 669"/>
                <a:gd name="T60" fmla="*/ 177 w 663"/>
                <a:gd name="T61" fmla="*/ 585 h 669"/>
                <a:gd name="T62" fmla="*/ 117 w 663"/>
                <a:gd name="T63" fmla="*/ 536 h 669"/>
                <a:gd name="T64" fmla="*/ 66 w 663"/>
                <a:gd name="T65" fmla="*/ 488 h 669"/>
                <a:gd name="T66" fmla="*/ 24 w 663"/>
                <a:gd name="T67" fmla="*/ 428 h 669"/>
                <a:gd name="T68" fmla="*/ 4 w 663"/>
                <a:gd name="T69" fmla="*/ 386 h 669"/>
                <a:gd name="T70" fmla="*/ 3 w 663"/>
                <a:gd name="T71" fmla="*/ 359 h 669"/>
                <a:gd name="T72" fmla="*/ 80 w 663"/>
                <a:gd name="T73" fmla="*/ 283 h 669"/>
                <a:gd name="T74" fmla="*/ 232 w 663"/>
                <a:gd name="T75" fmla="*/ 170 h 669"/>
                <a:gd name="T76" fmla="*/ 392 w 663"/>
                <a:gd name="T77" fmla="*/ 65 h 669"/>
                <a:gd name="T78" fmla="*/ 476 w 663"/>
                <a:gd name="T79" fmla="*/ 10 h 669"/>
                <a:gd name="T80" fmla="*/ 487 w 663"/>
                <a:gd name="T81" fmla="*/ 12 h 669"/>
                <a:gd name="T82" fmla="*/ 507 w 663"/>
                <a:gd name="T83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3" h="669">
                  <a:moveTo>
                    <a:pt x="495" y="41"/>
                  </a:moveTo>
                  <a:lnTo>
                    <a:pt x="494" y="42"/>
                  </a:lnTo>
                  <a:lnTo>
                    <a:pt x="494" y="44"/>
                  </a:lnTo>
                  <a:lnTo>
                    <a:pt x="428" y="105"/>
                  </a:lnTo>
                  <a:lnTo>
                    <a:pt x="360" y="170"/>
                  </a:lnTo>
                  <a:lnTo>
                    <a:pt x="290" y="233"/>
                  </a:lnTo>
                  <a:lnTo>
                    <a:pt x="218" y="293"/>
                  </a:lnTo>
                  <a:lnTo>
                    <a:pt x="143" y="349"/>
                  </a:lnTo>
                  <a:lnTo>
                    <a:pt x="66" y="398"/>
                  </a:lnTo>
                  <a:lnTo>
                    <a:pt x="96" y="433"/>
                  </a:lnTo>
                  <a:lnTo>
                    <a:pt x="132" y="467"/>
                  </a:lnTo>
                  <a:lnTo>
                    <a:pt x="169" y="498"/>
                  </a:lnTo>
                  <a:lnTo>
                    <a:pt x="208" y="524"/>
                  </a:lnTo>
                  <a:lnTo>
                    <a:pt x="250" y="546"/>
                  </a:lnTo>
                  <a:lnTo>
                    <a:pt x="292" y="564"/>
                  </a:lnTo>
                  <a:lnTo>
                    <a:pt x="335" y="582"/>
                  </a:lnTo>
                  <a:lnTo>
                    <a:pt x="377" y="603"/>
                  </a:lnTo>
                  <a:lnTo>
                    <a:pt x="376" y="596"/>
                  </a:lnTo>
                  <a:lnTo>
                    <a:pt x="376" y="588"/>
                  </a:lnTo>
                  <a:lnTo>
                    <a:pt x="377" y="580"/>
                  </a:lnTo>
                  <a:lnTo>
                    <a:pt x="415" y="491"/>
                  </a:lnTo>
                  <a:lnTo>
                    <a:pt x="457" y="402"/>
                  </a:lnTo>
                  <a:lnTo>
                    <a:pt x="505" y="314"/>
                  </a:lnTo>
                  <a:lnTo>
                    <a:pt x="557" y="228"/>
                  </a:lnTo>
                  <a:lnTo>
                    <a:pt x="610" y="149"/>
                  </a:lnTo>
                  <a:lnTo>
                    <a:pt x="591" y="138"/>
                  </a:lnTo>
                  <a:lnTo>
                    <a:pt x="571" y="123"/>
                  </a:lnTo>
                  <a:lnTo>
                    <a:pt x="553" y="109"/>
                  </a:lnTo>
                  <a:lnTo>
                    <a:pt x="521" y="76"/>
                  </a:lnTo>
                  <a:lnTo>
                    <a:pt x="495" y="41"/>
                  </a:lnTo>
                  <a:close/>
                  <a:moveTo>
                    <a:pt x="507" y="0"/>
                  </a:moveTo>
                  <a:lnTo>
                    <a:pt x="518" y="5"/>
                  </a:lnTo>
                  <a:lnTo>
                    <a:pt x="555" y="34"/>
                  </a:lnTo>
                  <a:lnTo>
                    <a:pt x="594" y="63"/>
                  </a:lnTo>
                  <a:lnTo>
                    <a:pt x="608" y="71"/>
                  </a:lnTo>
                  <a:lnTo>
                    <a:pt x="625" y="81"/>
                  </a:lnTo>
                  <a:lnTo>
                    <a:pt x="641" y="91"/>
                  </a:lnTo>
                  <a:lnTo>
                    <a:pt x="654" y="102"/>
                  </a:lnTo>
                  <a:lnTo>
                    <a:pt x="662" y="118"/>
                  </a:lnTo>
                  <a:lnTo>
                    <a:pt x="663" y="125"/>
                  </a:lnTo>
                  <a:lnTo>
                    <a:pt x="662" y="130"/>
                  </a:lnTo>
                  <a:lnTo>
                    <a:pt x="660" y="134"/>
                  </a:lnTo>
                  <a:lnTo>
                    <a:pt x="660" y="139"/>
                  </a:lnTo>
                  <a:lnTo>
                    <a:pt x="660" y="142"/>
                  </a:lnTo>
                  <a:lnTo>
                    <a:pt x="628" y="238"/>
                  </a:lnTo>
                  <a:lnTo>
                    <a:pt x="589" y="335"/>
                  </a:lnTo>
                  <a:lnTo>
                    <a:pt x="544" y="430"/>
                  </a:lnTo>
                  <a:lnTo>
                    <a:pt x="495" y="522"/>
                  </a:lnTo>
                  <a:lnTo>
                    <a:pt x="444" y="607"/>
                  </a:lnTo>
                  <a:lnTo>
                    <a:pt x="432" y="619"/>
                  </a:lnTo>
                  <a:lnTo>
                    <a:pt x="419" y="624"/>
                  </a:lnTo>
                  <a:lnTo>
                    <a:pt x="405" y="624"/>
                  </a:lnTo>
                  <a:lnTo>
                    <a:pt x="408" y="635"/>
                  </a:lnTo>
                  <a:lnTo>
                    <a:pt x="408" y="646"/>
                  </a:lnTo>
                  <a:lnTo>
                    <a:pt x="403" y="658"/>
                  </a:lnTo>
                  <a:lnTo>
                    <a:pt x="394" y="666"/>
                  </a:lnTo>
                  <a:lnTo>
                    <a:pt x="381" y="669"/>
                  </a:lnTo>
                  <a:lnTo>
                    <a:pt x="339" y="664"/>
                  </a:lnTo>
                  <a:lnTo>
                    <a:pt x="297" y="651"/>
                  </a:lnTo>
                  <a:lnTo>
                    <a:pt x="255" y="632"/>
                  </a:lnTo>
                  <a:lnTo>
                    <a:pt x="214" y="609"/>
                  </a:lnTo>
                  <a:lnTo>
                    <a:pt x="177" y="585"/>
                  </a:lnTo>
                  <a:lnTo>
                    <a:pt x="143" y="559"/>
                  </a:lnTo>
                  <a:lnTo>
                    <a:pt x="117" y="536"/>
                  </a:lnTo>
                  <a:lnTo>
                    <a:pt x="90" y="514"/>
                  </a:lnTo>
                  <a:lnTo>
                    <a:pt x="66" y="488"/>
                  </a:lnTo>
                  <a:lnTo>
                    <a:pt x="43" y="459"/>
                  </a:lnTo>
                  <a:lnTo>
                    <a:pt x="24" y="428"/>
                  </a:lnTo>
                  <a:lnTo>
                    <a:pt x="12" y="396"/>
                  </a:lnTo>
                  <a:lnTo>
                    <a:pt x="4" y="386"/>
                  </a:lnTo>
                  <a:lnTo>
                    <a:pt x="0" y="372"/>
                  </a:lnTo>
                  <a:lnTo>
                    <a:pt x="3" y="359"/>
                  </a:lnTo>
                  <a:lnTo>
                    <a:pt x="11" y="346"/>
                  </a:lnTo>
                  <a:lnTo>
                    <a:pt x="80" y="283"/>
                  </a:lnTo>
                  <a:lnTo>
                    <a:pt x="155" y="225"/>
                  </a:lnTo>
                  <a:lnTo>
                    <a:pt x="232" y="170"/>
                  </a:lnTo>
                  <a:lnTo>
                    <a:pt x="313" y="117"/>
                  </a:lnTo>
                  <a:lnTo>
                    <a:pt x="392" y="65"/>
                  </a:lnTo>
                  <a:lnTo>
                    <a:pt x="470" y="13"/>
                  </a:lnTo>
                  <a:lnTo>
                    <a:pt x="476" y="10"/>
                  </a:lnTo>
                  <a:lnTo>
                    <a:pt x="481" y="10"/>
                  </a:lnTo>
                  <a:lnTo>
                    <a:pt x="487" y="12"/>
                  </a:lnTo>
                  <a:lnTo>
                    <a:pt x="494" y="4"/>
                  </a:lnTo>
                  <a:lnTo>
                    <a:pt x="5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ABA92EC-1F10-4C1C-AB33-B3B4CDD5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&amp; </a:t>
            </a:r>
            <a:br>
              <a:rPr lang="en-US" dirty="0"/>
            </a:br>
            <a:r>
              <a:rPr lang="en-US" dirty="0"/>
              <a:t>GMEC Engagement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0DD0AB03-9987-4B65-B230-80822CB31146}"/>
              </a:ext>
            </a:extLst>
          </p:cNvPr>
          <p:cNvSpPr/>
          <p:nvPr/>
        </p:nvSpPr>
        <p:spPr>
          <a:xfrm>
            <a:off x="281597" y="4454598"/>
            <a:ext cx="2601469" cy="1978532"/>
          </a:xfrm>
          <a:prstGeom prst="cloudCallout">
            <a:avLst>
              <a:gd name="adj1" fmla="val 50162"/>
              <a:gd name="adj2" fmla="val 6402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84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do you perform a special review?</a:t>
            </a:r>
          </a:p>
        </p:txBody>
      </p:sp>
    </p:spTree>
    <p:extLst>
      <p:ext uri="{BB962C8B-B14F-4D97-AF65-F5344CB8AC3E}">
        <p14:creationId xmlns:p14="http://schemas.microsoft.com/office/powerpoint/2010/main" val="391635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16FD0248-64E5-41AC-BD3A-497B16F2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and Effective Special Reviews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64519-91A1-49FB-B749-5713D7527D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59D92-5025-467B-9267-8D1AB88D4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31658A-E7B5-4C9B-939C-D8AEAF4918F9}"/>
              </a:ext>
            </a:extLst>
          </p:cNvPr>
          <p:cNvGrpSpPr/>
          <p:nvPr/>
        </p:nvGrpSpPr>
        <p:grpSpPr>
          <a:xfrm>
            <a:off x="694535" y="3099511"/>
            <a:ext cx="2931768" cy="2998720"/>
            <a:chOff x="1568450" y="1685925"/>
            <a:chExt cx="3962400" cy="4052888"/>
          </a:xfrm>
          <a:solidFill>
            <a:schemeClr val="accent6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2652F8-BF5C-450B-A929-E807EC246D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8450" y="1685925"/>
              <a:ext cx="3962400" cy="4052888"/>
            </a:xfrm>
            <a:custGeom>
              <a:avLst/>
              <a:gdLst>
                <a:gd name="T0" fmla="*/ 1620 w 4993"/>
                <a:gd name="T1" fmla="*/ 235 h 5106"/>
                <a:gd name="T2" fmla="*/ 1887 w 4993"/>
                <a:gd name="T3" fmla="*/ 356 h 5106"/>
                <a:gd name="T4" fmla="*/ 1109 w 4993"/>
                <a:gd name="T5" fmla="*/ 544 h 5106"/>
                <a:gd name="T6" fmla="*/ 1414 w 4993"/>
                <a:gd name="T7" fmla="*/ 555 h 5106"/>
                <a:gd name="T8" fmla="*/ 1152 w 4993"/>
                <a:gd name="T9" fmla="*/ 804 h 5106"/>
                <a:gd name="T10" fmla="*/ 1157 w 4993"/>
                <a:gd name="T11" fmla="*/ 823 h 5106"/>
                <a:gd name="T12" fmla="*/ 571 w 4993"/>
                <a:gd name="T13" fmla="*/ 1123 h 5106"/>
                <a:gd name="T14" fmla="*/ 788 w 4993"/>
                <a:gd name="T15" fmla="*/ 1167 h 5106"/>
                <a:gd name="T16" fmla="*/ 389 w 4993"/>
                <a:gd name="T17" fmla="*/ 1433 h 5106"/>
                <a:gd name="T18" fmla="*/ 699 w 4993"/>
                <a:gd name="T19" fmla="*/ 1412 h 5106"/>
                <a:gd name="T20" fmla="*/ 538 w 4993"/>
                <a:gd name="T21" fmla="*/ 1455 h 5106"/>
                <a:gd name="T22" fmla="*/ 398 w 4993"/>
                <a:gd name="T23" fmla="*/ 1780 h 5106"/>
                <a:gd name="T24" fmla="*/ 395 w 4993"/>
                <a:gd name="T25" fmla="*/ 1813 h 5106"/>
                <a:gd name="T26" fmla="*/ 402 w 4993"/>
                <a:gd name="T27" fmla="*/ 2095 h 5106"/>
                <a:gd name="T28" fmla="*/ 405 w 4993"/>
                <a:gd name="T29" fmla="*/ 2115 h 5106"/>
                <a:gd name="T30" fmla="*/ 216 w 4993"/>
                <a:gd name="T31" fmla="*/ 2448 h 5106"/>
                <a:gd name="T32" fmla="*/ 318 w 4993"/>
                <a:gd name="T33" fmla="*/ 2451 h 5106"/>
                <a:gd name="T34" fmla="*/ 124 w 4993"/>
                <a:gd name="T35" fmla="*/ 2622 h 5106"/>
                <a:gd name="T36" fmla="*/ 363 w 4993"/>
                <a:gd name="T37" fmla="*/ 2771 h 5106"/>
                <a:gd name="T38" fmla="*/ 208 w 4993"/>
                <a:gd name="T39" fmla="*/ 2799 h 5106"/>
                <a:gd name="T40" fmla="*/ 464 w 4993"/>
                <a:gd name="T41" fmla="*/ 3098 h 5106"/>
                <a:gd name="T42" fmla="*/ 464 w 4993"/>
                <a:gd name="T43" fmla="*/ 3118 h 5106"/>
                <a:gd name="T44" fmla="*/ 312 w 4993"/>
                <a:gd name="T45" fmla="*/ 3527 h 5106"/>
                <a:gd name="T46" fmla="*/ 726 w 4993"/>
                <a:gd name="T47" fmla="*/ 3662 h 5106"/>
                <a:gd name="T48" fmla="*/ 726 w 4993"/>
                <a:gd name="T49" fmla="*/ 3682 h 5106"/>
                <a:gd name="T50" fmla="*/ 529 w 4993"/>
                <a:gd name="T51" fmla="*/ 3934 h 5106"/>
                <a:gd name="T52" fmla="*/ 901 w 4993"/>
                <a:gd name="T53" fmla="*/ 3955 h 5106"/>
                <a:gd name="T54" fmla="*/ 541 w 4993"/>
                <a:gd name="T55" fmla="*/ 3951 h 5106"/>
                <a:gd name="T56" fmla="*/ 1186 w 4993"/>
                <a:gd name="T57" fmla="*/ 4220 h 5106"/>
                <a:gd name="T58" fmla="*/ 1189 w 4993"/>
                <a:gd name="T59" fmla="*/ 4240 h 5106"/>
                <a:gd name="T60" fmla="*/ 830 w 4993"/>
                <a:gd name="T61" fmla="*/ 4292 h 5106"/>
                <a:gd name="T62" fmla="*/ 1090 w 4993"/>
                <a:gd name="T63" fmla="*/ 4492 h 5106"/>
                <a:gd name="T64" fmla="*/ 1727 w 4993"/>
                <a:gd name="T65" fmla="*/ 4626 h 5106"/>
                <a:gd name="T66" fmla="*/ 1724 w 4993"/>
                <a:gd name="T67" fmla="*/ 4647 h 5106"/>
                <a:gd name="T68" fmla="*/ 1217 w 4993"/>
                <a:gd name="T69" fmla="*/ 4592 h 5106"/>
                <a:gd name="T70" fmla="*/ 2132 w 4993"/>
                <a:gd name="T71" fmla="*/ 4937 h 5106"/>
                <a:gd name="T72" fmla="*/ 2861 w 4993"/>
                <a:gd name="T73" fmla="*/ 5002 h 5106"/>
                <a:gd name="T74" fmla="*/ 3707 w 4993"/>
                <a:gd name="T75" fmla="*/ 4784 h 5106"/>
                <a:gd name="T76" fmla="*/ 4359 w 4993"/>
                <a:gd name="T77" fmla="*/ 4226 h 5106"/>
                <a:gd name="T78" fmla="*/ 4757 w 4993"/>
                <a:gd name="T79" fmla="*/ 3440 h 5106"/>
                <a:gd name="T80" fmla="*/ 4852 w 4993"/>
                <a:gd name="T81" fmla="*/ 2527 h 5106"/>
                <a:gd name="T82" fmla="*/ 4621 w 4993"/>
                <a:gd name="T83" fmla="*/ 1610 h 5106"/>
                <a:gd name="T84" fmla="*/ 4092 w 4993"/>
                <a:gd name="T85" fmla="*/ 829 h 5106"/>
                <a:gd name="T86" fmla="*/ 3329 w 4993"/>
                <a:gd name="T87" fmla="*/ 319 h 5106"/>
                <a:gd name="T88" fmla="*/ 2453 w 4993"/>
                <a:gd name="T89" fmla="*/ 128 h 5106"/>
                <a:gd name="T90" fmla="*/ 2965 w 4993"/>
                <a:gd name="T91" fmla="*/ 76 h 5106"/>
                <a:gd name="T92" fmla="*/ 3774 w 4993"/>
                <a:gd name="T93" fmla="*/ 393 h 5106"/>
                <a:gd name="T94" fmla="*/ 4478 w 4993"/>
                <a:gd name="T95" fmla="*/ 1086 h 5106"/>
                <a:gd name="T96" fmla="*/ 4903 w 4993"/>
                <a:gd name="T97" fmla="*/ 2017 h 5106"/>
                <a:gd name="T98" fmla="*/ 4976 w 4993"/>
                <a:gd name="T99" fmla="*/ 3037 h 5106"/>
                <a:gd name="T100" fmla="*/ 4687 w 4993"/>
                <a:gd name="T101" fmla="*/ 3965 h 5106"/>
                <a:gd name="T102" fmla="*/ 4096 w 4993"/>
                <a:gd name="T103" fmla="*/ 4669 h 5106"/>
                <a:gd name="T104" fmla="*/ 3284 w 4993"/>
                <a:gd name="T105" fmla="*/ 5061 h 5106"/>
                <a:gd name="T106" fmla="*/ 2321 w 4993"/>
                <a:gd name="T107" fmla="*/ 5098 h 5106"/>
                <a:gd name="T108" fmla="*/ 1357 w 4993"/>
                <a:gd name="T109" fmla="*/ 4830 h 5106"/>
                <a:gd name="T110" fmla="*/ 577 w 4993"/>
                <a:gd name="T111" fmla="*/ 4185 h 5106"/>
                <a:gd name="T112" fmla="*/ 102 w 4993"/>
                <a:gd name="T113" fmla="*/ 3299 h 5106"/>
                <a:gd name="T114" fmla="*/ 19 w 4993"/>
                <a:gd name="T115" fmla="*/ 2267 h 5106"/>
                <a:gd name="T116" fmla="*/ 332 w 4993"/>
                <a:gd name="T117" fmla="*/ 1295 h 5106"/>
                <a:gd name="T118" fmla="*/ 983 w 4993"/>
                <a:gd name="T119" fmla="*/ 489 h 5106"/>
                <a:gd name="T120" fmla="*/ 1726 w 4993"/>
                <a:gd name="T121" fmla="*/ 73 h 5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93" h="5106">
                  <a:moveTo>
                    <a:pt x="2326" y="124"/>
                  </a:moveTo>
                  <a:lnTo>
                    <a:pt x="2199" y="125"/>
                  </a:lnTo>
                  <a:lnTo>
                    <a:pt x="2076" y="131"/>
                  </a:lnTo>
                  <a:lnTo>
                    <a:pt x="1955" y="145"/>
                  </a:lnTo>
                  <a:lnTo>
                    <a:pt x="1842" y="166"/>
                  </a:lnTo>
                  <a:lnTo>
                    <a:pt x="1730" y="197"/>
                  </a:lnTo>
                  <a:lnTo>
                    <a:pt x="1620" y="235"/>
                  </a:lnTo>
                  <a:lnTo>
                    <a:pt x="1513" y="283"/>
                  </a:lnTo>
                  <a:lnTo>
                    <a:pt x="1408" y="339"/>
                  </a:lnTo>
                  <a:lnTo>
                    <a:pt x="1642" y="336"/>
                  </a:lnTo>
                  <a:lnTo>
                    <a:pt x="1875" y="339"/>
                  </a:lnTo>
                  <a:lnTo>
                    <a:pt x="1884" y="342"/>
                  </a:lnTo>
                  <a:lnTo>
                    <a:pt x="1889" y="348"/>
                  </a:lnTo>
                  <a:lnTo>
                    <a:pt x="1887" y="356"/>
                  </a:lnTo>
                  <a:lnTo>
                    <a:pt x="1884" y="364"/>
                  </a:lnTo>
                  <a:lnTo>
                    <a:pt x="1875" y="367"/>
                  </a:lnTo>
                  <a:lnTo>
                    <a:pt x="1619" y="370"/>
                  </a:lnTo>
                  <a:lnTo>
                    <a:pt x="1361" y="367"/>
                  </a:lnTo>
                  <a:lnTo>
                    <a:pt x="1275" y="423"/>
                  </a:lnTo>
                  <a:lnTo>
                    <a:pt x="1189" y="482"/>
                  </a:lnTo>
                  <a:lnTo>
                    <a:pt x="1109" y="544"/>
                  </a:lnTo>
                  <a:lnTo>
                    <a:pt x="1261" y="536"/>
                  </a:lnTo>
                  <a:lnTo>
                    <a:pt x="1414" y="530"/>
                  </a:lnTo>
                  <a:lnTo>
                    <a:pt x="1422" y="531"/>
                  </a:lnTo>
                  <a:lnTo>
                    <a:pt x="1425" y="537"/>
                  </a:lnTo>
                  <a:lnTo>
                    <a:pt x="1425" y="545"/>
                  </a:lnTo>
                  <a:lnTo>
                    <a:pt x="1422" y="551"/>
                  </a:lnTo>
                  <a:lnTo>
                    <a:pt x="1414" y="555"/>
                  </a:lnTo>
                  <a:lnTo>
                    <a:pt x="1244" y="565"/>
                  </a:lnTo>
                  <a:lnTo>
                    <a:pt x="1075" y="572"/>
                  </a:lnTo>
                  <a:lnTo>
                    <a:pt x="988" y="648"/>
                  </a:lnTo>
                  <a:lnTo>
                    <a:pt x="906" y="725"/>
                  </a:lnTo>
                  <a:lnTo>
                    <a:pt x="826" y="806"/>
                  </a:lnTo>
                  <a:lnTo>
                    <a:pt x="989" y="804"/>
                  </a:lnTo>
                  <a:lnTo>
                    <a:pt x="1152" y="804"/>
                  </a:lnTo>
                  <a:lnTo>
                    <a:pt x="1157" y="806"/>
                  </a:lnTo>
                  <a:lnTo>
                    <a:pt x="1158" y="807"/>
                  </a:lnTo>
                  <a:lnTo>
                    <a:pt x="1161" y="810"/>
                  </a:lnTo>
                  <a:lnTo>
                    <a:pt x="1161" y="815"/>
                  </a:lnTo>
                  <a:lnTo>
                    <a:pt x="1161" y="818"/>
                  </a:lnTo>
                  <a:lnTo>
                    <a:pt x="1158" y="821"/>
                  </a:lnTo>
                  <a:lnTo>
                    <a:pt x="1157" y="823"/>
                  </a:lnTo>
                  <a:lnTo>
                    <a:pt x="1152" y="824"/>
                  </a:lnTo>
                  <a:lnTo>
                    <a:pt x="981" y="826"/>
                  </a:lnTo>
                  <a:lnTo>
                    <a:pt x="811" y="823"/>
                  </a:lnTo>
                  <a:lnTo>
                    <a:pt x="743" y="899"/>
                  </a:lnTo>
                  <a:lnTo>
                    <a:pt x="682" y="971"/>
                  </a:lnTo>
                  <a:lnTo>
                    <a:pt x="625" y="1047"/>
                  </a:lnTo>
                  <a:lnTo>
                    <a:pt x="571" y="1123"/>
                  </a:lnTo>
                  <a:lnTo>
                    <a:pt x="643" y="1123"/>
                  </a:lnTo>
                  <a:lnTo>
                    <a:pt x="715" y="1128"/>
                  </a:lnTo>
                  <a:lnTo>
                    <a:pt x="786" y="1140"/>
                  </a:lnTo>
                  <a:lnTo>
                    <a:pt x="794" y="1145"/>
                  </a:lnTo>
                  <a:lnTo>
                    <a:pt x="797" y="1153"/>
                  </a:lnTo>
                  <a:lnTo>
                    <a:pt x="794" y="1160"/>
                  </a:lnTo>
                  <a:lnTo>
                    <a:pt x="788" y="1167"/>
                  </a:lnTo>
                  <a:lnTo>
                    <a:pt x="778" y="1167"/>
                  </a:lnTo>
                  <a:lnTo>
                    <a:pt x="702" y="1157"/>
                  </a:lnTo>
                  <a:lnTo>
                    <a:pt x="626" y="1153"/>
                  </a:lnTo>
                  <a:lnTo>
                    <a:pt x="550" y="1153"/>
                  </a:lnTo>
                  <a:lnTo>
                    <a:pt x="493" y="1244"/>
                  </a:lnTo>
                  <a:lnTo>
                    <a:pt x="439" y="1339"/>
                  </a:lnTo>
                  <a:lnTo>
                    <a:pt x="389" y="1433"/>
                  </a:lnTo>
                  <a:lnTo>
                    <a:pt x="490" y="1433"/>
                  </a:lnTo>
                  <a:lnTo>
                    <a:pt x="589" y="1422"/>
                  </a:lnTo>
                  <a:lnTo>
                    <a:pt x="688" y="1405"/>
                  </a:lnTo>
                  <a:lnTo>
                    <a:pt x="692" y="1405"/>
                  </a:lnTo>
                  <a:lnTo>
                    <a:pt x="696" y="1407"/>
                  </a:lnTo>
                  <a:lnTo>
                    <a:pt x="698" y="1408"/>
                  </a:lnTo>
                  <a:lnTo>
                    <a:pt x="699" y="1412"/>
                  </a:lnTo>
                  <a:lnTo>
                    <a:pt x="701" y="1415"/>
                  </a:lnTo>
                  <a:lnTo>
                    <a:pt x="701" y="1418"/>
                  </a:lnTo>
                  <a:lnTo>
                    <a:pt x="699" y="1421"/>
                  </a:lnTo>
                  <a:lnTo>
                    <a:pt x="698" y="1424"/>
                  </a:lnTo>
                  <a:lnTo>
                    <a:pt x="693" y="1425"/>
                  </a:lnTo>
                  <a:lnTo>
                    <a:pt x="616" y="1444"/>
                  </a:lnTo>
                  <a:lnTo>
                    <a:pt x="538" y="1455"/>
                  </a:lnTo>
                  <a:lnTo>
                    <a:pt x="459" y="1460"/>
                  </a:lnTo>
                  <a:lnTo>
                    <a:pt x="378" y="1456"/>
                  </a:lnTo>
                  <a:lnTo>
                    <a:pt x="330" y="1565"/>
                  </a:lnTo>
                  <a:lnTo>
                    <a:pt x="285" y="1677"/>
                  </a:lnTo>
                  <a:lnTo>
                    <a:pt x="247" y="1790"/>
                  </a:lnTo>
                  <a:lnTo>
                    <a:pt x="323" y="1782"/>
                  </a:lnTo>
                  <a:lnTo>
                    <a:pt x="398" y="1780"/>
                  </a:lnTo>
                  <a:lnTo>
                    <a:pt x="474" y="1783"/>
                  </a:lnTo>
                  <a:lnTo>
                    <a:pt x="484" y="1788"/>
                  </a:lnTo>
                  <a:lnTo>
                    <a:pt x="488" y="1796"/>
                  </a:lnTo>
                  <a:lnTo>
                    <a:pt x="488" y="1804"/>
                  </a:lnTo>
                  <a:lnTo>
                    <a:pt x="484" y="1811"/>
                  </a:lnTo>
                  <a:lnTo>
                    <a:pt x="474" y="1814"/>
                  </a:lnTo>
                  <a:lnTo>
                    <a:pt x="395" y="1813"/>
                  </a:lnTo>
                  <a:lnTo>
                    <a:pt x="316" y="1816"/>
                  </a:lnTo>
                  <a:lnTo>
                    <a:pt x="237" y="1821"/>
                  </a:lnTo>
                  <a:lnTo>
                    <a:pt x="198" y="1965"/>
                  </a:lnTo>
                  <a:lnTo>
                    <a:pt x="166" y="2109"/>
                  </a:lnTo>
                  <a:lnTo>
                    <a:pt x="282" y="2104"/>
                  </a:lnTo>
                  <a:lnTo>
                    <a:pt x="398" y="2095"/>
                  </a:lnTo>
                  <a:lnTo>
                    <a:pt x="402" y="2095"/>
                  </a:lnTo>
                  <a:lnTo>
                    <a:pt x="405" y="2096"/>
                  </a:lnTo>
                  <a:lnTo>
                    <a:pt x="408" y="2100"/>
                  </a:lnTo>
                  <a:lnTo>
                    <a:pt x="409" y="2103"/>
                  </a:lnTo>
                  <a:lnTo>
                    <a:pt x="409" y="2106"/>
                  </a:lnTo>
                  <a:lnTo>
                    <a:pt x="409" y="2110"/>
                  </a:lnTo>
                  <a:lnTo>
                    <a:pt x="408" y="2114"/>
                  </a:lnTo>
                  <a:lnTo>
                    <a:pt x="405" y="2115"/>
                  </a:lnTo>
                  <a:lnTo>
                    <a:pt x="402" y="2117"/>
                  </a:lnTo>
                  <a:lnTo>
                    <a:pt x="321" y="2129"/>
                  </a:lnTo>
                  <a:lnTo>
                    <a:pt x="242" y="2135"/>
                  </a:lnTo>
                  <a:lnTo>
                    <a:pt x="161" y="2137"/>
                  </a:lnTo>
                  <a:lnTo>
                    <a:pt x="140" y="2293"/>
                  </a:lnTo>
                  <a:lnTo>
                    <a:pt x="127" y="2451"/>
                  </a:lnTo>
                  <a:lnTo>
                    <a:pt x="216" y="2448"/>
                  </a:lnTo>
                  <a:lnTo>
                    <a:pt x="304" y="2436"/>
                  </a:lnTo>
                  <a:lnTo>
                    <a:pt x="307" y="2437"/>
                  </a:lnTo>
                  <a:lnTo>
                    <a:pt x="312" y="2437"/>
                  </a:lnTo>
                  <a:lnTo>
                    <a:pt x="315" y="2441"/>
                  </a:lnTo>
                  <a:lnTo>
                    <a:pt x="316" y="2444"/>
                  </a:lnTo>
                  <a:lnTo>
                    <a:pt x="318" y="2448"/>
                  </a:lnTo>
                  <a:lnTo>
                    <a:pt x="318" y="2451"/>
                  </a:lnTo>
                  <a:lnTo>
                    <a:pt x="316" y="2454"/>
                  </a:lnTo>
                  <a:lnTo>
                    <a:pt x="313" y="2458"/>
                  </a:lnTo>
                  <a:lnTo>
                    <a:pt x="310" y="2459"/>
                  </a:lnTo>
                  <a:lnTo>
                    <a:pt x="248" y="2468"/>
                  </a:lnTo>
                  <a:lnTo>
                    <a:pt x="188" y="2473"/>
                  </a:lnTo>
                  <a:lnTo>
                    <a:pt x="126" y="2472"/>
                  </a:lnTo>
                  <a:lnTo>
                    <a:pt x="124" y="2622"/>
                  </a:lnTo>
                  <a:lnTo>
                    <a:pt x="132" y="2771"/>
                  </a:lnTo>
                  <a:lnTo>
                    <a:pt x="242" y="2769"/>
                  </a:lnTo>
                  <a:lnTo>
                    <a:pt x="352" y="2761"/>
                  </a:lnTo>
                  <a:lnTo>
                    <a:pt x="357" y="2763"/>
                  </a:lnTo>
                  <a:lnTo>
                    <a:pt x="360" y="2764"/>
                  </a:lnTo>
                  <a:lnTo>
                    <a:pt x="363" y="2768"/>
                  </a:lnTo>
                  <a:lnTo>
                    <a:pt x="363" y="2771"/>
                  </a:lnTo>
                  <a:lnTo>
                    <a:pt x="364" y="2774"/>
                  </a:lnTo>
                  <a:lnTo>
                    <a:pt x="363" y="2777"/>
                  </a:lnTo>
                  <a:lnTo>
                    <a:pt x="361" y="2781"/>
                  </a:lnTo>
                  <a:lnTo>
                    <a:pt x="360" y="2783"/>
                  </a:lnTo>
                  <a:lnTo>
                    <a:pt x="355" y="2785"/>
                  </a:lnTo>
                  <a:lnTo>
                    <a:pt x="282" y="2795"/>
                  </a:lnTo>
                  <a:lnTo>
                    <a:pt x="208" y="2799"/>
                  </a:lnTo>
                  <a:lnTo>
                    <a:pt x="133" y="2797"/>
                  </a:lnTo>
                  <a:lnTo>
                    <a:pt x="152" y="2950"/>
                  </a:lnTo>
                  <a:lnTo>
                    <a:pt x="178" y="3102"/>
                  </a:lnTo>
                  <a:lnTo>
                    <a:pt x="273" y="3093"/>
                  </a:lnTo>
                  <a:lnTo>
                    <a:pt x="366" y="3090"/>
                  </a:lnTo>
                  <a:lnTo>
                    <a:pt x="459" y="3096"/>
                  </a:lnTo>
                  <a:lnTo>
                    <a:pt x="464" y="3098"/>
                  </a:lnTo>
                  <a:lnTo>
                    <a:pt x="467" y="3099"/>
                  </a:lnTo>
                  <a:lnTo>
                    <a:pt x="468" y="3102"/>
                  </a:lnTo>
                  <a:lnTo>
                    <a:pt x="470" y="3105"/>
                  </a:lnTo>
                  <a:lnTo>
                    <a:pt x="470" y="3110"/>
                  </a:lnTo>
                  <a:lnTo>
                    <a:pt x="468" y="3113"/>
                  </a:lnTo>
                  <a:lnTo>
                    <a:pt x="467" y="3115"/>
                  </a:lnTo>
                  <a:lnTo>
                    <a:pt x="464" y="3118"/>
                  </a:lnTo>
                  <a:lnTo>
                    <a:pt x="459" y="3118"/>
                  </a:lnTo>
                  <a:lnTo>
                    <a:pt x="367" y="3116"/>
                  </a:lnTo>
                  <a:lnTo>
                    <a:pt x="276" y="3119"/>
                  </a:lnTo>
                  <a:lnTo>
                    <a:pt x="183" y="3125"/>
                  </a:lnTo>
                  <a:lnTo>
                    <a:pt x="219" y="3262"/>
                  </a:lnTo>
                  <a:lnTo>
                    <a:pt x="260" y="3395"/>
                  </a:lnTo>
                  <a:lnTo>
                    <a:pt x="312" y="3527"/>
                  </a:lnTo>
                  <a:lnTo>
                    <a:pt x="369" y="3657"/>
                  </a:lnTo>
                  <a:lnTo>
                    <a:pt x="374" y="3663"/>
                  </a:lnTo>
                  <a:lnTo>
                    <a:pt x="377" y="3671"/>
                  </a:lnTo>
                  <a:lnTo>
                    <a:pt x="492" y="3662"/>
                  </a:lnTo>
                  <a:lnTo>
                    <a:pt x="606" y="3659"/>
                  </a:lnTo>
                  <a:lnTo>
                    <a:pt x="721" y="3662"/>
                  </a:lnTo>
                  <a:lnTo>
                    <a:pt x="726" y="3662"/>
                  </a:lnTo>
                  <a:lnTo>
                    <a:pt x="729" y="3665"/>
                  </a:lnTo>
                  <a:lnTo>
                    <a:pt x="730" y="3668"/>
                  </a:lnTo>
                  <a:lnTo>
                    <a:pt x="732" y="3671"/>
                  </a:lnTo>
                  <a:lnTo>
                    <a:pt x="732" y="3674"/>
                  </a:lnTo>
                  <a:lnTo>
                    <a:pt x="730" y="3677"/>
                  </a:lnTo>
                  <a:lnTo>
                    <a:pt x="729" y="3680"/>
                  </a:lnTo>
                  <a:lnTo>
                    <a:pt x="726" y="3682"/>
                  </a:lnTo>
                  <a:lnTo>
                    <a:pt x="721" y="3683"/>
                  </a:lnTo>
                  <a:lnTo>
                    <a:pt x="609" y="3690"/>
                  </a:lnTo>
                  <a:lnTo>
                    <a:pt x="498" y="3691"/>
                  </a:lnTo>
                  <a:lnTo>
                    <a:pt x="386" y="3688"/>
                  </a:lnTo>
                  <a:lnTo>
                    <a:pt x="431" y="3773"/>
                  </a:lnTo>
                  <a:lnTo>
                    <a:pt x="479" y="3855"/>
                  </a:lnTo>
                  <a:lnTo>
                    <a:pt x="529" y="3934"/>
                  </a:lnTo>
                  <a:lnTo>
                    <a:pt x="650" y="3930"/>
                  </a:lnTo>
                  <a:lnTo>
                    <a:pt x="771" y="3933"/>
                  </a:lnTo>
                  <a:lnTo>
                    <a:pt x="890" y="3944"/>
                  </a:lnTo>
                  <a:lnTo>
                    <a:pt x="895" y="3945"/>
                  </a:lnTo>
                  <a:lnTo>
                    <a:pt x="898" y="3947"/>
                  </a:lnTo>
                  <a:lnTo>
                    <a:pt x="899" y="3950"/>
                  </a:lnTo>
                  <a:lnTo>
                    <a:pt x="901" y="3955"/>
                  </a:lnTo>
                  <a:lnTo>
                    <a:pt x="901" y="3958"/>
                  </a:lnTo>
                  <a:lnTo>
                    <a:pt x="899" y="3961"/>
                  </a:lnTo>
                  <a:lnTo>
                    <a:pt x="898" y="3964"/>
                  </a:lnTo>
                  <a:lnTo>
                    <a:pt x="895" y="3965"/>
                  </a:lnTo>
                  <a:lnTo>
                    <a:pt x="890" y="3965"/>
                  </a:lnTo>
                  <a:lnTo>
                    <a:pt x="715" y="3955"/>
                  </a:lnTo>
                  <a:lnTo>
                    <a:pt x="541" y="3951"/>
                  </a:lnTo>
                  <a:lnTo>
                    <a:pt x="600" y="4034"/>
                  </a:lnTo>
                  <a:lnTo>
                    <a:pt x="662" y="4111"/>
                  </a:lnTo>
                  <a:lnTo>
                    <a:pt x="727" y="4185"/>
                  </a:lnTo>
                  <a:lnTo>
                    <a:pt x="842" y="4190"/>
                  </a:lnTo>
                  <a:lnTo>
                    <a:pt x="957" y="4196"/>
                  </a:lnTo>
                  <a:lnTo>
                    <a:pt x="1071" y="4206"/>
                  </a:lnTo>
                  <a:lnTo>
                    <a:pt x="1186" y="4220"/>
                  </a:lnTo>
                  <a:lnTo>
                    <a:pt x="1189" y="4221"/>
                  </a:lnTo>
                  <a:lnTo>
                    <a:pt x="1192" y="4224"/>
                  </a:lnTo>
                  <a:lnTo>
                    <a:pt x="1194" y="4227"/>
                  </a:lnTo>
                  <a:lnTo>
                    <a:pt x="1194" y="4230"/>
                  </a:lnTo>
                  <a:lnTo>
                    <a:pt x="1194" y="4234"/>
                  </a:lnTo>
                  <a:lnTo>
                    <a:pt x="1192" y="4238"/>
                  </a:lnTo>
                  <a:lnTo>
                    <a:pt x="1189" y="4240"/>
                  </a:lnTo>
                  <a:lnTo>
                    <a:pt x="1186" y="4243"/>
                  </a:lnTo>
                  <a:lnTo>
                    <a:pt x="1183" y="4243"/>
                  </a:lnTo>
                  <a:lnTo>
                    <a:pt x="1076" y="4241"/>
                  </a:lnTo>
                  <a:lnTo>
                    <a:pt x="968" y="4235"/>
                  </a:lnTo>
                  <a:lnTo>
                    <a:pt x="859" y="4226"/>
                  </a:lnTo>
                  <a:lnTo>
                    <a:pt x="752" y="4213"/>
                  </a:lnTo>
                  <a:lnTo>
                    <a:pt x="830" y="4292"/>
                  </a:lnTo>
                  <a:lnTo>
                    <a:pt x="910" y="4367"/>
                  </a:lnTo>
                  <a:lnTo>
                    <a:pt x="994" y="4437"/>
                  </a:lnTo>
                  <a:lnTo>
                    <a:pt x="1081" y="4502"/>
                  </a:lnTo>
                  <a:lnTo>
                    <a:pt x="1082" y="4499"/>
                  </a:lnTo>
                  <a:lnTo>
                    <a:pt x="1084" y="4495"/>
                  </a:lnTo>
                  <a:lnTo>
                    <a:pt x="1087" y="4494"/>
                  </a:lnTo>
                  <a:lnTo>
                    <a:pt x="1090" y="4492"/>
                  </a:lnTo>
                  <a:lnTo>
                    <a:pt x="1093" y="4492"/>
                  </a:lnTo>
                  <a:lnTo>
                    <a:pt x="1220" y="4516"/>
                  </a:lnTo>
                  <a:lnTo>
                    <a:pt x="1347" y="4537"/>
                  </a:lnTo>
                  <a:lnTo>
                    <a:pt x="1475" y="4562"/>
                  </a:lnTo>
                  <a:lnTo>
                    <a:pt x="1600" y="4590"/>
                  </a:lnTo>
                  <a:lnTo>
                    <a:pt x="1723" y="4624"/>
                  </a:lnTo>
                  <a:lnTo>
                    <a:pt x="1727" y="4626"/>
                  </a:lnTo>
                  <a:lnTo>
                    <a:pt x="1729" y="4629"/>
                  </a:lnTo>
                  <a:lnTo>
                    <a:pt x="1730" y="4632"/>
                  </a:lnTo>
                  <a:lnTo>
                    <a:pt x="1732" y="4636"/>
                  </a:lnTo>
                  <a:lnTo>
                    <a:pt x="1730" y="4640"/>
                  </a:lnTo>
                  <a:lnTo>
                    <a:pt x="1729" y="4644"/>
                  </a:lnTo>
                  <a:lnTo>
                    <a:pt x="1727" y="4646"/>
                  </a:lnTo>
                  <a:lnTo>
                    <a:pt x="1724" y="4647"/>
                  </a:lnTo>
                  <a:lnTo>
                    <a:pt x="1720" y="4649"/>
                  </a:lnTo>
                  <a:lnTo>
                    <a:pt x="1595" y="4630"/>
                  </a:lnTo>
                  <a:lnTo>
                    <a:pt x="1470" y="4605"/>
                  </a:lnTo>
                  <a:lnTo>
                    <a:pt x="1347" y="4578"/>
                  </a:lnTo>
                  <a:lnTo>
                    <a:pt x="1223" y="4547"/>
                  </a:lnTo>
                  <a:lnTo>
                    <a:pt x="1101" y="4516"/>
                  </a:lnTo>
                  <a:lnTo>
                    <a:pt x="1217" y="4592"/>
                  </a:lnTo>
                  <a:lnTo>
                    <a:pt x="1337" y="4661"/>
                  </a:lnTo>
                  <a:lnTo>
                    <a:pt x="1461" y="4723"/>
                  </a:lnTo>
                  <a:lnTo>
                    <a:pt x="1589" y="4779"/>
                  </a:lnTo>
                  <a:lnTo>
                    <a:pt x="1721" y="4829"/>
                  </a:lnTo>
                  <a:lnTo>
                    <a:pt x="1856" y="4870"/>
                  </a:lnTo>
                  <a:lnTo>
                    <a:pt x="1992" y="4908"/>
                  </a:lnTo>
                  <a:lnTo>
                    <a:pt x="2132" y="4937"/>
                  </a:lnTo>
                  <a:lnTo>
                    <a:pt x="2275" y="4962"/>
                  </a:lnTo>
                  <a:lnTo>
                    <a:pt x="2419" y="4980"/>
                  </a:lnTo>
                  <a:lnTo>
                    <a:pt x="2565" y="4994"/>
                  </a:lnTo>
                  <a:lnTo>
                    <a:pt x="2577" y="4988"/>
                  </a:lnTo>
                  <a:lnTo>
                    <a:pt x="2592" y="4987"/>
                  </a:lnTo>
                  <a:lnTo>
                    <a:pt x="2727" y="4999"/>
                  </a:lnTo>
                  <a:lnTo>
                    <a:pt x="2861" y="5002"/>
                  </a:lnTo>
                  <a:lnTo>
                    <a:pt x="2993" y="4996"/>
                  </a:lnTo>
                  <a:lnTo>
                    <a:pt x="3120" y="4982"/>
                  </a:lnTo>
                  <a:lnTo>
                    <a:pt x="3244" y="4957"/>
                  </a:lnTo>
                  <a:lnTo>
                    <a:pt x="3365" y="4926"/>
                  </a:lnTo>
                  <a:lnTo>
                    <a:pt x="3482" y="4886"/>
                  </a:lnTo>
                  <a:lnTo>
                    <a:pt x="3597" y="4839"/>
                  </a:lnTo>
                  <a:lnTo>
                    <a:pt x="3707" y="4784"/>
                  </a:lnTo>
                  <a:lnTo>
                    <a:pt x="3813" y="4723"/>
                  </a:lnTo>
                  <a:lnTo>
                    <a:pt x="3915" y="4655"/>
                  </a:lnTo>
                  <a:lnTo>
                    <a:pt x="4013" y="4581"/>
                  </a:lnTo>
                  <a:lnTo>
                    <a:pt x="4106" y="4500"/>
                  </a:lnTo>
                  <a:lnTo>
                    <a:pt x="4196" y="4413"/>
                  </a:lnTo>
                  <a:lnTo>
                    <a:pt x="4279" y="4322"/>
                  </a:lnTo>
                  <a:lnTo>
                    <a:pt x="4359" y="4226"/>
                  </a:lnTo>
                  <a:lnTo>
                    <a:pt x="4431" y="4125"/>
                  </a:lnTo>
                  <a:lnTo>
                    <a:pt x="4500" y="4020"/>
                  </a:lnTo>
                  <a:lnTo>
                    <a:pt x="4563" y="3911"/>
                  </a:lnTo>
                  <a:lnTo>
                    <a:pt x="4621" y="3798"/>
                  </a:lnTo>
                  <a:lnTo>
                    <a:pt x="4672" y="3682"/>
                  </a:lnTo>
                  <a:lnTo>
                    <a:pt x="4718" y="3563"/>
                  </a:lnTo>
                  <a:lnTo>
                    <a:pt x="4757" y="3440"/>
                  </a:lnTo>
                  <a:lnTo>
                    <a:pt x="4791" y="3316"/>
                  </a:lnTo>
                  <a:lnTo>
                    <a:pt x="4817" y="3189"/>
                  </a:lnTo>
                  <a:lnTo>
                    <a:pt x="4838" y="3062"/>
                  </a:lnTo>
                  <a:lnTo>
                    <a:pt x="4852" y="2932"/>
                  </a:lnTo>
                  <a:lnTo>
                    <a:pt x="4859" y="2797"/>
                  </a:lnTo>
                  <a:lnTo>
                    <a:pt x="4859" y="2662"/>
                  </a:lnTo>
                  <a:lnTo>
                    <a:pt x="4852" y="2527"/>
                  </a:lnTo>
                  <a:lnTo>
                    <a:pt x="4839" y="2392"/>
                  </a:lnTo>
                  <a:lnTo>
                    <a:pt x="4819" y="2258"/>
                  </a:lnTo>
                  <a:lnTo>
                    <a:pt x="4791" y="2124"/>
                  </a:lnTo>
                  <a:lnTo>
                    <a:pt x="4759" y="1993"/>
                  </a:lnTo>
                  <a:lnTo>
                    <a:pt x="4718" y="1862"/>
                  </a:lnTo>
                  <a:lnTo>
                    <a:pt x="4672" y="1735"/>
                  </a:lnTo>
                  <a:lnTo>
                    <a:pt x="4621" y="1610"/>
                  </a:lnTo>
                  <a:lnTo>
                    <a:pt x="4562" y="1487"/>
                  </a:lnTo>
                  <a:lnTo>
                    <a:pt x="4498" y="1367"/>
                  </a:lnTo>
                  <a:lnTo>
                    <a:pt x="4428" y="1250"/>
                  </a:lnTo>
                  <a:lnTo>
                    <a:pt x="4352" y="1139"/>
                  </a:lnTo>
                  <a:lnTo>
                    <a:pt x="4270" y="1030"/>
                  </a:lnTo>
                  <a:lnTo>
                    <a:pt x="4183" y="926"/>
                  </a:lnTo>
                  <a:lnTo>
                    <a:pt x="4092" y="829"/>
                  </a:lnTo>
                  <a:lnTo>
                    <a:pt x="3994" y="736"/>
                  </a:lnTo>
                  <a:lnTo>
                    <a:pt x="3890" y="648"/>
                  </a:lnTo>
                  <a:lnTo>
                    <a:pt x="3782" y="565"/>
                  </a:lnTo>
                  <a:lnTo>
                    <a:pt x="3669" y="491"/>
                  </a:lnTo>
                  <a:lnTo>
                    <a:pt x="3551" y="421"/>
                  </a:lnTo>
                  <a:lnTo>
                    <a:pt x="3442" y="367"/>
                  </a:lnTo>
                  <a:lnTo>
                    <a:pt x="3329" y="319"/>
                  </a:lnTo>
                  <a:lnTo>
                    <a:pt x="3211" y="276"/>
                  </a:lnTo>
                  <a:lnTo>
                    <a:pt x="3090" y="237"/>
                  </a:lnTo>
                  <a:lnTo>
                    <a:pt x="2965" y="204"/>
                  </a:lnTo>
                  <a:lnTo>
                    <a:pt x="2839" y="176"/>
                  </a:lnTo>
                  <a:lnTo>
                    <a:pt x="2710" y="155"/>
                  </a:lnTo>
                  <a:lnTo>
                    <a:pt x="2582" y="139"/>
                  </a:lnTo>
                  <a:lnTo>
                    <a:pt x="2453" y="128"/>
                  </a:lnTo>
                  <a:lnTo>
                    <a:pt x="2326" y="124"/>
                  </a:lnTo>
                  <a:close/>
                  <a:moveTo>
                    <a:pt x="2329" y="0"/>
                  </a:moveTo>
                  <a:lnTo>
                    <a:pt x="2459" y="6"/>
                  </a:lnTo>
                  <a:lnTo>
                    <a:pt x="2588" y="18"/>
                  </a:lnTo>
                  <a:lnTo>
                    <a:pt x="2715" y="32"/>
                  </a:lnTo>
                  <a:lnTo>
                    <a:pt x="2841" y="51"/>
                  </a:lnTo>
                  <a:lnTo>
                    <a:pt x="2965" y="76"/>
                  </a:lnTo>
                  <a:lnTo>
                    <a:pt x="3087" y="104"/>
                  </a:lnTo>
                  <a:lnTo>
                    <a:pt x="3206" y="136"/>
                  </a:lnTo>
                  <a:lnTo>
                    <a:pt x="3326" y="175"/>
                  </a:lnTo>
                  <a:lnTo>
                    <a:pt x="3441" y="220"/>
                  </a:lnTo>
                  <a:lnTo>
                    <a:pt x="3555" y="271"/>
                  </a:lnTo>
                  <a:lnTo>
                    <a:pt x="3665" y="330"/>
                  </a:lnTo>
                  <a:lnTo>
                    <a:pt x="3774" y="393"/>
                  </a:lnTo>
                  <a:lnTo>
                    <a:pt x="3881" y="466"/>
                  </a:lnTo>
                  <a:lnTo>
                    <a:pt x="3983" y="545"/>
                  </a:lnTo>
                  <a:lnTo>
                    <a:pt x="4095" y="643"/>
                  </a:lnTo>
                  <a:lnTo>
                    <a:pt x="4200" y="745"/>
                  </a:lnTo>
                  <a:lnTo>
                    <a:pt x="4300" y="854"/>
                  </a:lnTo>
                  <a:lnTo>
                    <a:pt x="4391" y="967"/>
                  </a:lnTo>
                  <a:lnTo>
                    <a:pt x="4478" y="1086"/>
                  </a:lnTo>
                  <a:lnTo>
                    <a:pt x="4559" y="1209"/>
                  </a:lnTo>
                  <a:lnTo>
                    <a:pt x="4633" y="1336"/>
                  </a:lnTo>
                  <a:lnTo>
                    <a:pt x="4700" y="1466"/>
                  </a:lnTo>
                  <a:lnTo>
                    <a:pt x="4762" y="1599"/>
                  </a:lnTo>
                  <a:lnTo>
                    <a:pt x="4814" y="1737"/>
                  </a:lnTo>
                  <a:lnTo>
                    <a:pt x="4862" y="1876"/>
                  </a:lnTo>
                  <a:lnTo>
                    <a:pt x="4903" y="2017"/>
                  </a:lnTo>
                  <a:lnTo>
                    <a:pt x="4935" y="2160"/>
                  </a:lnTo>
                  <a:lnTo>
                    <a:pt x="4960" y="2306"/>
                  </a:lnTo>
                  <a:lnTo>
                    <a:pt x="4979" y="2451"/>
                  </a:lnTo>
                  <a:lnTo>
                    <a:pt x="4990" y="2597"/>
                  </a:lnTo>
                  <a:lnTo>
                    <a:pt x="4993" y="2744"/>
                  </a:lnTo>
                  <a:lnTo>
                    <a:pt x="4988" y="2890"/>
                  </a:lnTo>
                  <a:lnTo>
                    <a:pt x="4976" y="3037"/>
                  </a:lnTo>
                  <a:lnTo>
                    <a:pt x="4955" y="3181"/>
                  </a:lnTo>
                  <a:lnTo>
                    <a:pt x="4928" y="3325"/>
                  </a:lnTo>
                  <a:lnTo>
                    <a:pt x="4892" y="3468"/>
                  </a:lnTo>
                  <a:lnTo>
                    <a:pt x="4850" y="3598"/>
                  </a:lnTo>
                  <a:lnTo>
                    <a:pt x="4802" y="3724"/>
                  </a:lnTo>
                  <a:lnTo>
                    <a:pt x="4748" y="3846"/>
                  </a:lnTo>
                  <a:lnTo>
                    <a:pt x="4687" y="3965"/>
                  </a:lnTo>
                  <a:lnTo>
                    <a:pt x="4619" y="4080"/>
                  </a:lnTo>
                  <a:lnTo>
                    <a:pt x="4546" y="4192"/>
                  </a:lnTo>
                  <a:lnTo>
                    <a:pt x="4467" y="4297"/>
                  </a:lnTo>
                  <a:lnTo>
                    <a:pt x="4382" y="4398"/>
                  </a:lnTo>
                  <a:lnTo>
                    <a:pt x="4292" y="4494"/>
                  </a:lnTo>
                  <a:lnTo>
                    <a:pt x="4197" y="4585"/>
                  </a:lnTo>
                  <a:lnTo>
                    <a:pt x="4096" y="4669"/>
                  </a:lnTo>
                  <a:lnTo>
                    <a:pt x="3993" y="4746"/>
                  </a:lnTo>
                  <a:lnTo>
                    <a:pt x="3884" y="4818"/>
                  </a:lnTo>
                  <a:lnTo>
                    <a:pt x="3771" y="4883"/>
                  </a:lnTo>
                  <a:lnTo>
                    <a:pt x="3655" y="4939"/>
                  </a:lnTo>
                  <a:lnTo>
                    <a:pt x="3534" y="4988"/>
                  </a:lnTo>
                  <a:lnTo>
                    <a:pt x="3411" y="5029"/>
                  </a:lnTo>
                  <a:lnTo>
                    <a:pt x="3284" y="5061"/>
                  </a:lnTo>
                  <a:lnTo>
                    <a:pt x="3155" y="5086"/>
                  </a:lnTo>
                  <a:lnTo>
                    <a:pt x="3022" y="5100"/>
                  </a:lnTo>
                  <a:lnTo>
                    <a:pt x="2889" y="5106"/>
                  </a:lnTo>
                  <a:lnTo>
                    <a:pt x="2752" y="5101"/>
                  </a:lnTo>
                  <a:lnTo>
                    <a:pt x="2614" y="5087"/>
                  </a:lnTo>
                  <a:lnTo>
                    <a:pt x="2467" y="5098"/>
                  </a:lnTo>
                  <a:lnTo>
                    <a:pt x="2321" y="5098"/>
                  </a:lnTo>
                  <a:lnTo>
                    <a:pt x="2175" y="5089"/>
                  </a:lnTo>
                  <a:lnTo>
                    <a:pt x="2033" y="5069"/>
                  </a:lnTo>
                  <a:lnTo>
                    <a:pt x="1892" y="5039"/>
                  </a:lnTo>
                  <a:lnTo>
                    <a:pt x="1754" y="4999"/>
                  </a:lnTo>
                  <a:lnTo>
                    <a:pt x="1619" y="4951"/>
                  </a:lnTo>
                  <a:lnTo>
                    <a:pt x="1485" y="4895"/>
                  </a:lnTo>
                  <a:lnTo>
                    <a:pt x="1357" y="4830"/>
                  </a:lnTo>
                  <a:lnTo>
                    <a:pt x="1231" y="4759"/>
                  </a:lnTo>
                  <a:lnTo>
                    <a:pt x="1109" y="4680"/>
                  </a:lnTo>
                  <a:lnTo>
                    <a:pt x="992" y="4593"/>
                  </a:lnTo>
                  <a:lnTo>
                    <a:pt x="881" y="4500"/>
                  </a:lnTo>
                  <a:lnTo>
                    <a:pt x="774" y="4401"/>
                  </a:lnTo>
                  <a:lnTo>
                    <a:pt x="673" y="4297"/>
                  </a:lnTo>
                  <a:lnTo>
                    <a:pt x="577" y="4185"/>
                  </a:lnTo>
                  <a:lnTo>
                    <a:pt x="488" y="4071"/>
                  </a:lnTo>
                  <a:lnTo>
                    <a:pt x="405" y="3951"/>
                  </a:lnTo>
                  <a:lnTo>
                    <a:pt x="329" y="3828"/>
                  </a:lnTo>
                  <a:lnTo>
                    <a:pt x="260" y="3700"/>
                  </a:lnTo>
                  <a:lnTo>
                    <a:pt x="200" y="3570"/>
                  </a:lnTo>
                  <a:lnTo>
                    <a:pt x="147" y="3435"/>
                  </a:lnTo>
                  <a:lnTo>
                    <a:pt x="102" y="3299"/>
                  </a:lnTo>
                  <a:lnTo>
                    <a:pt x="64" y="3152"/>
                  </a:lnTo>
                  <a:lnTo>
                    <a:pt x="34" y="3005"/>
                  </a:lnTo>
                  <a:lnTo>
                    <a:pt x="14" y="2857"/>
                  </a:lnTo>
                  <a:lnTo>
                    <a:pt x="3" y="2709"/>
                  </a:lnTo>
                  <a:lnTo>
                    <a:pt x="0" y="2561"/>
                  </a:lnTo>
                  <a:lnTo>
                    <a:pt x="5" y="2414"/>
                  </a:lnTo>
                  <a:lnTo>
                    <a:pt x="19" y="2267"/>
                  </a:lnTo>
                  <a:lnTo>
                    <a:pt x="40" y="2123"/>
                  </a:lnTo>
                  <a:lnTo>
                    <a:pt x="70" y="1979"/>
                  </a:lnTo>
                  <a:lnTo>
                    <a:pt x="107" y="1838"/>
                  </a:lnTo>
                  <a:lnTo>
                    <a:pt x="152" y="1698"/>
                  </a:lnTo>
                  <a:lnTo>
                    <a:pt x="205" y="1560"/>
                  </a:lnTo>
                  <a:lnTo>
                    <a:pt x="264" y="1427"/>
                  </a:lnTo>
                  <a:lnTo>
                    <a:pt x="332" y="1295"/>
                  </a:lnTo>
                  <a:lnTo>
                    <a:pt x="405" y="1168"/>
                  </a:lnTo>
                  <a:lnTo>
                    <a:pt x="485" y="1044"/>
                  </a:lnTo>
                  <a:lnTo>
                    <a:pt x="572" y="923"/>
                  </a:lnTo>
                  <a:lnTo>
                    <a:pt x="665" y="807"/>
                  </a:lnTo>
                  <a:lnTo>
                    <a:pt x="766" y="696"/>
                  </a:lnTo>
                  <a:lnTo>
                    <a:pt x="871" y="590"/>
                  </a:lnTo>
                  <a:lnTo>
                    <a:pt x="983" y="489"/>
                  </a:lnTo>
                  <a:lnTo>
                    <a:pt x="1085" y="406"/>
                  </a:lnTo>
                  <a:lnTo>
                    <a:pt x="1188" y="331"/>
                  </a:lnTo>
                  <a:lnTo>
                    <a:pt x="1292" y="263"/>
                  </a:lnTo>
                  <a:lnTo>
                    <a:pt x="1397" y="204"/>
                  </a:lnTo>
                  <a:lnTo>
                    <a:pt x="1506" y="153"/>
                  </a:lnTo>
                  <a:lnTo>
                    <a:pt x="1614" y="110"/>
                  </a:lnTo>
                  <a:lnTo>
                    <a:pt x="1726" y="73"/>
                  </a:lnTo>
                  <a:lnTo>
                    <a:pt x="1840" y="43"/>
                  </a:lnTo>
                  <a:lnTo>
                    <a:pt x="1957" y="21"/>
                  </a:lnTo>
                  <a:lnTo>
                    <a:pt x="2078" y="7"/>
                  </a:lnTo>
                  <a:lnTo>
                    <a:pt x="2200" y="0"/>
                  </a:lnTo>
                  <a:lnTo>
                    <a:pt x="2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3571A8A-8039-4C5D-9FF3-2C0F3601E8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3738" y="1982788"/>
              <a:ext cx="3176588" cy="3413125"/>
            </a:xfrm>
            <a:custGeom>
              <a:avLst/>
              <a:gdLst>
                <a:gd name="T0" fmla="*/ 1569 w 4002"/>
                <a:gd name="T1" fmla="*/ 130 h 4299"/>
                <a:gd name="T2" fmla="*/ 1149 w 4002"/>
                <a:gd name="T3" fmla="*/ 276 h 4299"/>
                <a:gd name="T4" fmla="*/ 789 w 4002"/>
                <a:gd name="T5" fmla="*/ 527 h 4299"/>
                <a:gd name="T6" fmla="*/ 497 w 4002"/>
                <a:gd name="T7" fmla="*/ 858 h 4299"/>
                <a:gd name="T8" fmla="*/ 279 w 4002"/>
                <a:gd name="T9" fmla="*/ 1250 h 4299"/>
                <a:gd name="T10" fmla="*/ 142 w 4002"/>
                <a:gd name="T11" fmla="*/ 1680 h 4299"/>
                <a:gd name="T12" fmla="*/ 96 w 4002"/>
                <a:gd name="T13" fmla="*/ 2123 h 4299"/>
                <a:gd name="T14" fmla="*/ 150 w 4002"/>
                <a:gd name="T15" fmla="*/ 2577 h 4299"/>
                <a:gd name="T16" fmla="*/ 321 w 4002"/>
                <a:gd name="T17" fmla="*/ 3048 h 4299"/>
                <a:gd name="T18" fmla="*/ 597 w 4002"/>
                <a:gd name="T19" fmla="*/ 3466 h 4299"/>
                <a:gd name="T20" fmla="*/ 964 w 4002"/>
                <a:gd name="T21" fmla="*/ 3806 h 4299"/>
                <a:gd name="T22" fmla="*/ 1383 w 4002"/>
                <a:gd name="T23" fmla="*/ 4032 h 4299"/>
                <a:gd name="T24" fmla="*/ 1832 w 4002"/>
                <a:gd name="T25" fmla="*/ 4158 h 4299"/>
                <a:gd name="T26" fmla="*/ 2312 w 4002"/>
                <a:gd name="T27" fmla="*/ 4209 h 4299"/>
                <a:gd name="T28" fmla="*/ 2602 w 4002"/>
                <a:gd name="T29" fmla="*/ 4086 h 4299"/>
                <a:gd name="T30" fmla="*/ 3076 w 4002"/>
                <a:gd name="T31" fmla="*/ 3795 h 4299"/>
                <a:gd name="T32" fmla="*/ 3462 w 4002"/>
                <a:gd name="T33" fmla="*/ 3408 h 4299"/>
                <a:gd name="T34" fmla="*/ 3673 w 4002"/>
                <a:gd name="T35" fmla="*/ 3064 h 4299"/>
                <a:gd name="T36" fmla="*/ 3572 w 4002"/>
                <a:gd name="T37" fmla="*/ 3000 h 4299"/>
                <a:gd name="T38" fmla="*/ 3443 w 4002"/>
                <a:gd name="T39" fmla="*/ 2881 h 4299"/>
                <a:gd name="T40" fmla="*/ 3468 w 4002"/>
                <a:gd name="T41" fmla="*/ 2833 h 4299"/>
                <a:gd name="T42" fmla="*/ 3583 w 4002"/>
                <a:gd name="T43" fmla="*/ 2899 h 4299"/>
                <a:gd name="T44" fmla="*/ 3704 w 4002"/>
                <a:gd name="T45" fmla="*/ 3008 h 4299"/>
                <a:gd name="T46" fmla="*/ 3839 w 4002"/>
                <a:gd name="T47" fmla="*/ 2636 h 4299"/>
                <a:gd name="T48" fmla="*/ 3895 w 4002"/>
                <a:gd name="T49" fmla="*/ 2095 h 4299"/>
                <a:gd name="T50" fmla="*/ 3808 w 4002"/>
                <a:gd name="T51" fmla="*/ 1568 h 4299"/>
                <a:gd name="T52" fmla="*/ 3605 w 4002"/>
                <a:gd name="T53" fmla="*/ 1100 h 4299"/>
                <a:gd name="T54" fmla="*/ 3299 w 4002"/>
                <a:gd name="T55" fmla="*/ 700 h 4299"/>
                <a:gd name="T56" fmla="*/ 2909 w 4002"/>
                <a:gd name="T57" fmla="*/ 387 h 4299"/>
                <a:gd name="T58" fmla="*/ 2448 w 4002"/>
                <a:gd name="T59" fmla="*/ 181 h 4299"/>
                <a:gd name="T60" fmla="*/ 1933 w 4002"/>
                <a:gd name="T61" fmla="*/ 101 h 4299"/>
                <a:gd name="T62" fmla="*/ 2263 w 4002"/>
                <a:gd name="T63" fmla="*/ 28 h 4299"/>
                <a:gd name="T64" fmla="*/ 2718 w 4002"/>
                <a:gd name="T65" fmla="*/ 162 h 4299"/>
                <a:gd name="T66" fmla="*/ 3140 w 4002"/>
                <a:gd name="T67" fmla="*/ 404 h 4299"/>
                <a:gd name="T68" fmla="*/ 3498 w 4002"/>
                <a:gd name="T69" fmla="*/ 744 h 4299"/>
                <a:gd name="T70" fmla="*/ 3764 w 4002"/>
                <a:gd name="T71" fmla="*/ 1154 h 4299"/>
                <a:gd name="T72" fmla="*/ 3935 w 4002"/>
                <a:gd name="T73" fmla="*/ 1616 h 4299"/>
                <a:gd name="T74" fmla="*/ 4002 w 4002"/>
                <a:gd name="T75" fmla="*/ 2103 h 4299"/>
                <a:gd name="T76" fmla="*/ 3957 w 4002"/>
                <a:gd name="T77" fmla="*/ 2592 h 4299"/>
                <a:gd name="T78" fmla="*/ 3777 w 4002"/>
                <a:gd name="T79" fmla="*/ 3102 h 4299"/>
                <a:gd name="T80" fmla="*/ 3479 w 4002"/>
                <a:gd name="T81" fmla="*/ 3552 h 4299"/>
                <a:gd name="T82" fmla="*/ 3085 w 4002"/>
                <a:gd name="T83" fmla="*/ 3922 h 4299"/>
                <a:gd name="T84" fmla="*/ 2619 w 4002"/>
                <a:gd name="T85" fmla="*/ 4192 h 4299"/>
                <a:gd name="T86" fmla="*/ 2338 w 4002"/>
                <a:gd name="T87" fmla="*/ 4285 h 4299"/>
                <a:gd name="T88" fmla="*/ 1925 w 4002"/>
                <a:gd name="T89" fmla="*/ 4289 h 4299"/>
                <a:gd name="T90" fmla="*/ 1398 w 4002"/>
                <a:gd name="T91" fmla="*/ 4158 h 4299"/>
                <a:gd name="T92" fmla="*/ 922 w 4002"/>
                <a:gd name="T93" fmla="*/ 3890 h 4299"/>
                <a:gd name="T94" fmla="*/ 521 w 4002"/>
                <a:gd name="T95" fmla="*/ 3514 h 4299"/>
                <a:gd name="T96" fmla="*/ 220 w 4002"/>
                <a:gd name="T97" fmla="*/ 3059 h 4299"/>
                <a:gd name="T98" fmla="*/ 43 w 4002"/>
                <a:gd name="T99" fmla="*/ 2544 h 4299"/>
                <a:gd name="T100" fmla="*/ 3 w 4002"/>
                <a:gd name="T101" fmla="*/ 2010 h 4299"/>
                <a:gd name="T102" fmla="*/ 93 w 4002"/>
                <a:gd name="T103" fmla="*/ 1484 h 4299"/>
                <a:gd name="T104" fmla="*/ 305 w 4002"/>
                <a:gd name="T105" fmla="*/ 995 h 4299"/>
                <a:gd name="T106" fmla="*/ 631 w 4002"/>
                <a:gd name="T107" fmla="*/ 564 h 4299"/>
                <a:gd name="T108" fmla="*/ 1026 w 4002"/>
                <a:gd name="T109" fmla="*/ 249 h 4299"/>
                <a:gd name="T110" fmla="*/ 1459 w 4002"/>
                <a:gd name="T111" fmla="*/ 65 h 4299"/>
                <a:gd name="T112" fmla="*/ 1916 w 4002"/>
                <a:gd name="T113" fmla="*/ 0 h 4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02" h="4299">
                  <a:moveTo>
                    <a:pt x="1933" y="101"/>
                  </a:moveTo>
                  <a:lnTo>
                    <a:pt x="1798" y="102"/>
                  </a:lnTo>
                  <a:lnTo>
                    <a:pt x="1682" y="111"/>
                  </a:lnTo>
                  <a:lnTo>
                    <a:pt x="1569" y="130"/>
                  </a:lnTo>
                  <a:lnTo>
                    <a:pt x="1459" y="155"/>
                  </a:lnTo>
                  <a:lnTo>
                    <a:pt x="1352" y="189"/>
                  </a:lnTo>
                  <a:lnTo>
                    <a:pt x="1248" y="229"/>
                  </a:lnTo>
                  <a:lnTo>
                    <a:pt x="1149" y="276"/>
                  </a:lnTo>
                  <a:lnTo>
                    <a:pt x="1054" y="330"/>
                  </a:lnTo>
                  <a:lnTo>
                    <a:pt x="961" y="390"/>
                  </a:lnTo>
                  <a:lnTo>
                    <a:pt x="873" y="455"/>
                  </a:lnTo>
                  <a:lnTo>
                    <a:pt x="789" y="527"/>
                  </a:lnTo>
                  <a:lnTo>
                    <a:pt x="710" y="603"/>
                  </a:lnTo>
                  <a:lnTo>
                    <a:pt x="634" y="683"/>
                  </a:lnTo>
                  <a:lnTo>
                    <a:pt x="564" y="770"/>
                  </a:lnTo>
                  <a:lnTo>
                    <a:pt x="497" y="858"/>
                  </a:lnTo>
                  <a:lnTo>
                    <a:pt x="435" y="951"/>
                  </a:lnTo>
                  <a:lnTo>
                    <a:pt x="378" y="1049"/>
                  </a:lnTo>
                  <a:lnTo>
                    <a:pt x="327" y="1148"/>
                  </a:lnTo>
                  <a:lnTo>
                    <a:pt x="279" y="1250"/>
                  </a:lnTo>
                  <a:lnTo>
                    <a:pt x="237" y="1356"/>
                  </a:lnTo>
                  <a:lnTo>
                    <a:pt x="200" y="1461"/>
                  </a:lnTo>
                  <a:lnTo>
                    <a:pt x="169" y="1570"/>
                  </a:lnTo>
                  <a:lnTo>
                    <a:pt x="142" y="1680"/>
                  </a:lnTo>
                  <a:lnTo>
                    <a:pt x="122" y="1790"/>
                  </a:lnTo>
                  <a:lnTo>
                    <a:pt x="108" y="1901"/>
                  </a:lnTo>
                  <a:lnTo>
                    <a:pt x="99" y="2013"/>
                  </a:lnTo>
                  <a:lnTo>
                    <a:pt x="96" y="2123"/>
                  </a:lnTo>
                  <a:lnTo>
                    <a:pt x="101" y="2234"/>
                  </a:lnTo>
                  <a:lnTo>
                    <a:pt x="110" y="2344"/>
                  </a:lnTo>
                  <a:lnTo>
                    <a:pt x="125" y="2453"/>
                  </a:lnTo>
                  <a:lnTo>
                    <a:pt x="150" y="2577"/>
                  </a:lnTo>
                  <a:lnTo>
                    <a:pt x="183" y="2698"/>
                  </a:lnTo>
                  <a:lnTo>
                    <a:pt x="221" y="2817"/>
                  </a:lnTo>
                  <a:lnTo>
                    <a:pt x="268" y="2933"/>
                  </a:lnTo>
                  <a:lnTo>
                    <a:pt x="321" y="3048"/>
                  </a:lnTo>
                  <a:lnTo>
                    <a:pt x="381" y="3158"/>
                  </a:lnTo>
                  <a:lnTo>
                    <a:pt x="446" y="3265"/>
                  </a:lnTo>
                  <a:lnTo>
                    <a:pt x="519" y="3367"/>
                  </a:lnTo>
                  <a:lnTo>
                    <a:pt x="597" y="3466"/>
                  </a:lnTo>
                  <a:lnTo>
                    <a:pt x="680" y="3559"/>
                  </a:lnTo>
                  <a:lnTo>
                    <a:pt x="770" y="3648"/>
                  </a:lnTo>
                  <a:lnTo>
                    <a:pt x="866" y="3730"/>
                  </a:lnTo>
                  <a:lnTo>
                    <a:pt x="964" y="3806"/>
                  </a:lnTo>
                  <a:lnTo>
                    <a:pt x="1066" y="3872"/>
                  </a:lnTo>
                  <a:lnTo>
                    <a:pt x="1170" y="3933"/>
                  </a:lnTo>
                  <a:lnTo>
                    <a:pt x="1276" y="3986"/>
                  </a:lnTo>
                  <a:lnTo>
                    <a:pt x="1383" y="4032"/>
                  </a:lnTo>
                  <a:lnTo>
                    <a:pt x="1493" y="4072"/>
                  </a:lnTo>
                  <a:lnTo>
                    <a:pt x="1605" y="4106"/>
                  </a:lnTo>
                  <a:lnTo>
                    <a:pt x="1718" y="4134"/>
                  </a:lnTo>
                  <a:lnTo>
                    <a:pt x="1832" y="4158"/>
                  </a:lnTo>
                  <a:lnTo>
                    <a:pt x="1950" y="4176"/>
                  </a:lnTo>
                  <a:lnTo>
                    <a:pt x="2070" y="4192"/>
                  </a:lnTo>
                  <a:lnTo>
                    <a:pt x="2189" y="4203"/>
                  </a:lnTo>
                  <a:lnTo>
                    <a:pt x="2312" y="4209"/>
                  </a:lnTo>
                  <a:lnTo>
                    <a:pt x="2322" y="4198"/>
                  </a:lnTo>
                  <a:lnTo>
                    <a:pt x="2338" y="4189"/>
                  </a:lnTo>
                  <a:lnTo>
                    <a:pt x="2471" y="4141"/>
                  </a:lnTo>
                  <a:lnTo>
                    <a:pt x="2602" y="4086"/>
                  </a:lnTo>
                  <a:lnTo>
                    <a:pt x="2727" y="4023"/>
                  </a:lnTo>
                  <a:lnTo>
                    <a:pt x="2848" y="3955"/>
                  </a:lnTo>
                  <a:lnTo>
                    <a:pt x="2964" y="3877"/>
                  </a:lnTo>
                  <a:lnTo>
                    <a:pt x="3076" y="3795"/>
                  </a:lnTo>
                  <a:lnTo>
                    <a:pt x="3181" y="3707"/>
                  </a:lnTo>
                  <a:lnTo>
                    <a:pt x="3281" y="3612"/>
                  </a:lnTo>
                  <a:lnTo>
                    <a:pt x="3375" y="3513"/>
                  </a:lnTo>
                  <a:lnTo>
                    <a:pt x="3462" y="3408"/>
                  </a:lnTo>
                  <a:lnTo>
                    <a:pt x="3541" y="3298"/>
                  </a:lnTo>
                  <a:lnTo>
                    <a:pt x="3614" y="3183"/>
                  </a:lnTo>
                  <a:lnTo>
                    <a:pt x="3679" y="3064"/>
                  </a:lnTo>
                  <a:lnTo>
                    <a:pt x="3673" y="3064"/>
                  </a:lnTo>
                  <a:lnTo>
                    <a:pt x="3667" y="3062"/>
                  </a:lnTo>
                  <a:lnTo>
                    <a:pt x="3659" y="3059"/>
                  </a:lnTo>
                  <a:lnTo>
                    <a:pt x="3614" y="3031"/>
                  </a:lnTo>
                  <a:lnTo>
                    <a:pt x="3572" y="3000"/>
                  </a:lnTo>
                  <a:lnTo>
                    <a:pt x="3532" y="2964"/>
                  </a:lnTo>
                  <a:lnTo>
                    <a:pt x="3492" y="2929"/>
                  </a:lnTo>
                  <a:lnTo>
                    <a:pt x="3453" y="2893"/>
                  </a:lnTo>
                  <a:lnTo>
                    <a:pt x="3443" y="2881"/>
                  </a:lnTo>
                  <a:lnTo>
                    <a:pt x="3442" y="2867"/>
                  </a:lnTo>
                  <a:lnTo>
                    <a:pt x="3447" y="2851"/>
                  </a:lnTo>
                  <a:lnTo>
                    <a:pt x="3456" y="2840"/>
                  </a:lnTo>
                  <a:lnTo>
                    <a:pt x="3468" y="2833"/>
                  </a:lnTo>
                  <a:lnTo>
                    <a:pt x="3482" y="2831"/>
                  </a:lnTo>
                  <a:lnTo>
                    <a:pt x="3496" y="2837"/>
                  </a:lnTo>
                  <a:lnTo>
                    <a:pt x="3540" y="2868"/>
                  </a:lnTo>
                  <a:lnTo>
                    <a:pt x="3583" y="2899"/>
                  </a:lnTo>
                  <a:lnTo>
                    <a:pt x="3625" y="2932"/>
                  </a:lnTo>
                  <a:lnTo>
                    <a:pt x="3665" y="2966"/>
                  </a:lnTo>
                  <a:lnTo>
                    <a:pt x="3702" y="3005"/>
                  </a:lnTo>
                  <a:lnTo>
                    <a:pt x="3704" y="3008"/>
                  </a:lnTo>
                  <a:lnTo>
                    <a:pt x="3705" y="3011"/>
                  </a:lnTo>
                  <a:lnTo>
                    <a:pt x="3758" y="2888"/>
                  </a:lnTo>
                  <a:lnTo>
                    <a:pt x="3802" y="2764"/>
                  </a:lnTo>
                  <a:lnTo>
                    <a:pt x="3839" y="2636"/>
                  </a:lnTo>
                  <a:lnTo>
                    <a:pt x="3865" y="2504"/>
                  </a:lnTo>
                  <a:lnTo>
                    <a:pt x="3885" y="2371"/>
                  </a:lnTo>
                  <a:lnTo>
                    <a:pt x="3895" y="2233"/>
                  </a:lnTo>
                  <a:lnTo>
                    <a:pt x="3895" y="2095"/>
                  </a:lnTo>
                  <a:lnTo>
                    <a:pt x="3885" y="1954"/>
                  </a:lnTo>
                  <a:lnTo>
                    <a:pt x="3867" y="1822"/>
                  </a:lnTo>
                  <a:lnTo>
                    <a:pt x="3842" y="1694"/>
                  </a:lnTo>
                  <a:lnTo>
                    <a:pt x="3808" y="1568"/>
                  </a:lnTo>
                  <a:lnTo>
                    <a:pt x="3767" y="1446"/>
                  </a:lnTo>
                  <a:lnTo>
                    <a:pt x="3721" y="1326"/>
                  </a:lnTo>
                  <a:lnTo>
                    <a:pt x="3665" y="1212"/>
                  </a:lnTo>
                  <a:lnTo>
                    <a:pt x="3605" y="1100"/>
                  </a:lnTo>
                  <a:lnTo>
                    <a:pt x="3538" y="993"/>
                  </a:lnTo>
                  <a:lnTo>
                    <a:pt x="3464" y="889"/>
                  </a:lnTo>
                  <a:lnTo>
                    <a:pt x="3385" y="792"/>
                  </a:lnTo>
                  <a:lnTo>
                    <a:pt x="3299" y="700"/>
                  </a:lnTo>
                  <a:lnTo>
                    <a:pt x="3209" y="613"/>
                  </a:lnTo>
                  <a:lnTo>
                    <a:pt x="3113" y="531"/>
                  </a:lnTo>
                  <a:lnTo>
                    <a:pt x="3014" y="457"/>
                  </a:lnTo>
                  <a:lnTo>
                    <a:pt x="2909" y="387"/>
                  </a:lnTo>
                  <a:lnTo>
                    <a:pt x="2798" y="325"/>
                  </a:lnTo>
                  <a:lnTo>
                    <a:pt x="2685" y="269"/>
                  </a:lnTo>
                  <a:lnTo>
                    <a:pt x="2569" y="221"/>
                  </a:lnTo>
                  <a:lnTo>
                    <a:pt x="2448" y="181"/>
                  </a:lnTo>
                  <a:lnTo>
                    <a:pt x="2324" y="149"/>
                  </a:lnTo>
                  <a:lnTo>
                    <a:pt x="2197" y="124"/>
                  </a:lnTo>
                  <a:lnTo>
                    <a:pt x="2067" y="108"/>
                  </a:lnTo>
                  <a:lnTo>
                    <a:pt x="1933" y="101"/>
                  </a:lnTo>
                  <a:close/>
                  <a:moveTo>
                    <a:pt x="1916" y="0"/>
                  </a:moveTo>
                  <a:lnTo>
                    <a:pt x="2032" y="1"/>
                  </a:lnTo>
                  <a:lnTo>
                    <a:pt x="2149" y="11"/>
                  </a:lnTo>
                  <a:lnTo>
                    <a:pt x="2263" y="28"/>
                  </a:lnTo>
                  <a:lnTo>
                    <a:pt x="2380" y="51"/>
                  </a:lnTo>
                  <a:lnTo>
                    <a:pt x="2493" y="80"/>
                  </a:lnTo>
                  <a:lnTo>
                    <a:pt x="2606" y="118"/>
                  </a:lnTo>
                  <a:lnTo>
                    <a:pt x="2718" y="162"/>
                  </a:lnTo>
                  <a:lnTo>
                    <a:pt x="2826" y="212"/>
                  </a:lnTo>
                  <a:lnTo>
                    <a:pt x="2933" y="269"/>
                  </a:lnTo>
                  <a:lnTo>
                    <a:pt x="3039" y="335"/>
                  </a:lnTo>
                  <a:lnTo>
                    <a:pt x="3140" y="404"/>
                  </a:lnTo>
                  <a:lnTo>
                    <a:pt x="3237" y="480"/>
                  </a:lnTo>
                  <a:lnTo>
                    <a:pt x="3329" y="562"/>
                  </a:lnTo>
                  <a:lnTo>
                    <a:pt x="3416" y="651"/>
                  </a:lnTo>
                  <a:lnTo>
                    <a:pt x="3498" y="744"/>
                  </a:lnTo>
                  <a:lnTo>
                    <a:pt x="3572" y="840"/>
                  </a:lnTo>
                  <a:lnTo>
                    <a:pt x="3642" y="940"/>
                  </a:lnTo>
                  <a:lnTo>
                    <a:pt x="3707" y="1046"/>
                  </a:lnTo>
                  <a:lnTo>
                    <a:pt x="3764" y="1154"/>
                  </a:lnTo>
                  <a:lnTo>
                    <a:pt x="3817" y="1266"/>
                  </a:lnTo>
                  <a:lnTo>
                    <a:pt x="3862" y="1381"/>
                  </a:lnTo>
                  <a:lnTo>
                    <a:pt x="3902" y="1497"/>
                  </a:lnTo>
                  <a:lnTo>
                    <a:pt x="3935" y="1616"/>
                  </a:lnTo>
                  <a:lnTo>
                    <a:pt x="3961" y="1735"/>
                  </a:lnTo>
                  <a:lnTo>
                    <a:pt x="3981" y="1858"/>
                  </a:lnTo>
                  <a:lnTo>
                    <a:pt x="3995" y="1980"/>
                  </a:lnTo>
                  <a:lnTo>
                    <a:pt x="4002" y="2103"/>
                  </a:lnTo>
                  <a:lnTo>
                    <a:pt x="4002" y="2225"/>
                  </a:lnTo>
                  <a:lnTo>
                    <a:pt x="3994" y="2349"/>
                  </a:lnTo>
                  <a:lnTo>
                    <a:pt x="3978" y="2470"/>
                  </a:lnTo>
                  <a:lnTo>
                    <a:pt x="3957" y="2592"/>
                  </a:lnTo>
                  <a:lnTo>
                    <a:pt x="3924" y="2724"/>
                  </a:lnTo>
                  <a:lnTo>
                    <a:pt x="3882" y="2853"/>
                  </a:lnTo>
                  <a:lnTo>
                    <a:pt x="3833" y="2980"/>
                  </a:lnTo>
                  <a:lnTo>
                    <a:pt x="3777" y="3102"/>
                  </a:lnTo>
                  <a:lnTo>
                    <a:pt x="3712" y="3222"/>
                  </a:lnTo>
                  <a:lnTo>
                    <a:pt x="3640" y="3336"/>
                  </a:lnTo>
                  <a:lnTo>
                    <a:pt x="3563" y="3446"/>
                  </a:lnTo>
                  <a:lnTo>
                    <a:pt x="3479" y="3552"/>
                  </a:lnTo>
                  <a:lnTo>
                    <a:pt x="3389" y="3652"/>
                  </a:lnTo>
                  <a:lnTo>
                    <a:pt x="3293" y="3748"/>
                  </a:lnTo>
                  <a:lnTo>
                    <a:pt x="3191" y="3838"/>
                  </a:lnTo>
                  <a:lnTo>
                    <a:pt x="3085" y="3922"/>
                  </a:lnTo>
                  <a:lnTo>
                    <a:pt x="2975" y="4000"/>
                  </a:lnTo>
                  <a:lnTo>
                    <a:pt x="2859" y="4071"/>
                  </a:lnTo>
                  <a:lnTo>
                    <a:pt x="2741" y="4134"/>
                  </a:lnTo>
                  <a:lnTo>
                    <a:pt x="2619" y="4192"/>
                  </a:lnTo>
                  <a:lnTo>
                    <a:pt x="2493" y="4241"/>
                  </a:lnTo>
                  <a:lnTo>
                    <a:pt x="2364" y="4285"/>
                  </a:lnTo>
                  <a:lnTo>
                    <a:pt x="2350" y="4286"/>
                  </a:lnTo>
                  <a:lnTo>
                    <a:pt x="2338" y="4285"/>
                  </a:lnTo>
                  <a:lnTo>
                    <a:pt x="2338" y="4285"/>
                  </a:lnTo>
                  <a:lnTo>
                    <a:pt x="2200" y="4297"/>
                  </a:lnTo>
                  <a:lnTo>
                    <a:pt x="2062" y="4299"/>
                  </a:lnTo>
                  <a:lnTo>
                    <a:pt x="1925" y="4289"/>
                  </a:lnTo>
                  <a:lnTo>
                    <a:pt x="1791" y="4271"/>
                  </a:lnTo>
                  <a:lnTo>
                    <a:pt x="1657" y="4241"/>
                  </a:lnTo>
                  <a:lnTo>
                    <a:pt x="1527" y="4204"/>
                  </a:lnTo>
                  <a:lnTo>
                    <a:pt x="1398" y="4158"/>
                  </a:lnTo>
                  <a:lnTo>
                    <a:pt x="1274" y="4102"/>
                  </a:lnTo>
                  <a:lnTo>
                    <a:pt x="1152" y="4038"/>
                  </a:lnTo>
                  <a:lnTo>
                    <a:pt x="1035" y="3967"/>
                  </a:lnTo>
                  <a:lnTo>
                    <a:pt x="922" y="3890"/>
                  </a:lnTo>
                  <a:lnTo>
                    <a:pt x="814" y="3804"/>
                  </a:lnTo>
                  <a:lnTo>
                    <a:pt x="710" y="3714"/>
                  </a:lnTo>
                  <a:lnTo>
                    <a:pt x="612" y="3617"/>
                  </a:lnTo>
                  <a:lnTo>
                    <a:pt x="521" y="3514"/>
                  </a:lnTo>
                  <a:lnTo>
                    <a:pt x="434" y="3408"/>
                  </a:lnTo>
                  <a:lnTo>
                    <a:pt x="355" y="3294"/>
                  </a:lnTo>
                  <a:lnTo>
                    <a:pt x="283" y="3178"/>
                  </a:lnTo>
                  <a:lnTo>
                    <a:pt x="220" y="3059"/>
                  </a:lnTo>
                  <a:lnTo>
                    <a:pt x="163" y="2935"/>
                  </a:lnTo>
                  <a:lnTo>
                    <a:pt x="114" y="2809"/>
                  </a:lnTo>
                  <a:lnTo>
                    <a:pt x="74" y="2678"/>
                  </a:lnTo>
                  <a:lnTo>
                    <a:pt x="43" y="2544"/>
                  </a:lnTo>
                  <a:lnTo>
                    <a:pt x="20" y="2411"/>
                  </a:lnTo>
                  <a:lnTo>
                    <a:pt x="6" y="2278"/>
                  </a:lnTo>
                  <a:lnTo>
                    <a:pt x="0" y="2143"/>
                  </a:lnTo>
                  <a:lnTo>
                    <a:pt x="3" y="2010"/>
                  </a:lnTo>
                  <a:lnTo>
                    <a:pt x="14" y="1876"/>
                  </a:lnTo>
                  <a:lnTo>
                    <a:pt x="32" y="1745"/>
                  </a:lnTo>
                  <a:lnTo>
                    <a:pt x="59" y="1615"/>
                  </a:lnTo>
                  <a:lnTo>
                    <a:pt x="93" y="1484"/>
                  </a:lnTo>
                  <a:lnTo>
                    <a:pt x="135" y="1359"/>
                  </a:lnTo>
                  <a:lnTo>
                    <a:pt x="184" y="1233"/>
                  </a:lnTo>
                  <a:lnTo>
                    <a:pt x="242" y="1112"/>
                  </a:lnTo>
                  <a:lnTo>
                    <a:pt x="305" y="995"/>
                  </a:lnTo>
                  <a:lnTo>
                    <a:pt x="376" y="880"/>
                  </a:lnTo>
                  <a:lnTo>
                    <a:pt x="454" y="770"/>
                  </a:lnTo>
                  <a:lnTo>
                    <a:pt x="539" y="665"/>
                  </a:lnTo>
                  <a:lnTo>
                    <a:pt x="631" y="564"/>
                  </a:lnTo>
                  <a:lnTo>
                    <a:pt x="730" y="469"/>
                  </a:lnTo>
                  <a:lnTo>
                    <a:pt x="825" y="387"/>
                  </a:lnTo>
                  <a:lnTo>
                    <a:pt x="924" y="314"/>
                  </a:lnTo>
                  <a:lnTo>
                    <a:pt x="1026" y="249"/>
                  </a:lnTo>
                  <a:lnTo>
                    <a:pt x="1130" y="192"/>
                  </a:lnTo>
                  <a:lnTo>
                    <a:pt x="1237" y="142"/>
                  </a:lnTo>
                  <a:lnTo>
                    <a:pt x="1347" y="99"/>
                  </a:lnTo>
                  <a:lnTo>
                    <a:pt x="1459" y="65"/>
                  </a:lnTo>
                  <a:lnTo>
                    <a:pt x="1570" y="37"/>
                  </a:lnTo>
                  <a:lnTo>
                    <a:pt x="1685" y="17"/>
                  </a:lnTo>
                  <a:lnTo>
                    <a:pt x="1800" y="4"/>
                  </a:lnTo>
                  <a:lnTo>
                    <a:pt x="19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149235C-8567-4DE3-B10E-AC233D460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2076450"/>
              <a:ext cx="104775" cy="315913"/>
            </a:xfrm>
            <a:custGeom>
              <a:avLst/>
              <a:gdLst>
                <a:gd name="T0" fmla="*/ 65 w 132"/>
                <a:gd name="T1" fmla="*/ 0 h 400"/>
                <a:gd name="T2" fmla="*/ 84 w 132"/>
                <a:gd name="T3" fmla="*/ 3 h 400"/>
                <a:gd name="T4" fmla="*/ 101 w 132"/>
                <a:gd name="T5" fmla="*/ 12 h 400"/>
                <a:gd name="T6" fmla="*/ 113 w 132"/>
                <a:gd name="T7" fmla="*/ 26 h 400"/>
                <a:gd name="T8" fmla="*/ 126 w 132"/>
                <a:gd name="T9" fmla="*/ 59 h 400"/>
                <a:gd name="T10" fmla="*/ 132 w 132"/>
                <a:gd name="T11" fmla="*/ 93 h 400"/>
                <a:gd name="T12" fmla="*/ 131 w 132"/>
                <a:gd name="T13" fmla="*/ 127 h 400"/>
                <a:gd name="T14" fmla="*/ 127 w 132"/>
                <a:gd name="T15" fmla="*/ 161 h 400"/>
                <a:gd name="T16" fmla="*/ 124 w 132"/>
                <a:gd name="T17" fmla="*/ 195 h 400"/>
                <a:gd name="T18" fmla="*/ 117 w 132"/>
                <a:gd name="T19" fmla="*/ 284 h 400"/>
                <a:gd name="T20" fmla="*/ 106 w 132"/>
                <a:gd name="T21" fmla="*/ 370 h 400"/>
                <a:gd name="T22" fmla="*/ 100 w 132"/>
                <a:gd name="T23" fmla="*/ 386 h 400"/>
                <a:gd name="T24" fmla="*/ 89 w 132"/>
                <a:gd name="T25" fmla="*/ 395 h 400"/>
                <a:gd name="T26" fmla="*/ 73 w 132"/>
                <a:gd name="T27" fmla="*/ 400 h 400"/>
                <a:gd name="T28" fmla="*/ 58 w 132"/>
                <a:gd name="T29" fmla="*/ 400 h 400"/>
                <a:gd name="T30" fmla="*/ 44 w 132"/>
                <a:gd name="T31" fmla="*/ 395 h 400"/>
                <a:gd name="T32" fmla="*/ 33 w 132"/>
                <a:gd name="T33" fmla="*/ 386 h 400"/>
                <a:gd name="T34" fmla="*/ 27 w 132"/>
                <a:gd name="T35" fmla="*/ 370 h 400"/>
                <a:gd name="T36" fmla="*/ 16 w 132"/>
                <a:gd name="T37" fmla="*/ 284 h 400"/>
                <a:gd name="T38" fmla="*/ 8 w 132"/>
                <a:gd name="T39" fmla="*/ 195 h 400"/>
                <a:gd name="T40" fmla="*/ 5 w 132"/>
                <a:gd name="T41" fmla="*/ 161 h 400"/>
                <a:gd name="T42" fmla="*/ 0 w 132"/>
                <a:gd name="T43" fmla="*/ 127 h 400"/>
                <a:gd name="T44" fmla="*/ 0 w 132"/>
                <a:gd name="T45" fmla="*/ 93 h 400"/>
                <a:gd name="T46" fmla="*/ 5 w 132"/>
                <a:gd name="T47" fmla="*/ 59 h 400"/>
                <a:gd name="T48" fmla="*/ 19 w 132"/>
                <a:gd name="T49" fmla="*/ 26 h 400"/>
                <a:gd name="T50" fmla="*/ 31 w 132"/>
                <a:gd name="T51" fmla="*/ 12 h 400"/>
                <a:gd name="T52" fmla="*/ 47 w 132"/>
                <a:gd name="T53" fmla="*/ 3 h 400"/>
                <a:gd name="T54" fmla="*/ 65 w 132"/>
                <a:gd name="T5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2" h="400">
                  <a:moveTo>
                    <a:pt x="65" y="0"/>
                  </a:moveTo>
                  <a:lnTo>
                    <a:pt x="84" y="3"/>
                  </a:lnTo>
                  <a:lnTo>
                    <a:pt x="101" y="12"/>
                  </a:lnTo>
                  <a:lnTo>
                    <a:pt x="113" y="26"/>
                  </a:lnTo>
                  <a:lnTo>
                    <a:pt x="126" y="59"/>
                  </a:lnTo>
                  <a:lnTo>
                    <a:pt x="132" y="93"/>
                  </a:lnTo>
                  <a:lnTo>
                    <a:pt x="131" y="127"/>
                  </a:lnTo>
                  <a:lnTo>
                    <a:pt x="127" y="161"/>
                  </a:lnTo>
                  <a:lnTo>
                    <a:pt x="124" y="195"/>
                  </a:lnTo>
                  <a:lnTo>
                    <a:pt x="117" y="284"/>
                  </a:lnTo>
                  <a:lnTo>
                    <a:pt x="106" y="370"/>
                  </a:lnTo>
                  <a:lnTo>
                    <a:pt x="100" y="386"/>
                  </a:lnTo>
                  <a:lnTo>
                    <a:pt x="89" y="395"/>
                  </a:lnTo>
                  <a:lnTo>
                    <a:pt x="73" y="400"/>
                  </a:lnTo>
                  <a:lnTo>
                    <a:pt x="58" y="400"/>
                  </a:lnTo>
                  <a:lnTo>
                    <a:pt x="44" y="395"/>
                  </a:lnTo>
                  <a:lnTo>
                    <a:pt x="33" y="386"/>
                  </a:lnTo>
                  <a:lnTo>
                    <a:pt x="27" y="370"/>
                  </a:lnTo>
                  <a:lnTo>
                    <a:pt x="16" y="284"/>
                  </a:lnTo>
                  <a:lnTo>
                    <a:pt x="8" y="195"/>
                  </a:lnTo>
                  <a:lnTo>
                    <a:pt x="5" y="161"/>
                  </a:lnTo>
                  <a:lnTo>
                    <a:pt x="0" y="127"/>
                  </a:lnTo>
                  <a:lnTo>
                    <a:pt x="0" y="93"/>
                  </a:lnTo>
                  <a:lnTo>
                    <a:pt x="5" y="59"/>
                  </a:lnTo>
                  <a:lnTo>
                    <a:pt x="19" y="26"/>
                  </a:lnTo>
                  <a:lnTo>
                    <a:pt x="31" y="12"/>
                  </a:lnTo>
                  <a:lnTo>
                    <a:pt x="47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C9EA380-9198-4FFF-96B6-D3F54CCE5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4929188"/>
              <a:ext cx="127000" cy="323850"/>
            </a:xfrm>
            <a:custGeom>
              <a:avLst/>
              <a:gdLst>
                <a:gd name="T0" fmla="*/ 52 w 161"/>
                <a:gd name="T1" fmla="*/ 0 h 408"/>
                <a:gd name="T2" fmla="*/ 68 w 161"/>
                <a:gd name="T3" fmla="*/ 0 h 408"/>
                <a:gd name="T4" fmla="*/ 83 w 161"/>
                <a:gd name="T5" fmla="*/ 5 h 408"/>
                <a:gd name="T6" fmla="*/ 96 w 161"/>
                <a:gd name="T7" fmla="*/ 16 h 408"/>
                <a:gd name="T8" fmla="*/ 103 w 161"/>
                <a:gd name="T9" fmla="*/ 31 h 408"/>
                <a:gd name="T10" fmla="*/ 124 w 161"/>
                <a:gd name="T11" fmla="*/ 123 h 408"/>
                <a:gd name="T12" fmla="*/ 142 w 161"/>
                <a:gd name="T13" fmla="*/ 214 h 408"/>
                <a:gd name="T14" fmla="*/ 148 w 161"/>
                <a:gd name="T15" fmla="*/ 244 h 408"/>
                <a:gd name="T16" fmla="*/ 155 w 161"/>
                <a:gd name="T17" fmla="*/ 271 h 408"/>
                <a:gd name="T18" fmla="*/ 159 w 161"/>
                <a:gd name="T19" fmla="*/ 298 h 408"/>
                <a:gd name="T20" fmla="*/ 161 w 161"/>
                <a:gd name="T21" fmla="*/ 324 h 408"/>
                <a:gd name="T22" fmla="*/ 158 w 161"/>
                <a:gd name="T23" fmla="*/ 351 h 408"/>
                <a:gd name="T24" fmla="*/ 147 w 161"/>
                <a:gd name="T25" fmla="*/ 380 h 408"/>
                <a:gd name="T26" fmla="*/ 136 w 161"/>
                <a:gd name="T27" fmla="*/ 395 h 408"/>
                <a:gd name="T28" fmla="*/ 121 w 161"/>
                <a:gd name="T29" fmla="*/ 403 h 408"/>
                <a:gd name="T30" fmla="*/ 103 w 161"/>
                <a:gd name="T31" fmla="*/ 408 h 408"/>
                <a:gd name="T32" fmla="*/ 86 w 161"/>
                <a:gd name="T33" fmla="*/ 406 h 408"/>
                <a:gd name="T34" fmla="*/ 69 w 161"/>
                <a:gd name="T35" fmla="*/ 400 h 408"/>
                <a:gd name="T36" fmla="*/ 54 w 161"/>
                <a:gd name="T37" fmla="*/ 391 h 408"/>
                <a:gd name="T38" fmla="*/ 35 w 161"/>
                <a:gd name="T39" fmla="*/ 372 h 408"/>
                <a:gd name="T40" fmla="*/ 23 w 161"/>
                <a:gd name="T41" fmla="*/ 351 h 408"/>
                <a:gd name="T42" fmla="*/ 14 w 161"/>
                <a:gd name="T43" fmla="*/ 326 h 408"/>
                <a:gd name="T44" fmla="*/ 9 w 161"/>
                <a:gd name="T45" fmla="*/ 301 h 408"/>
                <a:gd name="T46" fmla="*/ 6 w 161"/>
                <a:gd name="T47" fmla="*/ 275 h 408"/>
                <a:gd name="T48" fmla="*/ 3 w 161"/>
                <a:gd name="T49" fmla="*/ 247 h 408"/>
                <a:gd name="T50" fmla="*/ 1 w 161"/>
                <a:gd name="T51" fmla="*/ 222 h 408"/>
                <a:gd name="T52" fmla="*/ 0 w 161"/>
                <a:gd name="T53" fmla="*/ 157 h 408"/>
                <a:gd name="T54" fmla="*/ 4 w 161"/>
                <a:gd name="T55" fmla="*/ 95 h 408"/>
                <a:gd name="T56" fmla="*/ 17 w 161"/>
                <a:gd name="T57" fmla="*/ 31 h 408"/>
                <a:gd name="T58" fmla="*/ 24 w 161"/>
                <a:gd name="T59" fmla="*/ 16 h 408"/>
                <a:gd name="T60" fmla="*/ 37 w 161"/>
                <a:gd name="T61" fmla="*/ 5 h 408"/>
                <a:gd name="T62" fmla="*/ 52 w 161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408">
                  <a:moveTo>
                    <a:pt x="52" y="0"/>
                  </a:moveTo>
                  <a:lnTo>
                    <a:pt x="68" y="0"/>
                  </a:lnTo>
                  <a:lnTo>
                    <a:pt x="83" y="5"/>
                  </a:lnTo>
                  <a:lnTo>
                    <a:pt x="96" y="16"/>
                  </a:lnTo>
                  <a:lnTo>
                    <a:pt x="103" y="31"/>
                  </a:lnTo>
                  <a:lnTo>
                    <a:pt x="124" y="123"/>
                  </a:lnTo>
                  <a:lnTo>
                    <a:pt x="142" y="214"/>
                  </a:lnTo>
                  <a:lnTo>
                    <a:pt x="148" y="244"/>
                  </a:lnTo>
                  <a:lnTo>
                    <a:pt x="155" y="271"/>
                  </a:lnTo>
                  <a:lnTo>
                    <a:pt x="159" y="298"/>
                  </a:lnTo>
                  <a:lnTo>
                    <a:pt x="161" y="324"/>
                  </a:lnTo>
                  <a:lnTo>
                    <a:pt x="158" y="351"/>
                  </a:lnTo>
                  <a:lnTo>
                    <a:pt x="147" y="380"/>
                  </a:lnTo>
                  <a:lnTo>
                    <a:pt x="136" y="395"/>
                  </a:lnTo>
                  <a:lnTo>
                    <a:pt x="121" y="403"/>
                  </a:lnTo>
                  <a:lnTo>
                    <a:pt x="103" y="408"/>
                  </a:lnTo>
                  <a:lnTo>
                    <a:pt x="86" y="406"/>
                  </a:lnTo>
                  <a:lnTo>
                    <a:pt x="69" y="400"/>
                  </a:lnTo>
                  <a:lnTo>
                    <a:pt x="54" y="391"/>
                  </a:lnTo>
                  <a:lnTo>
                    <a:pt x="35" y="372"/>
                  </a:lnTo>
                  <a:lnTo>
                    <a:pt x="23" y="351"/>
                  </a:lnTo>
                  <a:lnTo>
                    <a:pt x="14" y="326"/>
                  </a:lnTo>
                  <a:lnTo>
                    <a:pt x="9" y="301"/>
                  </a:lnTo>
                  <a:lnTo>
                    <a:pt x="6" y="275"/>
                  </a:lnTo>
                  <a:lnTo>
                    <a:pt x="3" y="247"/>
                  </a:lnTo>
                  <a:lnTo>
                    <a:pt x="1" y="222"/>
                  </a:lnTo>
                  <a:lnTo>
                    <a:pt x="0" y="157"/>
                  </a:lnTo>
                  <a:lnTo>
                    <a:pt x="4" y="95"/>
                  </a:lnTo>
                  <a:lnTo>
                    <a:pt x="17" y="31"/>
                  </a:lnTo>
                  <a:lnTo>
                    <a:pt x="24" y="16"/>
                  </a:lnTo>
                  <a:lnTo>
                    <a:pt x="37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EC09E86-1435-40AE-873B-E80CF226E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3605213"/>
              <a:ext cx="319088" cy="127000"/>
            </a:xfrm>
            <a:custGeom>
              <a:avLst/>
              <a:gdLst>
                <a:gd name="T0" fmla="*/ 310 w 403"/>
                <a:gd name="T1" fmla="*/ 0 h 159"/>
                <a:gd name="T2" fmla="*/ 336 w 403"/>
                <a:gd name="T3" fmla="*/ 1 h 159"/>
                <a:gd name="T4" fmla="*/ 361 w 403"/>
                <a:gd name="T5" fmla="*/ 11 h 159"/>
                <a:gd name="T6" fmla="*/ 386 w 403"/>
                <a:gd name="T7" fmla="*/ 28 h 159"/>
                <a:gd name="T8" fmla="*/ 395 w 403"/>
                <a:gd name="T9" fmla="*/ 40 h 159"/>
                <a:gd name="T10" fmla="*/ 400 w 403"/>
                <a:gd name="T11" fmla="*/ 54 h 159"/>
                <a:gd name="T12" fmla="*/ 403 w 403"/>
                <a:gd name="T13" fmla="*/ 70 h 159"/>
                <a:gd name="T14" fmla="*/ 401 w 403"/>
                <a:gd name="T15" fmla="*/ 85 h 159"/>
                <a:gd name="T16" fmla="*/ 395 w 403"/>
                <a:gd name="T17" fmla="*/ 97 h 159"/>
                <a:gd name="T18" fmla="*/ 376 w 403"/>
                <a:gd name="T19" fmla="*/ 118 h 159"/>
                <a:gd name="T20" fmla="*/ 356 w 403"/>
                <a:gd name="T21" fmla="*/ 133 h 159"/>
                <a:gd name="T22" fmla="*/ 334 w 403"/>
                <a:gd name="T23" fmla="*/ 142 h 159"/>
                <a:gd name="T24" fmla="*/ 311 w 403"/>
                <a:gd name="T25" fmla="*/ 147 h 159"/>
                <a:gd name="T26" fmla="*/ 286 w 403"/>
                <a:gd name="T27" fmla="*/ 150 h 159"/>
                <a:gd name="T28" fmla="*/ 260 w 403"/>
                <a:gd name="T29" fmla="*/ 152 h 159"/>
                <a:gd name="T30" fmla="*/ 232 w 403"/>
                <a:gd name="T31" fmla="*/ 153 h 159"/>
                <a:gd name="T32" fmla="*/ 169 w 403"/>
                <a:gd name="T33" fmla="*/ 156 h 159"/>
                <a:gd name="T34" fmla="*/ 103 w 403"/>
                <a:gd name="T35" fmla="*/ 159 h 159"/>
                <a:gd name="T36" fmla="*/ 38 w 403"/>
                <a:gd name="T37" fmla="*/ 155 h 159"/>
                <a:gd name="T38" fmla="*/ 21 w 403"/>
                <a:gd name="T39" fmla="*/ 149 h 159"/>
                <a:gd name="T40" fmla="*/ 10 w 403"/>
                <a:gd name="T41" fmla="*/ 139 h 159"/>
                <a:gd name="T42" fmla="*/ 3 w 403"/>
                <a:gd name="T43" fmla="*/ 127 h 159"/>
                <a:gd name="T44" fmla="*/ 0 w 403"/>
                <a:gd name="T45" fmla="*/ 111 h 159"/>
                <a:gd name="T46" fmla="*/ 1 w 403"/>
                <a:gd name="T47" fmla="*/ 96 h 159"/>
                <a:gd name="T48" fmla="*/ 6 w 403"/>
                <a:gd name="T49" fmla="*/ 80 h 159"/>
                <a:gd name="T50" fmla="*/ 13 w 403"/>
                <a:gd name="T51" fmla="*/ 66 h 159"/>
                <a:gd name="T52" fmla="*/ 26 w 403"/>
                <a:gd name="T53" fmla="*/ 56 h 159"/>
                <a:gd name="T54" fmla="*/ 38 w 403"/>
                <a:gd name="T55" fmla="*/ 48 h 159"/>
                <a:gd name="T56" fmla="*/ 83 w 403"/>
                <a:gd name="T57" fmla="*/ 34 h 159"/>
                <a:gd name="T58" fmla="*/ 131 w 403"/>
                <a:gd name="T59" fmla="*/ 25 h 159"/>
                <a:gd name="T60" fmla="*/ 178 w 403"/>
                <a:gd name="T61" fmla="*/ 17 h 159"/>
                <a:gd name="T62" fmla="*/ 224 w 403"/>
                <a:gd name="T63" fmla="*/ 11 h 159"/>
                <a:gd name="T64" fmla="*/ 254 w 403"/>
                <a:gd name="T65" fmla="*/ 6 h 159"/>
                <a:gd name="T66" fmla="*/ 282 w 403"/>
                <a:gd name="T67" fmla="*/ 1 h 159"/>
                <a:gd name="T68" fmla="*/ 310 w 403"/>
                <a:gd name="T6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3" h="159">
                  <a:moveTo>
                    <a:pt x="310" y="0"/>
                  </a:moveTo>
                  <a:lnTo>
                    <a:pt x="336" y="1"/>
                  </a:lnTo>
                  <a:lnTo>
                    <a:pt x="361" y="11"/>
                  </a:lnTo>
                  <a:lnTo>
                    <a:pt x="386" y="28"/>
                  </a:lnTo>
                  <a:lnTo>
                    <a:pt x="395" y="40"/>
                  </a:lnTo>
                  <a:lnTo>
                    <a:pt x="400" y="54"/>
                  </a:lnTo>
                  <a:lnTo>
                    <a:pt x="403" y="70"/>
                  </a:lnTo>
                  <a:lnTo>
                    <a:pt x="401" y="85"/>
                  </a:lnTo>
                  <a:lnTo>
                    <a:pt x="395" y="97"/>
                  </a:lnTo>
                  <a:lnTo>
                    <a:pt x="376" y="118"/>
                  </a:lnTo>
                  <a:lnTo>
                    <a:pt x="356" y="133"/>
                  </a:lnTo>
                  <a:lnTo>
                    <a:pt x="334" y="142"/>
                  </a:lnTo>
                  <a:lnTo>
                    <a:pt x="311" y="147"/>
                  </a:lnTo>
                  <a:lnTo>
                    <a:pt x="286" y="150"/>
                  </a:lnTo>
                  <a:lnTo>
                    <a:pt x="260" y="152"/>
                  </a:lnTo>
                  <a:lnTo>
                    <a:pt x="232" y="153"/>
                  </a:lnTo>
                  <a:lnTo>
                    <a:pt x="169" y="156"/>
                  </a:lnTo>
                  <a:lnTo>
                    <a:pt x="103" y="159"/>
                  </a:lnTo>
                  <a:lnTo>
                    <a:pt x="38" y="155"/>
                  </a:lnTo>
                  <a:lnTo>
                    <a:pt x="21" y="149"/>
                  </a:lnTo>
                  <a:lnTo>
                    <a:pt x="10" y="139"/>
                  </a:lnTo>
                  <a:lnTo>
                    <a:pt x="3" y="127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6" y="80"/>
                  </a:lnTo>
                  <a:lnTo>
                    <a:pt x="13" y="66"/>
                  </a:lnTo>
                  <a:lnTo>
                    <a:pt x="26" y="56"/>
                  </a:lnTo>
                  <a:lnTo>
                    <a:pt x="38" y="48"/>
                  </a:lnTo>
                  <a:lnTo>
                    <a:pt x="83" y="34"/>
                  </a:lnTo>
                  <a:lnTo>
                    <a:pt x="131" y="25"/>
                  </a:lnTo>
                  <a:lnTo>
                    <a:pt x="178" y="17"/>
                  </a:lnTo>
                  <a:lnTo>
                    <a:pt x="224" y="11"/>
                  </a:lnTo>
                  <a:lnTo>
                    <a:pt x="254" y="6"/>
                  </a:lnTo>
                  <a:lnTo>
                    <a:pt x="282" y="1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BE3AAB3-2ED3-42A8-86F5-473A57E23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579813"/>
              <a:ext cx="273050" cy="139700"/>
            </a:xfrm>
            <a:custGeom>
              <a:avLst/>
              <a:gdLst>
                <a:gd name="T0" fmla="*/ 212 w 344"/>
                <a:gd name="T1" fmla="*/ 0 h 177"/>
                <a:gd name="T2" fmla="*/ 249 w 344"/>
                <a:gd name="T3" fmla="*/ 2 h 177"/>
                <a:gd name="T4" fmla="*/ 283 w 344"/>
                <a:gd name="T5" fmla="*/ 10 h 177"/>
                <a:gd name="T6" fmla="*/ 305 w 344"/>
                <a:gd name="T7" fmla="*/ 19 h 177"/>
                <a:gd name="T8" fmla="*/ 322 w 344"/>
                <a:gd name="T9" fmla="*/ 33 h 177"/>
                <a:gd name="T10" fmla="*/ 335 w 344"/>
                <a:gd name="T11" fmla="*/ 50 h 177"/>
                <a:gd name="T12" fmla="*/ 341 w 344"/>
                <a:gd name="T13" fmla="*/ 70 h 177"/>
                <a:gd name="T14" fmla="*/ 344 w 344"/>
                <a:gd name="T15" fmla="*/ 92 h 177"/>
                <a:gd name="T16" fmla="*/ 342 w 344"/>
                <a:gd name="T17" fmla="*/ 112 h 177"/>
                <a:gd name="T18" fmla="*/ 335 w 344"/>
                <a:gd name="T19" fmla="*/ 132 h 177"/>
                <a:gd name="T20" fmla="*/ 324 w 344"/>
                <a:gd name="T21" fmla="*/ 149 h 177"/>
                <a:gd name="T22" fmla="*/ 307 w 344"/>
                <a:gd name="T23" fmla="*/ 161 h 177"/>
                <a:gd name="T24" fmla="*/ 283 w 344"/>
                <a:gd name="T25" fmla="*/ 171 h 177"/>
                <a:gd name="T26" fmla="*/ 243 w 344"/>
                <a:gd name="T27" fmla="*/ 177 h 177"/>
                <a:gd name="T28" fmla="*/ 203 w 344"/>
                <a:gd name="T29" fmla="*/ 177 h 177"/>
                <a:gd name="T30" fmla="*/ 161 w 344"/>
                <a:gd name="T31" fmla="*/ 174 h 177"/>
                <a:gd name="T32" fmla="*/ 103 w 344"/>
                <a:gd name="T33" fmla="*/ 172 h 177"/>
                <a:gd name="T34" fmla="*/ 45 w 344"/>
                <a:gd name="T35" fmla="*/ 165 h 177"/>
                <a:gd name="T36" fmla="*/ 28 w 344"/>
                <a:gd name="T37" fmla="*/ 158 h 177"/>
                <a:gd name="T38" fmla="*/ 14 w 344"/>
                <a:gd name="T39" fmla="*/ 146 h 177"/>
                <a:gd name="T40" fmla="*/ 4 w 344"/>
                <a:gd name="T41" fmla="*/ 130 h 177"/>
                <a:gd name="T42" fmla="*/ 0 w 344"/>
                <a:gd name="T43" fmla="*/ 113 h 177"/>
                <a:gd name="T44" fmla="*/ 1 w 344"/>
                <a:gd name="T45" fmla="*/ 95 h 177"/>
                <a:gd name="T46" fmla="*/ 6 w 344"/>
                <a:gd name="T47" fmla="*/ 76 h 177"/>
                <a:gd name="T48" fmla="*/ 15 w 344"/>
                <a:gd name="T49" fmla="*/ 61 h 177"/>
                <a:gd name="T50" fmla="*/ 31 w 344"/>
                <a:gd name="T51" fmla="*/ 50 h 177"/>
                <a:gd name="T52" fmla="*/ 62 w 344"/>
                <a:gd name="T53" fmla="*/ 34 h 177"/>
                <a:gd name="T54" fmla="*/ 97 w 344"/>
                <a:gd name="T55" fmla="*/ 20 h 177"/>
                <a:gd name="T56" fmla="*/ 134 w 344"/>
                <a:gd name="T57" fmla="*/ 11 h 177"/>
                <a:gd name="T58" fmla="*/ 173 w 344"/>
                <a:gd name="T59" fmla="*/ 3 h 177"/>
                <a:gd name="T60" fmla="*/ 212 w 344"/>
                <a:gd name="T6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177">
                  <a:moveTo>
                    <a:pt x="212" y="0"/>
                  </a:moveTo>
                  <a:lnTo>
                    <a:pt x="249" y="2"/>
                  </a:lnTo>
                  <a:lnTo>
                    <a:pt x="283" y="10"/>
                  </a:lnTo>
                  <a:lnTo>
                    <a:pt x="305" y="19"/>
                  </a:lnTo>
                  <a:lnTo>
                    <a:pt x="322" y="33"/>
                  </a:lnTo>
                  <a:lnTo>
                    <a:pt x="335" y="50"/>
                  </a:lnTo>
                  <a:lnTo>
                    <a:pt x="341" y="70"/>
                  </a:lnTo>
                  <a:lnTo>
                    <a:pt x="344" y="92"/>
                  </a:lnTo>
                  <a:lnTo>
                    <a:pt x="342" y="112"/>
                  </a:lnTo>
                  <a:lnTo>
                    <a:pt x="335" y="132"/>
                  </a:lnTo>
                  <a:lnTo>
                    <a:pt x="324" y="149"/>
                  </a:lnTo>
                  <a:lnTo>
                    <a:pt x="307" y="161"/>
                  </a:lnTo>
                  <a:lnTo>
                    <a:pt x="283" y="171"/>
                  </a:lnTo>
                  <a:lnTo>
                    <a:pt x="243" y="177"/>
                  </a:lnTo>
                  <a:lnTo>
                    <a:pt x="203" y="177"/>
                  </a:lnTo>
                  <a:lnTo>
                    <a:pt x="161" y="174"/>
                  </a:lnTo>
                  <a:lnTo>
                    <a:pt x="103" y="172"/>
                  </a:lnTo>
                  <a:lnTo>
                    <a:pt x="45" y="165"/>
                  </a:lnTo>
                  <a:lnTo>
                    <a:pt x="28" y="158"/>
                  </a:lnTo>
                  <a:lnTo>
                    <a:pt x="14" y="146"/>
                  </a:lnTo>
                  <a:lnTo>
                    <a:pt x="4" y="130"/>
                  </a:lnTo>
                  <a:lnTo>
                    <a:pt x="0" y="113"/>
                  </a:lnTo>
                  <a:lnTo>
                    <a:pt x="1" y="95"/>
                  </a:lnTo>
                  <a:lnTo>
                    <a:pt x="6" y="76"/>
                  </a:lnTo>
                  <a:lnTo>
                    <a:pt x="15" y="61"/>
                  </a:lnTo>
                  <a:lnTo>
                    <a:pt x="31" y="50"/>
                  </a:lnTo>
                  <a:lnTo>
                    <a:pt x="62" y="34"/>
                  </a:lnTo>
                  <a:lnTo>
                    <a:pt x="97" y="20"/>
                  </a:lnTo>
                  <a:lnTo>
                    <a:pt x="134" y="11"/>
                  </a:lnTo>
                  <a:lnTo>
                    <a:pt x="173" y="3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CE8DDBB-5C67-43B8-A3BC-BD6768974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2960688"/>
              <a:ext cx="203200" cy="131763"/>
            </a:xfrm>
            <a:custGeom>
              <a:avLst/>
              <a:gdLst>
                <a:gd name="T0" fmla="*/ 39 w 258"/>
                <a:gd name="T1" fmla="*/ 0 h 168"/>
                <a:gd name="T2" fmla="*/ 53 w 258"/>
                <a:gd name="T3" fmla="*/ 5 h 168"/>
                <a:gd name="T4" fmla="*/ 110 w 258"/>
                <a:gd name="T5" fmla="*/ 33 h 168"/>
                <a:gd name="T6" fmla="*/ 168 w 258"/>
                <a:gd name="T7" fmla="*/ 58 h 168"/>
                <a:gd name="T8" fmla="*/ 227 w 258"/>
                <a:gd name="T9" fmla="*/ 79 h 168"/>
                <a:gd name="T10" fmla="*/ 242 w 258"/>
                <a:gd name="T11" fmla="*/ 87 h 168"/>
                <a:gd name="T12" fmla="*/ 253 w 258"/>
                <a:gd name="T13" fmla="*/ 99 h 168"/>
                <a:gd name="T14" fmla="*/ 258 w 258"/>
                <a:gd name="T15" fmla="*/ 113 h 168"/>
                <a:gd name="T16" fmla="*/ 258 w 258"/>
                <a:gd name="T17" fmla="*/ 129 h 168"/>
                <a:gd name="T18" fmla="*/ 253 w 258"/>
                <a:gd name="T19" fmla="*/ 143 h 168"/>
                <a:gd name="T20" fmla="*/ 245 w 258"/>
                <a:gd name="T21" fmla="*/ 155 h 168"/>
                <a:gd name="T22" fmla="*/ 234 w 258"/>
                <a:gd name="T23" fmla="*/ 165 h 168"/>
                <a:gd name="T24" fmla="*/ 220 w 258"/>
                <a:gd name="T25" fmla="*/ 168 h 168"/>
                <a:gd name="T26" fmla="*/ 203 w 258"/>
                <a:gd name="T27" fmla="*/ 165 h 168"/>
                <a:gd name="T28" fmla="*/ 138 w 258"/>
                <a:gd name="T29" fmla="*/ 138 h 168"/>
                <a:gd name="T30" fmla="*/ 76 w 258"/>
                <a:gd name="T31" fmla="*/ 106 h 168"/>
                <a:gd name="T32" fmla="*/ 17 w 258"/>
                <a:gd name="T33" fmla="*/ 68 h 168"/>
                <a:gd name="T34" fmla="*/ 5 w 258"/>
                <a:gd name="T35" fmla="*/ 58 h 168"/>
                <a:gd name="T36" fmla="*/ 0 w 258"/>
                <a:gd name="T37" fmla="*/ 45 h 168"/>
                <a:gd name="T38" fmla="*/ 0 w 258"/>
                <a:gd name="T39" fmla="*/ 31 h 168"/>
                <a:gd name="T40" fmla="*/ 5 w 258"/>
                <a:gd name="T41" fmla="*/ 19 h 168"/>
                <a:gd name="T42" fmla="*/ 13 w 258"/>
                <a:gd name="T43" fmla="*/ 10 h 168"/>
                <a:gd name="T44" fmla="*/ 25 w 258"/>
                <a:gd name="T45" fmla="*/ 2 h 168"/>
                <a:gd name="T46" fmla="*/ 39 w 258"/>
                <a:gd name="T4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168">
                  <a:moveTo>
                    <a:pt x="39" y="0"/>
                  </a:moveTo>
                  <a:lnTo>
                    <a:pt x="53" y="5"/>
                  </a:lnTo>
                  <a:lnTo>
                    <a:pt x="110" y="33"/>
                  </a:lnTo>
                  <a:lnTo>
                    <a:pt x="168" y="58"/>
                  </a:lnTo>
                  <a:lnTo>
                    <a:pt x="227" y="79"/>
                  </a:lnTo>
                  <a:lnTo>
                    <a:pt x="242" y="87"/>
                  </a:lnTo>
                  <a:lnTo>
                    <a:pt x="253" y="99"/>
                  </a:lnTo>
                  <a:lnTo>
                    <a:pt x="258" y="113"/>
                  </a:lnTo>
                  <a:lnTo>
                    <a:pt x="258" y="129"/>
                  </a:lnTo>
                  <a:lnTo>
                    <a:pt x="253" y="143"/>
                  </a:lnTo>
                  <a:lnTo>
                    <a:pt x="245" y="155"/>
                  </a:lnTo>
                  <a:lnTo>
                    <a:pt x="234" y="165"/>
                  </a:lnTo>
                  <a:lnTo>
                    <a:pt x="220" y="168"/>
                  </a:lnTo>
                  <a:lnTo>
                    <a:pt x="203" y="165"/>
                  </a:lnTo>
                  <a:lnTo>
                    <a:pt x="138" y="138"/>
                  </a:lnTo>
                  <a:lnTo>
                    <a:pt x="76" y="106"/>
                  </a:lnTo>
                  <a:lnTo>
                    <a:pt x="17" y="68"/>
                  </a:lnTo>
                  <a:lnTo>
                    <a:pt x="5" y="58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5" y="19"/>
                  </a:lnTo>
                  <a:lnTo>
                    <a:pt x="13" y="10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1F6DB6F-192B-4412-80BF-4F6AF1F34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0" y="2509838"/>
              <a:ext cx="165100" cy="142875"/>
            </a:xfrm>
            <a:custGeom>
              <a:avLst/>
              <a:gdLst>
                <a:gd name="T0" fmla="*/ 41 w 210"/>
                <a:gd name="T1" fmla="*/ 0 h 180"/>
                <a:gd name="T2" fmla="*/ 56 w 210"/>
                <a:gd name="T3" fmla="*/ 5 h 180"/>
                <a:gd name="T4" fmla="*/ 129 w 210"/>
                <a:gd name="T5" fmla="*/ 47 h 180"/>
                <a:gd name="T6" fmla="*/ 154 w 210"/>
                <a:gd name="T7" fmla="*/ 62 h 180"/>
                <a:gd name="T8" fmla="*/ 177 w 210"/>
                <a:gd name="T9" fmla="*/ 78 h 180"/>
                <a:gd name="T10" fmla="*/ 197 w 210"/>
                <a:gd name="T11" fmla="*/ 99 h 180"/>
                <a:gd name="T12" fmla="*/ 207 w 210"/>
                <a:gd name="T13" fmla="*/ 116 h 180"/>
                <a:gd name="T14" fmla="*/ 210 w 210"/>
                <a:gd name="T15" fmla="*/ 136 h 180"/>
                <a:gd name="T16" fmla="*/ 204 w 210"/>
                <a:gd name="T17" fmla="*/ 157 h 180"/>
                <a:gd name="T18" fmla="*/ 194 w 210"/>
                <a:gd name="T19" fmla="*/ 167 h 180"/>
                <a:gd name="T20" fmla="*/ 180 w 210"/>
                <a:gd name="T21" fmla="*/ 177 h 180"/>
                <a:gd name="T22" fmla="*/ 166 w 210"/>
                <a:gd name="T23" fmla="*/ 180 h 180"/>
                <a:gd name="T24" fmla="*/ 151 w 210"/>
                <a:gd name="T25" fmla="*/ 178 h 180"/>
                <a:gd name="T26" fmla="*/ 118 w 210"/>
                <a:gd name="T27" fmla="*/ 161 h 180"/>
                <a:gd name="T28" fmla="*/ 89 w 210"/>
                <a:gd name="T29" fmla="*/ 140 h 180"/>
                <a:gd name="T30" fmla="*/ 62 w 210"/>
                <a:gd name="T31" fmla="*/ 116 h 180"/>
                <a:gd name="T32" fmla="*/ 36 w 210"/>
                <a:gd name="T33" fmla="*/ 90 h 180"/>
                <a:gd name="T34" fmla="*/ 11 w 210"/>
                <a:gd name="T35" fmla="*/ 62 h 180"/>
                <a:gd name="T36" fmla="*/ 2 w 210"/>
                <a:gd name="T37" fmla="*/ 48 h 180"/>
                <a:gd name="T38" fmla="*/ 0 w 210"/>
                <a:gd name="T39" fmla="*/ 34 h 180"/>
                <a:gd name="T40" fmla="*/ 5 w 210"/>
                <a:gd name="T41" fmla="*/ 20 h 180"/>
                <a:gd name="T42" fmla="*/ 13 w 210"/>
                <a:gd name="T43" fmla="*/ 9 h 180"/>
                <a:gd name="T44" fmla="*/ 25 w 210"/>
                <a:gd name="T45" fmla="*/ 2 h 180"/>
                <a:gd name="T46" fmla="*/ 41 w 210"/>
                <a:gd name="T4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80">
                  <a:moveTo>
                    <a:pt x="41" y="0"/>
                  </a:moveTo>
                  <a:lnTo>
                    <a:pt x="56" y="5"/>
                  </a:lnTo>
                  <a:lnTo>
                    <a:pt x="129" y="47"/>
                  </a:lnTo>
                  <a:lnTo>
                    <a:pt x="154" y="62"/>
                  </a:lnTo>
                  <a:lnTo>
                    <a:pt x="177" y="78"/>
                  </a:lnTo>
                  <a:lnTo>
                    <a:pt x="197" y="99"/>
                  </a:lnTo>
                  <a:lnTo>
                    <a:pt x="207" y="116"/>
                  </a:lnTo>
                  <a:lnTo>
                    <a:pt x="210" y="136"/>
                  </a:lnTo>
                  <a:lnTo>
                    <a:pt x="204" y="157"/>
                  </a:lnTo>
                  <a:lnTo>
                    <a:pt x="194" y="167"/>
                  </a:lnTo>
                  <a:lnTo>
                    <a:pt x="180" y="177"/>
                  </a:lnTo>
                  <a:lnTo>
                    <a:pt x="166" y="180"/>
                  </a:lnTo>
                  <a:lnTo>
                    <a:pt x="151" y="178"/>
                  </a:lnTo>
                  <a:lnTo>
                    <a:pt x="118" y="161"/>
                  </a:lnTo>
                  <a:lnTo>
                    <a:pt x="89" y="140"/>
                  </a:lnTo>
                  <a:lnTo>
                    <a:pt x="62" y="116"/>
                  </a:lnTo>
                  <a:lnTo>
                    <a:pt x="36" y="90"/>
                  </a:lnTo>
                  <a:lnTo>
                    <a:pt x="11" y="62"/>
                  </a:lnTo>
                  <a:lnTo>
                    <a:pt x="2" y="48"/>
                  </a:lnTo>
                  <a:lnTo>
                    <a:pt x="0" y="34"/>
                  </a:lnTo>
                  <a:lnTo>
                    <a:pt x="5" y="20"/>
                  </a:lnTo>
                  <a:lnTo>
                    <a:pt x="13" y="9"/>
                  </a:lnTo>
                  <a:lnTo>
                    <a:pt x="25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B7851D8-101D-4691-9C5F-8FC2806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4391025"/>
              <a:ext cx="155575" cy="160338"/>
            </a:xfrm>
            <a:custGeom>
              <a:avLst/>
              <a:gdLst>
                <a:gd name="T0" fmla="*/ 157 w 196"/>
                <a:gd name="T1" fmla="*/ 0 h 203"/>
                <a:gd name="T2" fmla="*/ 172 w 196"/>
                <a:gd name="T3" fmla="*/ 6 h 203"/>
                <a:gd name="T4" fmla="*/ 186 w 196"/>
                <a:gd name="T5" fmla="*/ 17 h 203"/>
                <a:gd name="T6" fmla="*/ 194 w 196"/>
                <a:gd name="T7" fmla="*/ 31 h 203"/>
                <a:gd name="T8" fmla="*/ 196 w 196"/>
                <a:gd name="T9" fmla="*/ 48 h 203"/>
                <a:gd name="T10" fmla="*/ 190 w 196"/>
                <a:gd name="T11" fmla="*/ 65 h 203"/>
                <a:gd name="T12" fmla="*/ 176 w 196"/>
                <a:gd name="T13" fmla="*/ 83 h 203"/>
                <a:gd name="T14" fmla="*/ 159 w 196"/>
                <a:gd name="T15" fmla="*/ 97 h 203"/>
                <a:gd name="T16" fmla="*/ 141 w 196"/>
                <a:gd name="T17" fmla="*/ 113 h 203"/>
                <a:gd name="T18" fmla="*/ 123 w 196"/>
                <a:gd name="T19" fmla="*/ 127 h 203"/>
                <a:gd name="T20" fmla="*/ 92 w 196"/>
                <a:gd name="T21" fmla="*/ 158 h 203"/>
                <a:gd name="T22" fmla="*/ 62 w 196"/>
                <a:gd name="T23" fmla="*/ 190 h 203"/>
                <a:gd name="T24" fmla="*/ 48 w 196"/>
                <a:gd name="T25" fmla="*/ 201 h 203"/>
                <a:gd name="T26" fmla="*/ 34 w 196"/>
                <a:gd name="T27" fmla="*/ 203 h 203"/>
                <a:gd name="T28" fmla="*/ 22 w 196"/>
                <a:gd name="T29" fmla="*/ 198 h 203"/>
                <a:gd name="T30" fmla="*/ 11 w 196"/>
                <a:gd name="T31" fmla="*/ 189 h 203"/>
                <a:gd name="T32" fmla="*/ 3 w 196"/>
                <a:gd name="T33" fmla="*/ 176 h 203"/>
                <a:gd name="T34" fmla="*/ 0 w 196"/>
                <a:gd name="T35" fmla="*/ 161 h 203"/>
                <a:gd name="T36" fmla="*/ 3 w 196"/>
                <a:gd name="T37" fmla="*/ 145 h 203"/>
                <a:gd name="T38" fmla="*/ 17 w 196"/>
                <a:gd name="T39" fmla="*/ 117 h 203"/>
                <a:gd name="T40" fmla="*/ 36 w 196"/>
                <a:gd name="T41" fmla="*/ 88 h 203"/>
                <a:gd name="T42" fmla="*/ 58 w 196"/>
                <a:gd name="T43" fmla="*/ 58 h 203"/>
                <a:gd name="T44" fmla="*/ 83 w 196"/>
                <a:gd name="T45" fmla="*/ 32 h 203"/>
                <a:gd name="T46" fmla="*/ 110 w 196"/>
                <a:gd name="T47" fmla="*/ 12 h 203"/>
                <a:gd name="T48" fmla="*/ 140 w 196"/>
                <a:gd name="T49" fmla="*/ 0 h 203"/>
                <a:gd name="T50" fmla="*/ 157 w 196"/>
                <a:gd name="T5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203">
                  <a:moveTo>
                    <a:pt x="157" y="0"/>
                  </a:moveTo>
                  <a:lnTo>
                    <a:pt x="172" y="6"/>
                  </a:lnTo>
                  <a:lnTo>
                    <a:pt x="186" y="17"/>
                  </a:lnTo>
                  <a:lnTo>
                    <a:pt x="194" y="31"/>
                  </a:lnTo>
                  <a:lnTo>
                    <a:pt x="196" y="48"/>
                  </a:lnTo>
                  <a:lnTo>
                    <a:pt x="190" y="65"/>
                  </a:lnTo>
                  <a:lnTo>
                    <a:pt x="176" y="83"/>
                  </a:lnTo>
                  <a:lnTo>
                    <a:pt x="159" y="97"/>
                  </a:lnTo>
                  <a:lnTo>
                    <a:pt x="141" y="113"/>
                  </a:lnTo>
                  <a:lnTo>
                    <a:pt x="123" y="127"/>
                  </a:lnTo>
                  <a:lnTo>
                    <a:pt x="92" y="158"/>
                  </a:lnTo>
                  <a:lnTo>
                    <a:pt x="62" y="190"/>
                  </a:lnTo>
                  <a:lnTo>
                    <a:pt x="48" y="201"/>
                  </a:lnTo>
                  <a:lnTo>
                    <a:pt x="34" y="203"/>
                  </a:lnTo>
                  <a:lnTo>
                    <a:pt x="22" y="198"/>
                  </a:lnTo>
                  <a:lnTo>
                    <a:pt x="11" y="189"/>
                  </a:lnTo>
                  <a:lnTo>
                    <a:pt x="3" y="176"/>
                  </a:lnTo>
                  <a:lnTo>
                    <a:pt x="0" y="161"/>
                  </a:lnTo>
                  <a:lnTo>
                    <a:pt x="3" y="145"/>
                  </a:lnTo>
                  <a:lnTo>
                    <a:pt x="17" y="117"/>
                  </a:lnTo>
                  <a:lnTo>
                    <a:pt x="36" y="88"/>
                  </a:lnTo>
                  <a:lnTo>
                    <a:pt x="58" y="58"/>
                  </a:lnTo>
                  <a:lnTo>
                    <a:pt x="83" y="32"/>
                  </a:lnTo>
                  <a:lnTo>
                    <a:pt x="110" y="12"/>
                  </a:lnTo>
                  <a:lnTo>
                    <a:pt x="140" y="0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E460609-FE7F-4A96-B0DF-F0525B95D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4799013"/>
              <a:ext cx="138113" cy="165100"/>
            </a:xfrm>
            <a:custGeom>
              <a:avLst/>
              <a:gdLst>
                <a:gd name="T0" fmla="*/ 130 w 173"/>
                <a:gd name="T1" fmla="*/ 0 h 208"/>
                <a:gd name="T2" fmla="*/ 147 w 173"/>
                <a:gd name="T3" fmla="*/ 5 h 208"/>
                <a:gd name="T4" fmla="*/ 159 w 173"/>
                <a:gd name="T5" fmla="*/ 14 h 208"/>
                <a:gd name="T6" fmla="*/ 169 w 173"/>
                <a:gd name="T7" fmla="*/ 29 h 208"/>
                <a:gd name="T8" fmla="*/ 173 w 173"/>
                <a:gd name="T9" fmla="*/ 45 h 208"/>
                <a:gd name="T10" fmla="*/ 173 w 173"/>
                <a:gd name="T11" fmla="*/ 64 h 208"/>
                <a:gd name="T12" fmla="*/ 165 w 173"/>
                <a:gd name="T13" fmla="*/ 84 h 208"/>
                <a:gd name="T14" fmla="*/ 155 w 173"/>
                <a:gd name="T15" fmla="*/ 101 h 208"/>
                <a:gd name="T16" fmla="*/ 142 w 173"/>
                <a:gd name="T17" fmla="*/ 118 h 208"/>
                <a:gd name="T18" fmla="*/ 128 w 173"/>
                <a:gd name="T19" fmla="*/ 133 h 208"/>
                <a:gd name="T20" fmla="*/ 103 w 173"/>
                <a:gd name="T21" fmla="*/ 163 h 208"/>
                <a:gd name="T22" fmla="*/ 82 w 173"/>
                <a:gd name="T23" fmla="*/ 192 h 208"/>
                <a:gd name="T24" fmla="*/ 69 w 173"/>
                <a:gd name="T25" fmla="*/ 203 h 208"/>
                <a:gd name="T26" fmla="*/ 54 w 173"/>
                <a:gd name="T27" fmla="*/ 208 h 208"/>
                <a:gd name="T28" fmla="*/ 38 w 173"/>
                <a:gd name="T29" fmla="*/ 206 h 208"/>
                <a:gd name="T30" fmla="*/ 24 w 173"/>
                <a:gd name="T31" fmla="*/ 200 h 208"/>
                <a:gd name="T32" fmla="*/ 12 w 173"/>
                <a:gd name="T33" fmla="*/ 191 h 208"/>
                <a:gd name="T34" fmla="*/ 3 w 173"/>
                <a:gd name="T35" fmla="*/ 177 h 208"/>
                <a:gd name="T36" fmla="*/ 0 w 173"/>
                <a:gd name="T37" fmla="*/ 163 h 208"/>
                <a:gd name="T38" fmla="*/ 1 w 173"/>
                <a:gd name="T39" fmla="*/ 146 h 208"/>
                <a:gd name="T40" fmla="*/ 10 w 173"/>
                <a:gd name="T41" fmla="*/ 122 h 208"/>
                <a:gd name="T42" fmla="*/ 21 w 173"/>
                <a:gd name="T43" fmla="*/ 98 h 208"/>
                <a:gd name="T44" fmla="*/ 35 w 173"/>
                <a:gd name="T45" fmla="*/ 73 h 208"/>
                <a:gd name="T46" fmla="*/ 51 w 173"/>
                <a:gd name="T47" fmla="*/ 50 h 208"/>
                <a:gd name="T48" fmla="*/ 68 w 173"/>
                <a:gd name="T49" fmla="*/ 29 h 208"/>
                <a:gd name="T50" fmla="*/ 88 w 173"/>
                <a:gd name="T51" fmla="*/ 12 h 208"/>
                <a:gd name="T52" fmla="*/ 111 w 173"/>
                <a:gd name="T53" fmla="*/ 2 h 208"/>
                <a:gd name="T54" fmla="*/ 130 w 173"/>
                <a:gd name="T5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3" h="208">
                  <a:moveTo>
                    <a:pt x="130" y="0"/>
                  </a:moveTo>
                  <a:lnTo>
                    <a:pt x="147" y="5"/>
                  </a:lnTo>
                  <a:lnTo>
                    <a:pt x="159" y="14"/>
                  </a:lnTo>
                  <a:lnTo>
                    <a:pt x="169" y="29"/>
                  </a:lnTo>
                  <a:lnTo>
                    <a:pt x="173" y="45"/>
                  </a:lnTo>
                  <a:lnTo>
                    <a:pt x="173" y="64"/>
                  </a:lnTo>
                  <a:lnTo>
                    <a:pt x="165" y="84"/>
                  </a:lnTo>
                  <a:lnTo>
                    <a:pt x="155" y="101"/>
                  </a:lnTo>
                  <a:lnTo>
                    <a:pt x="142" y="118"/>
                  </a:lnTo>
                  <a:lnTo>
                    <a:pt x="128" y="133"/>
                  </a:lnTo>
                  <a:lnTo>
                    <a:pt x="103" y="163"/>
                  </a:lnTo>
                  <a:lnTo>
                    <a:pt x="82" y="192"/>
                  </a:lnTo>
                  <a:lnTo>
                    <a:pt x="69" y="203"/>
                  </a:lnTo>
                  <a:lnTo>
                    <a:pt x="54" y="208"/>
                  </a:lnTo>
                  <a:lnTo>
                    <a:pt x="38" y="206"/>
                  </a:lnTo>
                  <a:lnTo>
                    <a:pt x="24" y="200"/>
                  </a:lnTo>
                  <a:lnTo>
                    <a:pt x="12" y="191"/>
                  </a:lnTo>
                  <a:lnTo>
                    <a:pt x="3" y="177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10" y="122"/>
                  </a:lnTo>
                  <a:lnTo>
                    <a:pt x="21" y="98"/>
                  </a:lnTo>
                  <a:lnTo>
                    <a:pt x="35" y="73"/>
                  </a:lnTo>
                  <a:lnTo>
                    <a:pt x="51" y="50"/>
                  </a:lnTo>
                  <a:lnTo>
                    <a:pt x="68" y="29"/>
                  </a:lnTo>
                  <a:lnTo>
                    <a:pt x="88" y="12"/>
                  </a:lnTo>
                  <a:lnTo>
                    <a:pt x="111" y="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3A86F2-1160-4F7E-BE82-8FB3F763E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0" y="2401888"/>
              <a:ext cx="184150" cy="192088"/>
            </a:xfrm>
            <a:custGeom>
              <a:avLst/>
              <a:gdLst>
                <a:gd name="T0" fmla="*/ 181 w 231"/>
                <a:gd name="T1" fmla="*/ 0 h 241"/>
                <a:gd name="T2" fmla="*/ 198 w 231"/>
                <a:gd name="T3" fmla="*/ 1 h 241"/>
                <a:gd name="T4" fmla="*/ 214 w 231"/>
                <a:gd name="T5" fmla="*/ 9 h 241"/>
                <a:gd name="T6" fmla="*/ 224 w 231"/>
                <a:gd name="T7" fmla="*/ 23 h 241"/>
                <a:gd name="T8" fmla="*/ 231 w 231"/>
                <a:gd name="T9" fmla="*/ 40 h 241"/>
                <a:gd name="T10" fmla="*/ 231 w 231"/>
                <a:gd name="T11" fmla="*/ 59 h 241"/>
                <a:gd name="T12" fmla="*/ 220 w 231"/>
                <a:gd name="T13" fmla="*/ 90 h 241"/>
                <a:gd name="T14" fmla="*/ 204 w 231"/>
                <a:gd name="T15" fmla="*/ 121 h 241"/>
                <a:gd name="T16" fmla="*/ 182 w 231"/>
                <a:gd name="T17" fmla="*/ 147 h 241"/>
                <a:gd name="T18" fmla="*/ 159 w 231"/>
                <a:gd name="T19" fmla="*/ 172 h 241"/>
                <a:gd name="T20" fmla="*/ 131 w 231"/>
                <a:gd name="T21" fmla="*/ 193 h 241"/>
                <a:gd name="T22" fmla="*/ 105 w 231"/>
                <a:gd name="T23" fmla="*/ 214 h 241"/>
                <a:gd name="T24" fmla="*/ 77 w 231"/>
                <a:gd name="T25" fmla="*/ 234 h 241"/>
                <a:gd name="T26" fmla="*/ 60 w 231"/>
                <a:gd name="T27" fmla="*/ 240 h 241"/>
                <a:gd name="T28" fmla="*/ 45 w 231"/>
                <a:gd name="T29" fmla="*/ 241 h 241"/>
                <a:gd name="T30" fmla="*/ 29 w 231"/>
                <a:gd name="T31" fmla="*/ 235 h 241"/>
                <a:gd name="T32" fmla="*/ 17 w 231"/>
                <a:gd name="T33" fmla="*/ 226 h 241"/>
                <a:gd name="T34" fmla="*/ 6 w 231"/>
                <a:gd name="T35" fmla="*/ 214 h 241"/>
                <a:gd name="T36" fmla="*/ 0 w 231"/>
                <a:gd name="T37" fmla="*/ 198 h 241"/>
                <a:gd name="T38" fmla="*/ 0 w 231"/>
                <a:gd name="T39" fmla="*/ 183 h 241"/>
                <a:gd name="T40" fmla="*/ 3 w 231"/>
                <a:gd name="T41" fmla="*/ 167 h 241"/>
                <a:gd name="T42" fmla="*/ 13 w 231"/>
                <a:gd name="T43" fmla="*/ 152 h 241"/>
                <a:gd name="T44" fmla="*/ 43 w 231"/>
                <a:gd name="T45" fmla="*/ 122 h 241"/>
                <a:gd name="T46" fmla="*/ 71 w 231"/>
                <a:gd name="T47" fmla="*/ 91 h 241"/>
                <a:gd name="T48" fmla="*/ 99 w 231"/>
                <a:gd name="T49" fmla="*/ 60 h 241"/>
                <a:gd name="T50" fmla="*/ 128 w 231"/>
                <a:gd name="T51" fmla="*/ 31 h 241"/>
                <a:gd name="T52" fmla="*/ 162 w 231"/>
                <a:gd name="T53" fmla="*/ 6 h 241"/>
                <a:gd name="T54" fmla="*/ 181 w 231"/>
                <a:gd name="T5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1" h="241">
                  <a:moveTo>
                    <a:pt x="181" y="0"/>
                  </a:moveTo>
                  <a:lnTo>
                    <a:pt x="198" y="1"/>
                  </a:lnTo>
                  <a:lnTo>
                    <a:pt x="214" y="9"/>
                  </a:lnTo>
                  <a:lnTo>
                    <a:pt x="224" y="23"/>
                  </a:lnTo>
                  <a:lnTo>
                    <a:pt x="231" y="40"/>
                  </a:lnTo>
                  <a:lnTo>
                    <a:pt x="231" y="59"/>
                  </a:lnTo>
                  <a:lnTo>
                    <a:pt x="220" y="90"/>
                  </a:lnTo>
                  <a:lnTo>
                    <a:pt x="204" y="121"/>
                  </a:lnTo>
                  <a:lnTo>
                    <a:pt x="182" y="147"/>
                  </a:lnTo>
                  <a:lnTo>
                    <a:pt x="159" y="172"/>
                  </a:lnTo>
                  <a:lnTo>
                    <a:pt x="131" y="193"/>
                  </a:lnTo>
                  <a:lnTo>
                    <a:pt x="105" y="214"/>
                  </a:lnTo>
                  <a:lnTo>
                    <a:pt x="77" y="234"/>
                  </a:lnTo>
                  <a:lnTo>
                    <a:pt x="60" y="240"/>
                  </a:lnTo>
                  <a:lnTo>
                    <a:pt x="45" y="241"/>
                  </a:lnTo>
                  <a:lnTo>
                    <a:pt x="29" y="235"/>
                  </a:lnTo>
                  <a:lnTo>
                    <a:pt x="17" y="226"/>
                  </a:lnTo>
                  <a:lnTo>
                    <a:pt x="6" y="214"/>
                  </a:lnTo>
                  <a:lnTo>
                    <a:pt x="0" y="198"/>
                  </a:lnTo>
                  <a:lnTo>
                    <a:pt x="0" y="183"/>
                  </a:lnTo>
                  <a:lnTo>
                    <a:pt x="3" y="167"/>
                  </a:lnTo>
                  <a:lnTo>
                    <a:pt x="13" y="152"/>
                  </a:lnTo>
                  <a:lnTo>
                    <a:pt x="43" y="122"/>
                  </a:lnTo>
                  <a:lnTo>
                    <a:pt x="71" y="91"/>
                  </a:lnTo>
                  <a:lnTo>
                    <a:pt x="99" y="60"/>
                  </a:lnTo>
                  <a:lnTo>
                    <a:pt x="128" y="31"/>
                  </a:lnTo>
                  <a:lnTo>
                    <a:pt x="162" y="6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1770683-A80B-44C4-8165-C05179B98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3" y="2808288"/>
              <a:ext cx="160338" cy="161925"/>
            </a:xfrm>
            <a:custGeom>
              <a:avLst/>
              <a:gdLst>
                <a:gd name="T0" fmla="*/ 150 w 201"/>
                <a:gd name="T1" fmla="*/ 0 h 205"/>
                <a:gd name="T2" fmla="*/ 164 w 201"/>
                <a:gd name="T3" fmla="*/ 0 h 205"/>
                <a:gd name="T4" fmla="*/ 178 w 201"/>
                <a:gd name="T5" fmla="*/ 5 h 205"/>
                <a:gd name="T6" fmla="*/ 190 w 201"/>
                <a:gd name="T7" fmla="*/ 12 h 205"/>
                <a:gd name="T8" fmla="*/ 198 w 201"/>
                <a:gd name="T9" fmla="*/ 22 h 205"/>
                <a:gd name="T10" fmla="*/ 201 w 201"/>
                <a:gd name="T11" fmla="*/ 36 h 205"/>
                <a:gd name="T12" fmla="*/ 198 w 201"/>
                <a:gd name="T13" fmla="*/ 51 h 205"/>
                <a:gd name="T14" fmla="*/ 184 w 201"/>
                <a:gd name="T15" fmla="*/ 79 h 205"/>
                <a:gd name="T16" fmla="*/ 166 w 201"/>
                <a:gd name="T17" fmla="*/ 104 h 205"/>
                <a:gd name="T18" fmla="*/ 142 w 201"/>
                <a:gd name="T19" fmla="*/ 127 h 205"/>
                <a:gd name="T20" fmla="*/ 74 w 201"/>
                <a:gd name="T21" fmla="*/ 192 h 205"/>
                <a:gd name="T22" fmla="*/ 57 w 201"/>
                <a:gd name="T23" fmla="*/ 203 h 205"/>
                <a:gd name="T24" fmla="*/ 42 w 201"/>
                <a:gd name="T25" fmla="*/ 205 h 205"/>
                <a:gd name="T26" fmla="*/ 26 w 201"/>
                <a:gd name="T27" fmla="*/ 202 h 205"/>
                <a:gd name="T28" fmla="*/ 14 w 201"/>
                <a:gd name="T29" fmla="*/ 192 h 205"/>
                <a:gd name="T30" fmla="*/ 4 w 201"/>
                <a:gd name="T31" fmla="*/ 178 h 205"/>
                <a:gd name="T32" fmla="*/ 0 w 201"/>
                <a:gd name="T33" fmla="*/ 163 h 205"/>
                <a:gd name="T34" fmla="*/ 1 w 201"/>
                <a:gd name="T35" fmla="*/ 146 h 205"/>
                <a:gd name="T36" fmla="*/ 11 w 201"/>
                <a:gd name="T37" fmla="*/ 129 h 205"/>
                <a:gd name="T38" fmla="*/ 34 w 201"/>
                <a:gd name="T39" fmla="*/ 102 h 205"/>
                <a:gd name="T40" fmla="*/ 56 w 201"/>
                <a:gd name="T41" fmla="*/ 73 h 205"/>
                <a:gd name="T42" fmla="*/ 80 w 201"/>
                <a:gd name="T43" fmla="*/ 45 h 205"/>
                <a:gd name="T44" fmla="*/ 107 w 201"/>
                <a:gd name="T45" fmla="*/ 22 h 205"/>
                <a:gd name="T46" fmla="*/ 136 w 201"/>
                <a:gd name="T47" fmla="*/ 3 h 205"/>
                <a:gd name="T48" fmla="*/ 150 w 201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1" h="205">
                  <a:moveTo>
                    <a:pt x="150" y="0"/>
                  </a:moveTo>
                  <a:lnTo>
                    <a:pt x="164" y="0"/>
                  </a:lnTo>
                  <a:lnTo>
                    <a:pt x="178" y="5"/>
                  </a:lnTo>
                  <a:lnTo>
                    <a:pt x="190" y="12"/>
                  </a:lnTo>
                  <a:lnTo>
                    <a:pt x="198" y="22"/>
                  </a:lnTo>
                  <a:lnTo>
                    <a:pt x="201" y="36"/>
                  </a:lnTo>
                  <a:lnTo>
                    <a:pt x="198" y="51"/>
                  </a:lnTo>
                  <a:lnTo>
                    <a:pt x="184" y="79"/>
                  </a:lnTo>
                  <a:lnTo>
                    <a:pt x="166" y="104"/>
                  </a:lnTo>
                  <a:lnTo>
                    <a:pt x="142" y="127"/>
                  </a:lnTo>
                  <a:lnTo>
                    <a:pt x="74" y="192"/>
                  </a:lnTo>
                  <a:lnTo>
                    <a:pt x="57" y="203"/>
                  </a:lnTo>
                  <a:lnTo>
                    <a:pt x="42" y="205"/>
                  </a:lnTo>
                  <a:lnTo>
                    <a:pt x="26" y="202"/>
                  </a:lnTo>
                  <a:lnTo>
                    <a:pt x="14" y="192"/>
                  </a:lnTo>
                  <a:lnTo>
                    <a:pt x="4" y="178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11" y="129"/>
                  </a:lnTo>
                  <a:lnTo>
                    <a:pt x="34" y="102"/>
                  </a:lnTo>
                  <a:lnTo>
                    <a:pt x="56" y="73"/>
                  </a:lnTo>
                  <a:lnTo>
                    <a:pt x="80" y="45"/>
                  </a:lnTo>
                  <a:lnTo>
                    <a:pt x="107" y="22"/>
                  </a:lnTo>
                  <a:lnTo>
                    <a:pt x="136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84244B7-8E04-4CE2-A14F-19CDE4D3B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4700588"/>
              <a:ext cx="144463" cy="155575"/>
            </a:xfrm>
            <a:custGeom>
              <a:avLst/>
              <a:gdLst>
                <a:gd name="T0" fmla="*/ 37 w 183"/>
                <a:gd name="T1" fmla="*/ 0 h 195"/>
                <a:gd name="T2" fmla="*/ 53 w 183"/>
                <a:gd name="T3" fmla="*/ 5 h 195"/>
                <a:gd name="T4" fmla="*/ 90 w 183"/>
                <a:gd name="T5" fmla="*/ 30 h 195"/>
                <a:gd name="T6" fmla="*/ 122 w 183"/>
                <a:gd name="T7" fmla="*/ 60 h 195"/>
                <a:gd name="T8" fmla="*/ 152 w 183"/>
                <a:gd name="T9" fmla="*/ 95 h 195"/>
                <a:gd name="T10" fmla="*/ 178 w 183"/>
                <a:gd name="T11" fmla="*/ 130 h 195"/>
                <a:gd name="T12" fmla="*/ 183 w 183"/>
                <a:gd name="T13" fmla="*/ 146 h 195"/>
                <a:gd name="T14" fmla="*/ 181 w 183"/>
                <a:gd name="T15" fmla="*/ 161 h 195"/>
                <a:gd name="T16" fmla="*/ 175 w 183"/>
                <a:gd name="T17" fmla="*/ 175 h 195"/>
                <a:gd name="T18" fmla="*/ 164 w 183"/>
                <a:gd name="T19" fmla="*/ 188 h 195"/>
                <a:gd name="T20" fmla="*/ 150 w 183"/>
                <a:gd name="T21" fmla="*/ 194 h 195"/>
                <a:gd name="T22" fmla="*/ 135 w 183"/>
                <a:gd name="T23" fmla="*/ 195 h 195"/>
                <a:gd name="T24" fmla="*/ 121 w 183"/>
                <a:gd name="T25" fmla="*/ 188 h 195"/>
                <a:gd name="T26" fmla="*/ 96 w 183"/>
                <a:gd name="T27" fmla="*/ 169 h 195"/>
                <a:gd name="T28" fmla="*/ 74 w 183"/>
                <a:gd name="T29" fmla="*/ 149 h 195"/>
                <a:gd name="T30" fmla="*/ 56 w 183"/>
                <a:gd name="T31" fmla="*/ 127 h 195"/>
                <a:gd name="T32" fmla="*/ 37 w 183"/>
                <a:gd name="T33" fmla="*/ 104 h 195"/>
                <a:gd name="T34" fmla="*/ 19 w 183"/>
                <a:gd name="T35" fmla="*/ 81 h 195"/>
                <a:gd name="T36" fmla="*/ 3 w 183"/>
                <a:gd name="T37" fmla="*/ 54 h 195"/>
                <a:gd name="T38" fmla="*/ 0 w 183"/>
                <a:gd name="T39" fmla="*/ 39 h 195"/>
                <a:gd name="T40" fmla="*/ 3 w 183"/>
                <a:gd name="T41" fmla="*/ 23 h 195"/>
                <a:gd name="T42" fmla="*/ 11 w 183"/>
                <a:gd name="T43" fmla="*/ 11 h 195"/>
                <a:gd name="T44" fmla="*/ 22 w 183"/>
                <a:gd name="T45" fmla="*/ 3 h 195"/>
                <a:gd name="T46" fmla="*/ 37 w 183"/>
                <a:gd name="T4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" h="195">
                  <a:moveTo>
                    <a:pt x="37" y="0"/>
                  </a:moveTo>
                  <a:lnTo>
                    <a:pt x="53" y="5"/>
                  </a:lnTo>
                  <a:lnTo>
                    <a:pt x="90" y="30"/>
                  </a:lnTo>
                  <a:lnTo>
                    <a:pt x="122" y="60"/>
                  </a:lnTo>
                  <a:lnTo>
                    <a:pt x="152" y="95"/>
                  </a:lnTo>
                  <a:lnTo>
                    <a:pt x="178" y="130"/>
                  </a:lnTo>
                  <a:lnTo>
                    <a:pt x="183" y="146"/>
                  </a:lnTo>
                  <a:lnTo>
                    <a:pt x="181" y="161"/>
                  </a:lnTo>
                  <a:lnTo>
                    <a:pt x="175" y="175"/>
                  </a:lnTo>
                  <a:lnTo>
                    <a:pt x="164" y="188"/>
                  </a:lnTo>
                  <a:lnTo>
                    <a:pt x="150" y="194"/>
                  </a:lnTo>
                  <a:lnTo>
                    <a:pt x="135" y="195"/>
                  </a:lnTo>
                  <a:lnTo>
                    <a:pt x="121" y="188"/>
                  </a:lnTo>
                  <a:lnTo>
                    <a:pt x="96" y="169"/>
                  </a:lnTo>
                  <a:lnTo>
                    <a:pt x="74" y="149"/>
                  </a:lnTo>
                  <a:lnTo>
                    <a:pt x="56" y="127"/>
                  </a:lnTo>
                  <a:lnTo>
                    <a:pt x="37" y="104"/>
                  </a:lnTo>
                  <a:lnTo>
                    <a:pt x="19" y="81"/>
                  </a:lnTo>
                  <a:lnTo>
                    <a:pt x="3" y="54"/>
                  </a:lnTo>
                  <a:lnTo>
                    <a:pt x="0" y="39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31789E9-2D07-4121-B434-82B5A7A9EF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5475" y="2397125"/>
              <a:ext cx="606425" cy="2312988"/>
            </a:xfrm>
            <a:custGeom>
              <a:avLst/>
              <a:gdLst>
                <a:gd name="T0" fmla="*/ 215 w 764"/>
                <a:gd name="T1" fmla="*/ 2268 h 2915"/>
                <a:gd name="T2" fmla="*/ 324 w 764"/>
                <a:gd name="T3" fmla="*/ 2168 h 2915"/>
                <a:gd name="T4" fmla="*/ 293 w 764"/>
                <a:gd name="T5" fmla="*/ 2026 h 2915"/>
                <a:gd name="T6" fmla="*/ 451 w 764"/>
                <a:gd name="T7" fmla="*/ 1504 h 2915"/>
                <a:gd name="T8" fmla="*/ 384 w 764"/>
                <a:gd name="T9" fmla="*/ 1525 h 2915"/>
                <a:gd name="T10" fmla="*/ 299 w 764"/>
                <a:gd name="T11" fmla="*/ 1572 h 2915"/>
                <a:gd name="T12" fmla="*/ 240 w 764"/>
                <a:gd name="T13" fmla="*/ 1646 h 2915"/>
                <a:gd name="T14" fmla="*/ 231 w 764"/>
                <a:gd name="T15" fmla="*/ 1755 h 2915"/>
                <a:gd name="T16" fmla="*/ 288 w 764"/>
                <a:gd name="T17" fmla="*/ 1860 h 2915"/>
                <a:gd name="T18" fmla="*/ 390 w 764"/>
                <a:gd name="T19" fmla="*/ 1921 h 2915"/>
                <a:gd name="T20" fmla="*/ 513 w 764"/>
                <a:gd name="T21" fmla="*/ 1904 h 2915"/>
                <a:gd name="T22" fmla="*/ 601 w 764"/>
                <a:gd name="T23" fmla="*/ 1815 h 2915"/>
                <a:gd name="T24" fmla="*/ 621 w 764"/>
                <a:gd name="T25" fmla="*/ 1693 h 2915"/>
                <a:gd name="T26" fmla="*/ 572 w 764"/>
                <a:gd name="T27" fmla="*/ 1594 h 2915"/>
                <a:gd name="T28" fmla="*/ 485 w 764"/>
                <a:gd name="T29" fmla="*/ 1522 h 2915"/>
                <a:gd name="T30" fmla="*/ 381 w 764"/>
                <a:gd name="T31" fmla="*/ 476 h 2915"/>
                <a:gd name="T32" fmla="*/ 339 w 764"/>
                <a:gd name="T33" fmla="*/ 1051 h 2915"/>
                <a:gd name="T34" fmla="*/ 348 w 764"/>
                <a:gd name="T35" fmla="*/ 1415 h 2915"/>
                <a:gd name="T36" fmla="*/ 455 w 764"/>
                <a:gd name="T37" fmla="*/ 1414 h 2915"/>
                <a:gd name="T38" fmla="*/ 511 w 764"/>
                <a:gd name="T39" fmla="*/ 1422 h 2915"/>
                <a:gd name="T40" fmla="*/ 510 w 764"/>
                <a:gd name="T41" fmla="*/ 969 h 2915"/>
                <a:gd name="T42" fmla="*/ 398 w 764"/>
                <a:gd name="T43" fmla="*/ 286 h 2915"/>
                <a:gd name="T44" fmla="*/ 412 w 764"/>
                <a:gd name="T45" fmla="*/ 5 h 2915"/>
                <a:gd name="T46" fmla="*/ 486 w 764"/>
                <a:gd name="T47" fmla="*/ 269 h 2915"/>
                <a:gd name="T48" fmla="*/ 607 w 764"/>
                <a:gd name="T49" fmla="*/ 997 h 2915"/>
                <a:gd name="T50" fmla="*/ 686 w 764"/>
                <a:gd name="T51" fmla="*/ 1519 h 2915"/>
                <a:gd name="T52" fmla="*/ 753 w 764"/>
                <a:gd name="T53" fmla="*/ 1646 h 2915"/>
                <a:gd name="T54" fmla="*/ 756 w 764"/>
                <a:gd name="T55" fmla="*/ 1793 h 2915"/>
                <a:gd name="T56" fmla="*/ 688 w 764"/>
                <a:gd name="T57" fmla="*/ 1928 h 2915"/>
                <a:gd name="T58" fmla="*/ 567 w 764"/>
                <a:gd name="T59" fmla="*/ 2023 h 2915"/>
                <a:gd name="T60" fmla="*/ 513 w 764"/>
                <a:gd name="T61" fmla="*/ 2069 h 2915"/>
                <a:gd name="T62" fmla="*/ 240 w 764"/>
                <a:gd name="T63" fmla="*/ 2548 h 2915"/>
                <a:gd name="T64" fmla="*/ 82 w 764"/>
                <a:gd name="T65" fmla="*/ 2898 h 2915"/>
                <a:gd name="T66" fmla="*/ 40 w 764"/>
                <a:gd name="T67" fmla="*/ 2915 h 2915"/>
                <a:gd name="T68" fmla="*/ 4 w 764"/>
                <a:gd name="T69" fmla="*/ 2892 h 2915"/>
                <a:gd name="T70" fmla="*/ 24 w 764"/>
                <a:gd name="T71" fmla="*/ 2728 h 2915"/>
                <a:gd name="T72" fmla="*/ 93 w 764"/>
                <a:gd name="T73" fmla="*/ 2334 h 2915"/>
                <a:gd name="T74" fmla="*/ 187 w 764"/>
                <a:gd name="T75" fmla="*/ 1947 h 2915"/>
                <a:gd name="T76" fmla="*/ 111 w 764"/>
                <a:gd name="T77" fmla="*/ 1811 h 2915"/>
                <a:gd name="T78" fmla="*/ 108 w 764"/>
                <a:gd name="T79" fmla="*/ 1659 h 2915"/>
                <a:gd name="T80" fmla="*/ 172 w 764"/>
                <a:gd name="T81" fmla="*/ 1532 h 2915"/>
                <a:gd name="T82" fmla="*/ 240 w 764"/>
                <a:gd name="T83" fmla="*/ 1462 h 2915"/>
                <a:gd name="T84" fmla="*/ 266 w 764"/>
                <a:gd name="T85" fmla="*/ 1053 h 2915"/>
                <a:gd name="T86" fmla="*/ 328 w 764"/>
                <a:gd name="T87" fmla="*/ 445 h 2915"/>
                <a:gd name="T88" fmla="*/ 352 w 764"/>
                <a:gd name="T89" fmla="*/ 24 h 2915"/>
                <a:gd name="T90" fmla="*/ 386 w 764"/>
                <a:gd name="T91" fmla="*/ 0 h 2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4" h="2915">
                  <a:moveTo>
                    <a:pt x="246" y="1998"/>
                  </a:moveTo>
                  <a:lnTo>
                    <a:pt x="234" y="2133"/>
                  </a:lnTo>
                  <a:lnTo>
                    <a:pt x="215" y="2268"/>
                  </a:lnTo>
                  <a:lnTo>
                    <a:pt x="192" y="2403"/>
                  </a:lnTo>
                  <a:lnTo>
                    <a:pt x="255" y="2285"/>
                  </a:lnTo>
                  <a:lnTo>
                    <a:pt x="324" y="2168"/>
                  </a:lnTo>
                  <a:lnTo>
                    <a:pt x="398" y="2055"/>
                  </a:lnTo>
                  <a:lnTo>
                    <a:pt x="344" y="2045"/>
                  </a:lnTo>
                  <a:lnTo>
                    <a:pt x="293" y="2026"/>
                  </a:lnTo>
                  <a:lnTo>
                    <a:pt x="246" y="1998"/>
                  </a:lnTo>
                  <a:close/>
                  <a:moveTo>
                    <a:pt x="452" y="1504"/>
                  </a:moveTo>
                  <a:lnTo>
                    <a:pt x="451" y="1504"/>
                  </a:lnTo>
                  <a:lnTo>
                    <a:pt x="449" y="1505"/>
                  </a:lnTo>
                  <a:lnTo>
                    <a:pt x="417" y="1515"/>
                  </a:lnTo>
                  <a:lnTo>
                    <a:pt x="384" y="1525"/>
                  </a:lnTo>
                  <a:lnTo>
                    <a:pt x="355" y="1538"/>
                  </a:lnTo>
                  <a:lnTo>
                    <a:pt x="325" y="1553"/>
                  </a:lnTo>
                  <a:lnTo>
                    <a:pt x="299" y="1572"/>
                  </a:lnTo>
                  <a:lnTo>
                    <a:pt x="276" y="1594"/>
                  </a:lnTo>
                  <a:lnTo>
                    <a:pt x="255" y="1618"/>
                  </a:lnTo>
                  <a:lnTo>
                    <a:pt x="240" y="1646"/>
                  </a:lnTo>
                  <a:lnTo>
                    <a:pt x="231" y="1679"/>
                  </a:lnTo>
                  <a:lnTo>
                    <a:pt x="228" y="1714"/>
                  </a:lnTo>
                  <a:lnTo>
                    <a:pt x="231" y="1755"/>
                  </a:lnTo>
                  <a:lnTo>
                    <a:pt x="243" y="1792"/>
                  </a:lnTo>
                  <a:lnTo>
                    <a:pt x="262" y="1828"/>
                  </a:lnTo>
                  <a:lnTo>
                    <a:pt x="288" y="1860"/>
                  </a:lnTo>
                  <a:lnTo>
                    <a:pt x="317" y="1886"/>
                  </a:lnTo>
                  <a:lnTo>
                    <a:pt x="353" y="1907"/>
                  </a:lnTo>
                  <a:lnTo>
                    <a:pt x="390" y="1921"/>
                  </a:lnTo>
                  <a:lnTo>
                    <a:pt x="431" y="1924"/>
                  </a:lnTo>
                  <a:lnTo>
                    <a:pt x="472" y="1919"/>
                  </a:lnTo>
                  <a:lnTo>
                    <a:pt x="513" y="1904"/>
                  </a:lnTo>
                  <a:lnTo>
                    <a:pt x="547" y="1880"/>
                  </a:lnTo>
                  <a:lnTo>
                    <a:pt x="578" y="1851"/>
                  </a:lnTo>
                  <a:lnTo>
                    <a:pt x="601" y="1815"/>
                  </a:lnTo>
                  <a:lnTo>
                    <a:pt x="618" y="1776"/>
                  </a:lnTo>
                  <a:lnTo>
                    <a:pt x="624" y="1735"/>
                  </a:lnTo>
                  <a:lnTo>
                    <a:pt x="621" y="1693"/>
                  </a:lnTo>
                  <a:lnTo>
                    <a:pt x="610" y="1656"/>
                  </a:lnTo>
                  <a:lnTo>
                    <a:pt x="593" y="1623"/>
                  </a:lnTo>
                  <a:lnTo>
                    <a:pt x="572" y="1594"/>
                  </a:lnTo>
                  <a:lnTo>
                    <a:pt x="545" y="1567"/>
                  </a:lnTo>
                  <a:lnTo>
                    <a:pt x="516" y="1544"/>
                  </a:lnTo>
                  <a:lnTo>
                    <a:pt x="485" y="1522"/>
                  </a:lnTo>
                  <a:lnTo>
                    <a:pt x="452" y="1504"/>
                  </a:lnTo>
                  <a:close/>
                  <a:moveTo>
                    <a:pt x="398" y="286"/>
                  </a:moveTo>
                  <a:lnTo>
                    <a:pt x="381" y="476"/>
                  </a:lnTo>
                  <a:lnTo>
                    <a:pt x="366" y="667"/>
                  </a:lnTo>
                  <a:lnTo>
                    <a:pt x="353" y="859"/>
                  </a:lnTo>
                  <a:lnTo>
                    <a:pt x="339" y="1051"/>
                  </a:lnTo>
                  <a:lnTo>
                    <a:pt x="324" y="1242"/>
                  </a:lnTo>
                  <a:lnTo>
                    <a:pt x="302" y="1431"/>
                  </a:lnTo>
                  <a:lnTo>
                    <a:pt x="348" y="1415"/>
                  </a:lnTo>
                  <a:lnTo>
                    <a:pt x="398" y="1409"/>
                  </a:lnTo>
                  <a:lnTo>
                    <a:pt x="449" y="1412"/>
                  </a:lnTo>
                  <a:lnTo>
                    <a:pt x="455" y="1414"/>
                  </a:lnTo>
                  <a:lnTo>
                    <a:pt x="462" y="1417"/>
                  </a:lnTo>
                  <a:lnTo>
                    <a:pt x="466" y="1420"/>
                  </a:lnTo>
                  <a:lnTo>
                    <a:pt x="511" y="1422"/>
                  </a:lnTo>
                  <a:lnTo>
                    <a:pt x="553" y="1431"/>
                  </a:lnTo>
                  <a:lnTo>
                    <a:pt x="535" y="1200"/>
                  </a:lnTo>
                  <a:lnTo>
                    <a:pt x="510" y="969"/>
                  </a:lnTo>
                  <a:lnTo>
                    <a:pt x="479" y="741"/>
                  </a:lnTo>
                  <a:lnTo>
                    <a:pt x="441" y="513"/>
                  </a:lnTo>
                  <a:lnTo>
                    <a:pt x="398" y="286"/>
                  </a:lnTo>
                  <a:close/>
                  <a:moveTo>
                    <a:pt x="386" y="0"/>
                  </a:moveTo>
                  <a:lnTo>
                    <a:pt x="400" y="0"/>
                  </a:lnTo>
                  <a:lnTo>
                    <a:pt x="412" y="5"/>
                  </a:lnTo>
                  <a:lnTo>
                    <a:pt x="423" y="14"/>
                  </a:lnTo>
                  <a:lnTo>
                    <a:pt x="431" y="28"/>
                  </a:lnTo>
                  <a:lnTo>
                    <a:pt x="486" y="269"/>
                  </a:lnTo>
                  <a:lnTo>
                    <a:pt x="535" y="510"/>
                  </a:lnTo>
                  <a:lnTo>
                    <a:pt x="575" y="752"/>
                  </a:lnTo>
                  <a:lnTo>
                    <a:pt x="607" y="997"/>
                  </a:lnTo>
                  <a:lnTo>
                    <a:pt x="634" y="1240"/>
                  </a:lnTo>
                  <a:lnTo>
                    <a:pt x="654" y="1487"/>
                  </a:lnTo>
                  <a:lnTo>
                    <a:pt x="686" y="1519"/>
                  </a:lnTo>
                  <a:lnTo>
                    <a:pt x="714" y="1558"/>
                  </a:lnTo>
                  <a:lnTo>
                    <a:pt x="736" y="1600"/>
                  </a:lnTo>
                  <a:lnTo>
                    <a:pt x="753" y="1646"/>
                  </a:lnTo>
                  <a:lnTo>
                    <a:pt x="762" y="1693"/>
                  </a:lnTo>
                  <a:lnTo>
                    <a:pt x="764" y="1742"/>
                  </a:lnTo>
                  <a:lnTo>
                    <a:pt x="756" y="1793"/>
                  </a:lnTo>
                  <a:lnTo>
                    <a:pt x="741" y="1842"/>
                  </a:lnTo>
                  <a:lnTo>
                    <a:pt x="717" y="1888"/>
                  </a:lnTo>
                  <a:lnTo>
                    <a:pt x="688" y="1928"/>
                  </a:lnTo>
                  <a:lnTo>
                    <a:pt x="652" y="1965"/>
                  </a:lnTo>
                  <a:lnTo>
                    <a:pt x="612" y="1998"/>
                  </a:lnTo>
                  <a:lnTo>
                    <a:pt x="567" y="2023"/>
                  </a:lnTo>
                  <a:lnTo>
                    <a:pt x="519" y="2041"/>
                  </a:lnTo>
                  <a:lnTo>
                    <a:pt x="519" y="2055"/>
                  </a:lnTo>
                  <a:lnTo>
                    <a:pt x="513" y="2069"/>
                  </a:lnTo>
                  <a:lnTo>
                    <a:pt x="417" y="2226"/>
                  </a:lnTo>
                  <a:lnTo>
                    <a:pt x="325" y="2385"/>
                  </a:lnTo>
                  <a:lnTo>
                    <a:pt x="240" y="2548"/>
                  </a:lnTo>
                  <a:lnTo>
                    <a:pt x="161" y="2714"/>
                  </a:lnTo>
                  <a:lnTo>
                    <a:pt x="91" y="2883"/>
                  </a:lnTo>
                  <a:lnTo>
                    <a:pt x="82" y="2898"/>
                  </a:lnTo>
                  <a:lnTo>
                    <a:pt x="69" y="2909"/>
                  </a:lnTo>
                  <a:lnTo>
                    <a:pt x="55" y="2914"/>
                  </a:lnTo>
                  <a:lnTo>
                    <a:pt x="40" y="2915"/>
                  </a:lnTo>
                  <a:lnTo>
                    <a:pt x="26" y="2911"/>
                  </a:lnTo>
                  <a:lnTo>
                    <a:pt x="14" y="2903"/>
                  </a:lnTo>
                  <a:lnTo>
                    <a:pt x="4" y="2892"/>
                  </a:lnTo>
                  <a:lnTo>
                    <a:pt x="0" y="2877"/>
                  </a:lnTo>
                  <a:lnTo>
                    <a:pt x="1" y="2858"/>
                  </a:lnTo>
                  <a:lnTo>
                    <a:pt x="24" y="2728"/>
                  </a:lnTo>
                  <a:lnTo>
                    <a:pt x="46" y="2598"/>
                  </a:lnTo>
                  <a:lnTo>
                    <a:pt x="68" y="2466"/>
                  </a:lnTo>
                  <a:lnTo>
                    <a:pt x="93" y="2334"/>
                  </a:lnTo>
                  <a:lnTo>
                    <a:pt x="119" y="2203"/>
                  </a:lnTo>
                  <a:lnTo>
                    <a:pt x="150" y="2074"/>
                  </a:lnTo>
                  <a:lnTo>
                    <a:pt x="187" y="1947"/>
                  </a:lnTo>
                  <a:lnTo>
                    <a:pt x="155" y="1907"/>
                  </a:lnTo>
                  <a:lnTo>
                    <a:pt x="128" y="1860"/>
                  </a:lnTo>
                  <a:lnTo>
                    <a:pt x="111" y="1811"/>
                  </a:lnTo>
                  <a:lnTo>
                    <a:pt x="100" y="1759"/>
                  </a:lnTo>
                  <a:lnTo>
                    <a:pt x="100" y="1707"/>
                  </a:lnTo>
                  <a:lnTo>
                    <a:pt x="108" y="1659"/>
                  </a:lnTo>
                  <a:lnTo>
                    <a:pt x="122" y="1614"/>
                  </a:lnTo>
                  <a:lnTo>
                    <a:pt x="144" y="1572"/>
                  </a:lnTo>
                  <a:lnTo>
                    <a:pt x="172" y="1532"/>
                  </a:lnTo>
                  <a:lnTo>
                    <a:pt x="204" y="1496"/>
                  </a:lnTo>
                  <a:lnTo>
                    <a:pt x="241" y="1465"/>
                  </a:lnTo>
                  <a:lnTo>
                    <a:pt x="240" y="1462"/>
                  </a:lnTo>
                  <a:lnTo>
                    <a:pt x="240" y="1457"/>
                  </a:lnTo>
                  <a:lnTo>
                    <a:pt x="249" y="1256"/>
                  </a:lnTo>
                  <a:lnTo>
                    <a:pt x="266" y="1053"/>
                  </a:lnTo>
                  <a:lnTo>
                    <a:pt x="286" y="850"/>
                  </a:lnTo>
                  <a:lnTo>
                    <a:pt x="308" y="647"/>
                  </a:lnTo>
                  <a:lnTo>
                    <a:pt x="328" y="445"/>
                  </a:lnTo>
                  <a:lnTo>
                    <a:pt x="342" y="242"/>
                  </a:lnTo>
                  <a:lnTo>
                    <a:pt x="348" y="39"/>
                  </a:lnTo>
                  <a:lnTo>
                    <a:pt x="352" y="24"/>
                  </a:lnTo>
                  <a:lnTo>
                    <a:pt x="359" y="13"/>
                  </a:lnTo>
                  <a:lnTo>
                    <a:pt x="372" y="4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754D350-7A4C-42C6-962C-C49309AE2A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50" y="3662363"/>
              <a:ext cx="196850" cy="193675"/>
            </a:xfrm>
            <a:custGeom>
              <a:avLst/>
              <a:gdLst>
                <a:gd name="T0" fmla="*/ 111 w 246"/>
                <a:gd name="T1" fmla="*/ 93 h 243"/>
                <a:gd name="T2" fmla="*/ 100 w 246"/>
                <a:gd name="T3" fmla="*/ 95 h 243"/>
                <a:gd name="T4" fmla="*/ 97 w 246"/>
                <a:gd name="T5" fmla="*/ 96 h 243"/>
                <a:gd name="T6" fmla="*/ 94 w 246"/>
                <a:gd name="T7" fmla="*/ 96 h 243"/>
                <a:gd name="T8" fmla="*/ 93 w 246"/>
                <a:gd name="T9" fmla="*/ 115 h 243"/>
                <a:gd name="T10" fmla="*/ 94 w 246"/>
                <a:gd name="T11" fmla="*/ 132 h 243"/>
                <a:gd name="T12" fmla="*/ 100 w 246"/>
                <a:gd name="T13" fmla="*/ 143 h 243"/>
                <a:gd name="T14" fmla="*/ 110 w 246"/>
                <a:gd name="T15" fmla="*/ 147 h 243"/>
                <a:gd name="T16" fmla="*/ 124 w 246"/>
                <a:gd name="T17" fmla="*/ 144 h 243"/>
                <a:gd name="T18" fmla="*/ 131 w 246"/>
                <a:gd name="T19" fmla="*/ 141 h 243"/>
                <a:gd name="T20" fmla="*/ 138 w 246"/>
                <a:gd name="T21" fmla="*/ 136 h 243"/>
                <a:gd name="T22" fmla="*/ 142 w 246"/>
                <a:gd name="T23" fmla="*/ 132 h 243"/>
                <a:gd name="T24" fmla="*/ 145 w 246"/>
                <a:gd name="T25" fmla="*/ 126 h 243"/>
                <a:gd name="T26" fmla="*/ 147 w 246"/>
                <a:gd name="T27" fmla="*/ 121 h 243"/>
                <a:gd name="T28" fmla="*/ 145 w 246"/>
                <a:gd name="T29" fmla="*/ 116 h 243"/>
                <a:gd name="T30" fmla="*/ 144 w 246"/>
                <a:gd name="T31" fmla="*/ 112 h 243"/>
                <a:gd name="T32" fmla="*/ 136 w 246"/>
                <a:gd name="T33" fmla="*/ 102 h 243"/>
                <a:gd name="T34" fmla="*/ 124 w 246"/>
                <a:gd name="T35" fmla="*/ 95 h 243"/>
                <a:gd name="T36" fmla="*/ 111 w 246"/>
                <a:gd name="T37" fmla="*/ 93 h 243"/>
                <a:gd name="T38" fmla="*/ 110 w 246"/>
                <a:gd name="T39" fmla="*/ 0 h 243"/>
                <a:gd name="T40" fmla="*/ 139 w 246"/>
                <a:gd name="T41" fmla="*/ 3 h 243"/>
                <a:gd name="T42" fmla="*/ 167 w 246"/>
                <a:gd name="T43" fmla="*/ 11 h 243"/>
                <a:gd name="T44" fmla="*/ 192 w 246"/>
                <a:gd name="T45" fmla="*/ 25 h 243"/>
                <a:gd name="T46" fmla="*/ 214 w 246"/>
                <a:gd name="T47" fmla="*/ 44 h 243"/>
                <a:gd name="T48" fmla="*/ 232 w 246"/>
                <a:gd name="T49" fmla="*/ 67 h 243"/>
                <a:gd name="T50" fmla="*/ 243 w 246"/>
                <a:gd name="T51" fmla="*/ 96 h 243"/>
                <a:gd name="T52" fmla="*/ 246 w 246"/>
                <a:gd name="T53" fmla="*/ 126 h 243"/>
                <a:gd name="T54" fmla="*/ 242 w 246"/>
                <a:gd name="T55" fmla="*/ 154 h 243"/>
                <a:gd name="T56" fmla="*/ 229 w 246"/>
                <a:gd name="T57" fmla="*/ 180 h 243"/>
                <a:gd name="T58" fmla="*/ 211 w 246"/>
                <a:gd name="T59" fmla="*/ 205 h 243"/>
                <a:gd name="T60" fmla="*/ 187 w 246"/>
                <a:gd name="T61" fmla="*/ 223 h 243"/>
                <a:gd name="T62" fmla="*/ 159 w 246"/>
                <a:gd name="T63" fmla="*/ 237 h 243"/>
                <a:gd name="T64" fmla="*/ 130 w 246"/>
                <a:gd name="T65" fmla="*/ 243 h 243"/>
                <a:gd name="T66" fmla="*/ 102 w 246"/>
                <a:gd name="T67" fmla="*/ 243 h 243"/>
                <a:gd name="T68" fmla="*/ 74 w 246"/>
                <a:gd name="T69" fmla="*/ 237 h 243"/>
                <a:gd name="T70" fmla="*/ 49 w 246"/>
                <a:gd name="T71" fmla="*/ 225 h 243"/>
                <a:gd name="T72" fmla="*/ 29 w 246"/>
                <a:gd name="T73" fmla="*/ 208 h 243"/>
                <a:gd name="T74" fmla="*/ 12 w 246"/>
                <a:gd name="T75" fmla="*/ 185 h 243"/>
                <a:gd name="T76" fmla="*/ 3 w 246"/>
                <a:gd name="T77" fmla="*/ 157 h 243"/>
                <a:gd name="T78" fmla="*/ 0 w 246"/>
                <a:gd name="T79" fmla="*/ 127 h 243"/>
                <a:gd name="T80" fmla="*/ 4 w 246"/>
                <a:gd name="T81" fmla="*/ 99 h 243"/>
                <a:gd name="T82" fmla="*/ 15 w 246"/>
                <a:gd name="T83" fmla="*/ 73 h 243"/>
                <a:gd name="T84" fmla="*/ 32 w 246"/>
                <a:gd name="T85" fmla="*/ 51 h 243"/>
                <a:gd name="T86" fmla="*/ 35 w 246"/>
                <a:gd name="T87" fmla="*/ 39 h 243"/>
                <a:gd name="T88" fmla="*/ 42 w 246"/>
                <a:gd name="T89" fmla="*/ 26 h 243"/>
                <a:gd name="T90" fmla="*/ 54 w 246"/>
                <a:gd name="T91" fmla="*/ 17 h 243"/>
                <a:gd name="T92" fmla="*/ 82 w 246"/>
                <a:gd name="T93" fmla="*/ 5 h 243"/>
                <a:gd name="T94" fmla="*/ 110 w 246"/>
                <a:gd name="T9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243">
                  <a:moveTo>
                    <a:pt x="111" y="93"/>
                  </a:moveTo>
                  <a:lnTo>
                    <a:pt x="100" y="95"/>
                  </a:lnTo>
                  <a:lnTo>
                    <a:pt x="97" y="96"/>
                  </a:lnTo>
                  <a:lnTo>
                    <a:pt x="94" y="96"/>
                  </a:lnTo>
                  <a:lnTo>
                    <a:pt x="93" y="115"/>
                  </a:lnTo>
                  <a:lnTo>
                    <a:pt x="94" y="132"/>
                  </a:lnTo>
                  <a:lnTo>
                    <a:pt x="100" y="143"/>
                  </a:lnTo>
                  <a:lnTo>
                    <a:pt x="110" y="147"/>
                  </a:lnTo>
                  <a:lnTo>
                    <a:pt x="124" y="144"/>
                  </a:lnTo>
                  <a:lnTo>
                    <a:pt x="131" y="141"/>
                  </a:lnTo>
                  <a:lnTo>
                    <a:pt x="138" y="136"/>
                  </a:lnTo>
                  <a:lnTo>
                    <a:pt x="142" y="132"/>
                  </a:lnTo>
                  <a:lnTo>
                    <a:pt x="145" y="126"/>
                  </a:lnTo>
                  <a:lnTo>
                    <a:pt x="147" y="121"/>
                  </a:lnTo>
                  <a:lnTo>
                    <a:pt x="145" y="116"/>
                  </a:lnTo>
                  <a:lnTo>
                    <a:pt x="144" y="112"/>
                  </a:lnTo>
                  <a:lnTo>
                    <a:pt x="136" y="102"/>
                  </a:lnTo>
                  <a:lnTo>
                    <a:pt x="124" y="95"/>
                  </a:lnTo>
                  <a:lnTo>
                    <a:pt x="111" y="93"/>
                  </a:lnTo>
                  <a:close/>
                  <a:moveTo>
                    <a:pt x="110" y="0"/>
                  </a:moveTo>
                  <a:lnTo>
                    <a:pt x="139" y="3"/>
                  </a:lnTo>
                  <a:lnTo>
                    <a:pt x="167" y="11"/>
                  </a:lnTo>
                  <a:lnTo>
                    <a:pt x="192" y="25"/>
                  </a:lnTo>
                  <a:lnTo>
                    <a:pt x="214" y="44"/>
                  </a:lnTo>
                  <a:lnTo>
                    <a:pt x="232" y="67"/>
                  </a:lnTo>
                  <a:lnTo>
                    <a:pt x="243" y="96"/>
                  </a:lnTo>
                  <a:lnTo>
                    <a:pt x="246" y="126"/>
                  </a:lnTo>
                  <a:lnTo>
                    <a:pt x="242" y="154"/>
                  </a:lnTo>
                  <a:lnTo>
                    <a:pt x="229" y="180"/>
                  </a:lnTo>
                  <a:lnTo>
                    <a:pt x="211" y="205"/>
                  </a:lnTo>
                  <a:lnTo>
                    <a:pt x="187" y="223"/>
                  </a:lnTo>
                  <a:lnTo>
                    <a:pt x="159" y="237"/>
                  </a:lnTo>
                  <a:lnTo>
                    <a:pt x="130" y="243"/>
                  </a:lnTo>
                  <a:lnTo>
                    <a:pt x="102" y="243"/>
                  </a:lnTo>
                  <a:lnTo>
                    <a:pt x="74" y="237"/>
                  </a:lnTo>
                  <a:lnTo>
                    <a:pt x="49" y="225"/>
                  </a:lnTo>
                  <a:lnTo>
                    <a:pt x="29" y="208"/>
                  </a:lnTo>
                  <a:lnTo>
                    <a:pt x="12" y="185"/>
                  </a:lnTo>
                  <a:lnTo>
                    <a:pt x="3" y="157"/>
                  </a:lnTo>
                  <a:lnTo>
                    <a:pt x="0" y="127"/>
                  </a:lnTo>
                  <a:lnTo>
                    <a:pt x="4" y="99"/>
                  </a:lnTo>
                  <a:lnTo>
                    <a:pt x="15" y="73"/>
                  </a:lnTo>
                  <a:lnTo>
                    <a:pt x="32" y="51"/>
                  </a:lnTo>
                  <a:lnTo>
                    <a:pt x="35" y="39"/>
                  </a:lnTo>
                  <a:lnTo>
                    <a:pt x="42" y="26"/>
                  </a:lnTo>
                  <a:lnTo>
                    <a:pt x="54" y="17"/>
                  </a:lnTo>
                  <a:lnTo>
                    <a:pt x="82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7EC159C-0BEF-47F3-8CB4-1A05926A6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4362450"/>
              <a:ext cx="222250" cy="30163"/>
            </a:xfrm>
            <a:custGeom>
              <a:avLst/>
              <a:gdLst>
                <a:gd name="T0" fmla="*/ 269 w 279"/>
                <a:gd name="T1" fmla="*/ 0 h 39"/>
                <a:gd name="T2" fmla="*/ 273 w 279"/>
                <a:gd name="T3" fmla="*/ 1 h 39"/>
                <a:gd name="T4" fmla="*/ 276 w 279"/>
                <a:gd name="T5" fmla="*/ 3 h 39"/>
                <a:gd name="T6" fmla="*/ 279 w 279"/>
                <a:gd name="T7" fmla="*/ 6 h 39"/>
                <a:gd name="T8" fmla="*/ 279 w 279"/>
                <a:gd name="T9" fmla="*/ 9 h 39"/>
                <a:gd name="T10" fmla="*/ 279 w 279"/>
                <a:gd name="T11" fmla="*/ 12 h 39"/>
                <a:gd name="T12" fmla="*/ 279 w 279"/>
                <a:gd name="T13" fmla="*/ 15 h 39"/>
                <a:gd name="T14" fmla="*/ 276 w 279"/>
                <a:gd name="T15" fmla="*/ 18 h 39"/>
                <a:gd name="T16" fmla="*/ 273 w 279"/>
                <a:gd name="T17" fmla="*/ 20 h 39"/>
                <a:gd name="T18" fmla="*/ 206 w 279"/>
                <a:gd name="T19" fmla="*/ 31 h 39"/>
                <a:gd name="T20" fmla="*/ 139 w 279"/>
                <a:gd name="T21" fmla="*/ 37 h 39"/>
                <a:gd name="T22" fmla="*/ 73 w 279"/>
                <a:gd name="T23" fmla="*/ 39 h 39"/>
                <a:gd name="T24" fmla="*/ 6 w 279"/>
                <a:gd name="T25" fmla="*/ 34 h 39"/>
                <a:gd name="T26" fmla="*/ 3 w 279"/>
                <a:gd name="T27" fmla="*/ 32 h 39"/>
                <a:gd name="T28" fmla="*/ 1 w 279"/>
                <a:gd name="T29" fmla="*/ 29 h 39"/>
                <a:gd name="T30" fmla="*/ 0 w 279"/>
                <a:gd name="T31" fmla="*/ 28 h 39"/>
                <a:gd name="T32" fmla="*/ 1 w 279"/>
                <a:gd name="T33" fmla="*/ 23 h 39"/>
                <a:gd name="T34" fmla="*/ 3 w 279"/>
                <a:gd name="T35" fmla="*/ 22 h 39"/>
                <a:gd name="T36" fmla="*/ 4 w 279"/>
                <a:gd name="T37" fmla="*/ 18 h 39"/>
                <a:gd name="T38" fmla="*/ 7 w 279"/>
                <a:gd name="T39" fmla="*/ 18 h 39"/>
                <a:gd name="T40" fmla="*/ 96 w 279"/>
                <a:gd name="T41" fmla="*/ 14 h 39"/>
                <a:gd name="T42" fmla="*/ 183 w 279"/>
                <a:gd name="T43" fmla="*/ 8 h 39"/>
                <a:gd name="T44" fmla="*/ 269 w 279"/>
                <a:gd name="T4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9" h="39">
                  <a:moveTo>
                    <a:pt x="269" y="0"/>
                  </a:moveTo>
                  <a:lnTo>
                    <a:pt x="273" y="1"/>
                  </a:lnTo>
                  <a:lnTo>
                    <a:pt x="276" y="3"/>
                  </a:lnTo>
                  <a:lnTo>
                    <a:pt x="279" y="6"/>
                  </a:lnTo>
                  <a:lnTo>
                    <a:pt x="279" y="9"/>
                  </a:lnTo>
                  <a:lnTo>
                    <a:pt x="279" y="12"/>
                  </a:lnTo>
                  <a:lnTo>
                    <a:pt x="279" y="15"/>
                  </a:lnTo>
                  <a:lnTo>
                    <a:pt x="276" y="18"/>
                  </a:lnTo>
                  <a:lnTo>
                    <a:pt x="273" y="20"/>
                  </a:lnTo>
                  <a:lnTo>
                    <a:pt x="206" y="31"/>
                  </a:lnTo>
                  <a:lnTo>
                    <a:pt x="139" y="37"/>
                  </a:lnTo>
                  <a:lnTo>
                    <a:pt x="73" y="39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6" y="14"/>
                  </a:lnTo>
                  <a:lnTo>
                    <a:pt x="183" y="8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21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84F7CF-4D5C-45FF-9946-4D65EFF76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data</a:t>
            </a:r>
          </a:p>
          <a:p>
            <a:r>
              <a:rPr lang="en-US" dirty="0"/>
              <a:t>Conduct focus groups</a:t>
            </a:r>
          </a:p>
          <a:p>
            <a:r>
              <a:rPr lang="en-US" dirty="0"/>
              <a:t>Develop recommended aims</a:t>
            </a:r>
          </a:p>
          <a:p>
            <a:r>
              <a:rPr lang="en-US" dirty="0"/>
              <a:t>Create report</a:t>
            </a:r>
          </a:p>
          <a:p>
            <a:r>
              <a:rPr lang="en-US" dirty="0"/>
              <a:t>Submit to GMEC for approval</a:t>
            </a:r>
          </a:p>
          <a:p>
            <a:r>
              <a:rPr lang="en-US" dirty="0"/>
              <a:t>Close the Loop</a:t>
            </a:r>
          </a:p>
          <a:p>
            <a:r>
              <a:rPr lang="en-US" dirty="0"/>
              <a:t>Follow-up 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28FC74-C8DE-4651-BB52-5A1B019D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B55B89-7587-4554-9708-DB52185C3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5B084-F28F-4E78-8BCE-8ADE73E96C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55E99C-2185-4D83-A312-100C7797405F}"/>
              </a:ext>
            </a:extLst>
          </p:cNvPr>
          <p:cNvGrpSpPr/>
          <p:nvPr/>
        </p:nvGrpSpPr>
        <p:grpSpPr>
          <a:xfrm>
            <a:off x="6436454" y="246466"/>
            <a:ext cx="2371368" cy="2425522"/>
            <a:chOff x="1568450" y="1685925"/>
            <a:chExt cx="3962400" cy="4052888"/>
          </a:xfrm>
          <a:solidFill>
            <a:schemeClr val="accent6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0B707E4-27FD-4940-AC92-73D0A2A265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8450" y="1685925"/>
              <a:ext cx="3962400" cy="4052888"/>
            </a:xfrm>
            <a:custGeom>
              <a:avLst/>
              <a:gdLst>
                <a:gd name="T0" fmla="*/ 1620 w 4993"/>
                <a:gd name="T1" fmla="*/ 235 h 5106"/>
                <a:gd name="T2" fmla="*/ 1887 w 4993"/>
                <a:gd name="T3" fmla="*/ 356 h 5106"/>
                <a:gd name="T4" fmla="*/ 1109 w 4993"/>
                <a:gd name="T5" fmla="*/ 544 h 5106"/>
                <a:gd name="T6" fmla="*/ 1414 w 4993"/>
                <a:gd name="T7" fmla="*/ 555 h 5106"/>
                <a:gd name="T8" fmla="*/ 1152 w 4993"/>
                <a:gd name="T9" fmla="*/ 804 h 5106"/>
                <a:gd name="T10" fmla="*/ 1157 w 4993"/>
                <a:gd name="T11" fmla="*/ 823 h 5106"/>
                <a:gd name="T12" fmla="*/ 571 w 4993"/>
                <a:gd name="T13" fmla="*/ 1123 h 5106"/>
                <a:gd name="T14" fmla="*/ 788 w 4993"/>
                <a:gd name="T15" fmla="*/ 1167 h 5106"/>
                <a:gd name="T16" fmla="*/ 389 w 4993"/>
                <a:gd name="T17" fmla="*/ 1433 h 5106"/>
                <a:gd name="T18" fmla="*/ 699 w 4993"/>
                <a:gd name="T19" fmla="*/ 1412 h 5106"/>
                <a:gd name="T20" fmla="*/ 538 w 4993"/>
                <a:gd name="T21" fmla="*/ 1455 h 5106"/>
                <a:gd name="T22" fmla="*/ 398 w 4993"/>
                <a:gd name="T23" fmla="*/ 1780 h 5106"/>
                <a:gd name="T24" fmla="*/ 395 w 4993"/>
                <a:gd name="T25" fmla="*/ 1813 h 5106"/>
                <a:gd name="T26" fmla="*/ 402 w 4993"/>
                <a:gd name="T27" fmla="*/ 2095 h 5106"/>
                <a:gd name="T28" fmla="*/ 405 w 4993"/>
                <a:gd name="T29" fmla="*/ 2115 h 5106"/>
                <a:gd name="T30" fmla="*/ 216 w 4993"/>
                <a:gd name="T31" fmla="*/ 2448 h 5106"/>
                <a:gd name="T32" fmla="*/ 318 w 4993"/>
                <a:gd name="T33" fmla="*/ 2451 h 5106"/>
                <a:gd name="T34" fmla="*/ 124 w 4993"/>
                <a:gd name="T35" fmla="*/ 2622 h 5106"/>
                <a:gd name="T36" fmla="*/ 363 w 4993"/>
                <a:gd name="T37" fmla="*/ 2771 h 5106"/>
                <a:gd name="T38" fmla="*/ 208 w 4993"/>
                <a:gd name="T39" fmla="*/ 2799 h 5106"/>
                <a:gd name="T40" fmla="*/ 464 w 4993"/>
                <a:gd name="T41" fmla="*/ 3098 h 5106"/>
                <a:gd name="T42" fmla="*/ 464 w 4993"/>
                <a:gd name="T43" fmla="*/ 3118 h 5106"/>
                <a:gd name="T44" fmla="*/ 312 w 4993"/>
                <a:gd name="T45" fmla="*/ 3527 h 5106"/>
                <a:gd name="T46" fmla="*/ 726 w 4993"/>
                <a:gd name="T47" fmla="*/ 3662 h 5106"/>
                <a:gd name="T48" fmla="*/ 726 w 4993"/>
                <a:gd name="T49" fmla="*/ 3682 h 5106"/>
                <a:gd name="T50" fmla="*/ 529 w 4993"/>
                <a:gd name="T51" fmla="*/ 3934 h 5106"/>
                <a:gd name="T52" fmla="*/ 901 w 4993"/>
                <a:gd name="T53" fmla="*/ 3955 h 5106"/>
                <a:gd name="T54" fmla="*/ 541 w 4993"/>
                <a:gd name="T55" fmla="*/ 3951 h 5106"/>
                <a:gd name="T56" fmla="*/ 1186 w 4993"/>
                <a:gd name="T57" fmla="*/ 4220 h 5106"/>
                <a:gd name="T58" fmla="*/ 1189 w 4993"/>
                <a:gd name="T59" fmla="*/ 4240 h 5106"/>
                <a:gd name="T60" fmla="*/ 830 w 4993"/>
                <a:gd name="T61" fmla="*/ 4292 h 5106"/>
                <a:gd name="T62" fmla="*/ 1090 w 4993"/>
                <a:gd name="T63" fmla="*/ 4492 h 5106"/>
                <a:gd name="T64" fmla="*/ 1727 w 4993"/>
                <a:gd name="T65" fmla="*/ 4626 h 5106"/>
                <a:gd name="T66" fmla="*/ 1724 w 4993"/>
                <a:gd name="T67" fmla="*/ 4647 h 5106"/>
                <a:gd name="T68" fmla="*/ 1217 w 4993"/>
                <a:gd name="T69" fmla="*/ 4592 h 5106"/>
                <a:gd name="T70" fmla="*/ 2132 w 4993"/>
                <a:gd name="T71" fmla="*/ 4937 h 5106"/>
                <a:gd name="T72" fmla="*/ 2861 w 4993"/>
                <a:gd name="T73" fmla="*/ 5002 h 5106"/>
                <a:gd name="T74" fmla="*/ 3707 w 4993"/>
                <a:gd name="T75" fmla="*/ 4784 h 5106"/>
                <a:gd name="T76" fmla="*/ 4359 w 4993"/>
                <a:gd name="T77" fmla="*/ 4226 h 5106"/>
                <a:gd name="T78" fmla="*/ 4757 w 4993"/>
                <a:gd name="T79" fmla="*/ 3440 h 5106"/>
                <a:gd name="T80" fmla="*/ 4852 w 4993"/>
                <a:gd name="T81" fmla="*/ 2527 h 5106"/>
                <a:gd name="T82" fmla="*/ 4621 w 4993"/>
                <a:gd name="T83" fmla="*/ 1610 h 5106"/>
                <a:gd name="T84" fmla="*/ 4092 w 4993"/>
                <a:gd name="T85" fmla="*/ 829 h 5106"/>
                <a:gd name="T86" fmla="*/ 3329 w 4993"/>
                <a:gd name="T87" fmla="*/ 319 h 5106"/>
                <a:gd name="T88" fmla="*/ 2453 w 4993"/>
                <a:gd name="T89" fmla="*/ 128 h 5106"/>
                <a:gd name="T90" fmla="*/ 2965 w 4993"/>
                <a:gd name="T91" fmla="*/ 76 h 5106"/>
                <a:gd name="T92" fmla="*/ 3774 w 4993"/>
                <a:gd name="T93" fmla="*/ 393 h 5106"/>
                <a:gd name="T94" fmla="*/ 4478 w 4993"/>
                <a:gd name="T95" fmla="*/ 1086 h 5106"/>
                <a:gd name="T96" fmla="*/ 4903 w 4993"/>
                <a:gd name="T97" fmla="*/ 2017 h 5106"/>
                <a:gd name="T98" fmla="*/ 4976 w 4993"/>
                <a:gd name="T99" fmla="*/ 3037 h 5106"/>
                <a:gd name="T100" fmla="*/ 4687 w 4993"/>
                <a:gd name="T101" fmla="*/ 3965 h 5106"/>
                <a:gd name="T102" fmla="*/ 4096 w 4993"/>
                <a:gd name="T103" fmla="*/ 4669 h 5106"/>
                <a:gd name="T104" fmla="*/ 3284 w 4993"/>
                <a:gd name="T105" fmla="*/ 5061 h 5106"/>
                <a:gd name="T106" fmla="*/ 2321 w 4993"/>
                <a:gd name="T107" fmla="*/ 5098 h 5106"/>
                <a:gd name="T108" fmla="*/ 1357 w 4993"/>
                <a:gd name="T109" fmla="*/ 4830 h 5106"/>
                <a:gd name="T110" fmla="*/ 577 w 4993"/>
                <a:gd name="T111" fmla="*/ 4185 h 5106"/>
                <a:gd name="T112" fmla="*/ 102 w 4993"/>
                <a:gd name="T113" fmla="*/ 3299 h 5106"/>
                <a:gd name="T114" fmla="*/ 19 w 4993"/>
                <a:gd name="T115" fmla="*/ 2267 h 5106"/>
                <a:gd name="T116" fmla="*/ 332 w 4993"/>
                <a:gd name="T117" fmla="*/ 1295 h 5106"/>
                <a:gd name="T118" fmla="*/ 983 w 4993"/>
                <a:gd name="T119" fmla="*/ 489 h 5106"/>
                <a:gd name="T120" fmla="*/ 1726 w 4993"/>
                <a:gd name="T121" fmla="*/ 73 h 5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93" h="5106">
                  <a:moveTo>
                    <a:pt x="2326" y="124"/>
                  </a:moveTo>
                  <a:lnTo>
                    <a:pt x="2199" y="125"/>
                  </a:lnTo>
                  <a:lnTo>
                    <a:pt x="2076" y="131"/>
                  </a:lnTo>
                  <a:lnTo>
                    <a:pt x="1955" y="145"/>
                  </a:lnTo>
                  <a:lnTo>
                    <a:pt x="1842" y="166"/>
                  </a:lnTo>
                  <a:lnTo>
                    <a:pt x="1730" y="197"/>
                  </a:lnTo>
                  <a:lnTo>
                    <a:pt x="1620" y="235"/>
                  </a:lnTo>
                  <a:lnTo>
                    <a:pt x="1513" y="283"/>
                  </a:lnTo>
                  <a:lnTo>
                    <a:pt x="1408" y="339"/>
                  </a:lnTo>
                  <a:lnTo>
                    <a:pt x="1642" y="336"/>
                  </a:lnTo>
                  <a:lnTo>
                    <a:pt x="1875" y="339"/>
                  </a:lnTo>
                  <a:lnTo>
                    <a:pt x="1884" y="342"/>
                  </a:lnTo>
                  <a:lnTo>
                    <a:pt x="1889" y="348"/>
                  </a:lnTo>
                  <a:lnTo>
                    <a:pt x="1887" y="356"/>
                  </a:lnTo>
                  <a:lnTo>
                    <a:pt x="1884" y="364"/>
                  </a:lnTo>
                  <a:lnTo>
                    <a:pt x="1875" y="367"/>
                  </a:lnTo>
                  <a:lnTo>
                    <a:pt x="1619" y="370"/>
                  </a:lnTo>
                  <a:lnTo>
                    <a:pt x="1361" y="367"/>
                  </a:lnTo>
                  <a:lnTo>
                    <a:pt x="1275" y="423"/>
                  </a:lnTo>
                  <a:lnTo>
                    <a:pt x="1189" y="482"/>
                  </a:lnTo>
                  <a:lnTo>
                    <a:pt x="1109" y="544"/>
                  </a:lnTo>
                  <a:lnTo>
                    <a:pt x="1261" y="536"/>
                  </a:lnTo>
                  <a:lnTo>
                    <a:pt x="1414" y="530"/>
                  </a:lnTo>
                  <a:lnTo>
                    <a:pt x="1422" y="531"/>
                  </a:lnTo>
                  <a:lnTo>
                    <a:pt x="1425" y="537"/>
                  </a:lnTo>
                  <a:lnTo>
                    <a:pt x="1425" y="545"/>
                  </a:lnTo>
                  <a:lnTo>
                    <a:pt x="1422" y="551"/>
                  </a:lnTo>
                  <a:lnTo>
                    <a:pt x="1414" y="555"/>
                  </a:lnTo>
                  <a:lnTo>
                    <a:pt x="1244" y="565"/>
                  </a:lnTo>
                  <a:lnTo>
                    <a:pt x="1075" y="572"/>
                  </a:lnTo>
                  <a:lnTo>
                    <a:pt x="988" y="648"/>
                  </a:lnTo>
                  <a:lnTo>
                    <a:pt x="906" y="725"/>
                  </a:lnTo>
                  <a:lnTo>
                    <a:pt x="826" y="806"/>
                  </a:lnTo>
                  <a:lnTo>
                    <a:pt x="989" y="804"/>
                  </a:lnTo>
                  <a:lnTo>
                    <a:pt x="1152" y="804"/>
                  </a:lnTo>
                  <a:lnTo>
                    <a:pt x="1157" y="806"/>
                  </a:lnTo>
                  <a:lnTo>
                    <a:pt x="1158" y="807"/>
                  </a:lnTo>
                  <a:lnTo>
                    <a:pt x="1161" y="810"/>
                  </a:lnTo>
                  <a:lnTo>
                    <a:pt x="1161" y="815"/>
                  </a:lnTo>
                  <a:lnTo>
                    <a:pt x="1161" y="818"/>
                  </a:lnTo>
                  <a:lnTo>
                    <a:pt x="1158" y="821"/>
                  </a:lnTo>
                  <a:lnTo>
                    <a:pt x="1157" y="823"/>
                  </a:lnTo>
                  <a:lnTo>
                    <a:pt x="1152" y="824"/>
                  </a:lnTo>
                  <a:lnTo>
                    <a:pt x="981" y="826"/>
                  </a:lnTo>
                  <a:lnTo>
                    <a:pt x="811" y="823"/>
                  </a:lnTo>
                  <a:lnTo>
                    <a:pt x="743" y="899"/>
                  </a:lnTo>
                  <a:lnTo>
                    <a:pt x="682" y="971"/>
                  </a:lnTo>
                  <a:lnTo>
                    <a:pt x="625" y="1047"/>
                  </a:lnTo>
                  <a:lnTo>
                    <a:pt x="571" y="1123"/>
                  </a:lnTo>
                  <a:lnTo>
                    <a:pt x="643" y="1123"/>
                  </a:lnTo>
                  <a:lnTo>
                    <a:pt x="715" y="1128"/>
                  </a:lnTo>
                  <a:lnTo>
                    <a:pt x="786" y="1140"/>
                  </a:lnTo>
                  <a:lnTo>
                    <a:pt x="794" y="1145"/>
                  </a:lnTo>
                  <a:lnTo>
                    <a:pt x="797" y="1153"/>
                  </a:lnTo>
                  <a:lnTo>
                    <a:pt x="794" y="1160"/>
                  </a:lnTo>
                  <a:lnTo>
                    <a:pt x="788" y="1167"/>
                  </a:lnTo>
                  <a:lnTo>
                    <a:pt x="778" y="1167"/>
                  </a:lnTo>
                  <a:lnTo>
                    <a:pt x="702" y="1157"/>
                  </a:lnTo>
                  <a:lnTo>
                    <a:pt x="626" y="1153"/>
                  </a:lnTo>
                  <a:lnTo>
                    <a:pt x="550" y="1153"/>
                  </a:lnTo>
                  <a:lnTo>
                    <a:pt x="493" y="1244"/>
                  </a:lnTo>
                  <a:lnTo>
                    <a:pt x="439" y="1339"/>
                  </a:lnTo>
                  <a:lnTo>
                    <a:pt x="389" y="1433"/>
                  </a:lnTo>
                  <a:lnTo>
                    <a:pt x="490" y="1433"/>
                  </a:lnTo>
                  <a:lnTo>
                    <a:pt x="589" y="1422"/>
                  </a:lnTo>
                  <a:lnTo>
                    <a:pt x="688" y="1405"/>
                  </a:lnTo>
                  <a:lnTo>
                    <a:pt x="692" y="1405"/>
                  </a:lnTo>
                  <a:lnTo>
                    <a:pt x="696" y="1407"/>
                  </a:lnTo>
                  <a:lnTo>
                    <a:pt x="698" y="1408"/>
                  </a:lnTo>
                  <a:lnTo>
                    <a:pt x="699" y="1412"/>
                  </a:lnTo>
                  <a:lnTo>
                    <a:pt x="701" y="1415"/>
                  </a:lnTo>
                  <a:lnTo>
                    <a:pt x="701" y="1418"/>
                  </a:lnTo>
                  <a:lnTo>
                    <a:pt x="699" y="1421"/>
                  </a:lnTo>
                  <a:lnTo>
                    <a:pt x="698" y="1424"/>
                  </a:lnTo>
                  <a:lnTo>
                    <a:pt x="693" y="1425"/>
                  </a:lnTo>
                  <a:lnTo>
                    <a:pt x="616" y="1444"/>
                  </a:lnTo>
                  <a:lnTo>
                    <a:pt x="538" y="1455"/>
                  </a:lnTo>
                  <a:lnTo>
                    <a:pt x="459" y="1460"/>
                  </a:lnTo>
                  <a:lnTo>
                    <a:pt x="378" y="1456"/>
                  </a:lnTo>
                  <a:lnTo>
                    <a:pt x="330" y="1565"/>
                  </a:lnTo>
                  <a:lnTo>
                    <a:pt x="285" y="1677"/>
                  </a:lnTo>
                  <a:lnTo>
                    <a:pt x="247" y="1790"/>
                  </a:lnTo>
                  <a:lnTo>
                    <a:pt x="323" y="1782"/>
                  </a:lnTo>
                  <a:lnTo>
                    <a:pt x="398" y="1780"/>
                  </a:lnTo>
                  <a:lnTo>
                    <a:pt x="474" y="1783"/>
                  </a:lnTo>
                  <a:lnTo>
                    <a:pt x="484" y="1788"/>
                  </a:lnTo>
                  <a:lnTo>
                    <a:pt x="488" y="1796"/>
                  </a:lnTo>
                  <a:lnTo>
                    <a:pt x="488" y="1804"/>
                  </a:lnTo>
                  <a:lnTo>
                    <a:pt x="484" y="1811"/>
                  </a:lnTo>
                  <a:lnTo>
                    <a:pt x="474" y="1814"/>
                  </a:lnTo>
                  <a:lnTo>
                    <a:pt x="395" y="1813"/>
                  </a:lnTo>
                  <a:lnTo>
                    <a:pt x="316" y="1816"/>
                  </a:lnTo>
                  <a:lnTo>
                    <a:pt x="237" y="1821"/>
                  </a:lnTo>
                  <a:lnTo>
                    <a:pt x="198" y="1965"/>
                  </a:lnTo>
                  <a:lnTo>
                    <a:pt x="166" y="2109"/>
                  </a:lnTo>
                  <a:lnTo>
                    <a:pt x="282" y="2104"/>
                  </a:lnTo>
                  <a:lnTo>
                    <a:pt x="398" y="2095"/>
                  </a:lnTo>
                  <a:lnTo>
                    <a:pt x="402" y="2095"/>
                  </a:lnTo>
                  <a:lnTo>
                    <a:pt x="405" y="2096"/>
                  </a:lnTo>
                  <a:lnTo>
                    <a:pt x="408" y="2100"/>
                  </a:lnTo>
                  <a:lnTo>
                    <a:pt x="409" y="2103"/>
                  </a:lnTo>
                  <a:lnTo>
                    <a:pt x="409" y="2106"/>
                  </a:lnTo>
                  <a:lnTo>
                    <a:pt x="409" y="2110"/>
                  </a:lnTo>
                  <a:lnTo>
                    <a:pt x="408" y="2114"/>
                  </a:lnTo>
                  <a:lnTo>
                    <a:pt x="405" y="2115"/>
                  </a:lnTo>
                  <a:lnTo>
                    <a:pt x="402" y="2117"/>
                  </a:lnTo>
                  <a:lnTo>
                    <a:pt x="321" y="2129"/>
                  </a:lnTo>
                  <a:lnTo>
                    <a:pt x="242" y="2135"/>
                  </a:lnTo>
                  <a:lnTo>
                    <a:pt x="161" y="2137"/>
                  </a:lnTo>
                  <a:lnTo>
                    <a:pt x="140" y="2293"/>
                  </a:lnTo>
                  <a:lnTo>
                    <a:pt x="127" y="2451"/>
                  </a:lnTo>
                  <a:lnTo>
                    <a:pt x="216" y="2448"/>
                  </a:lnTo>
                  <a:lnTo>
                    <a:pt x="304" y="2436"/>
                  </a:lnTo>
                  <a:lnTo>
                    <a:pt x="307" y="2437"/>
                  </a:lnTo>
                  <a:lnTo>
                    <a:pt x="312" y="2437"/>
                  </a:lnTo>
                  <a:lnTo>
                    <a:pt x="315" y="2441"/>
                  </a:lnTo>
                  <a:lnTo>
                    <a:pt x="316" y="2444"/>
                  </a:lnTo>
                  <a:lnTo>
                    <a:pt x="318" y="2448"/>
                  </a:lnTo>
                  <a:lnTo>
                    <a:pt x="318" y="2451"/>
                  </a:lnTo>
                  <a:lnTo>
                    <a:pt x="316" y="2454"/>
                  </a:lnTo>
                  <a:lnTo>
                    <a:pt x="313" y="2458"/>
                  </a:lnTo>
                  <a:lnTo>
                    <a:pt x="310" y="2459"/>
                  </a:lnTo>
                  <a:lnTo>
                    <a:pt x="248" y="2468"/>
                  </a:lnTo>
                  <a:lnTo>
                    <a:pt x="188" y="2473"/>
                  </a:lnTo>
                  <a:lnTo>
                    <a:pt x="126" y="2472"/>
                  </a:lnTo>
                  <a:lnTo>
                    <a:pt x="124" y="2622"/>
                  </a:lnTo>
                  <a:lnTo>
                    <a:pt x="132" y="2771"/>
                  </a:lnTo>
                  <a:lnTo>
                    <a:pt x="242" y="2769"/>
                  </a:lnTo>
                  <a:lnTo>
                    <a:pt x="352" y="2761"/>
                  </a:lnTo>
                  <a:lnTo>
                    <a:pt x="357" y="2763"/>
                  </a:lnTo>
                  <a:lnTo>
                    <a:pt x="360" y="2764"/>
                  </a:lnTo>
                  <a:lnTo>
                    <a:pt x="363" y="2768"/>
                  </a:lnTo>
                  <a:lnTo>
                    <a:pt x="363" y="2771"/>
                  </a:lnTo>
                  <a:lnTo>
                    <a:pt x="364" y="2774"/>
                  </a:lnTo>
                  <a:lnTo>
                    <a:pt x="363" y="2777"/>
                  </a:lnTo>
                  <a:lnTo>
                    <a:pt x="361" y="2781"/>
                  </a:lnTo>
                  <a:lnTo>
                    <a:pt x="360" y="2783"/>
                  </a:lnTo>
                  <a:lnTo>
                    <a:pt x="355" y="2785"/>
                  </a:lnTo>
                  <a:lnTo>
                    <a:pt x="282" y="2795"/>
                  </a:lnTo>
                  <a:lnTo>
                    <a:pt x="208" y="2799"/>
                  </a:lnTo>
                  <a:lnTo>
                    <a:pt x="133" y="2797"/>
                  </a:lnTo>
                  <a:lnTo>
                    <a:pt x="152" y="2950"/>
                  </a:lnTo>
                  <a:lnTo>
                    <a:pt x="178" y="3102"/>
                  </a:lnTo>
                  <a:lnTo>
                    <a:pt x="273" y="3093"/>
                  </a:lnTo>
                  <a:lnTo>
                    <a:pt x="366" y="3090"/>
                  </a:lnTo>
                  <a:lnTo>
                    <a:pt x="459" y="3096"/>
                  </a:lnTo>
                  <a:lnTo>
                    <a:pt x="464" y="3098"/>
                  </a:lnTo>
                  <a:lnTo>
                    <a:pt x="467" y="3099"/>
                  </a:lnTo>
                  <a:lnTo>
                    <a:pt x="468" y="3102"/>
                  </a:lnTo>
                  <a:lnTo>
                    <a:pt x="470" y="3105"/>
                  </a:lnTo>
                  <a:lnTo>
                    <a:pt x="470" y="3110"/>
                  </a:lnTo>
                  <a:lnTo>
                    <a:pt x="468" y="3113"/>
                  </a:lnTo>
                  <a:lnTo>
                    <a:pt x="467" y="3115"/>
                  </a:lnTo>
                  <a:lnTo>
                    <a:pt x="464" y="3118"/>
                  </a:lnTo>
                  <a:lnTo>
                    <a:pt x="459" y="3118"/>
                  </a:lnTo>
                  <a:lnTo>
                    <a:pt x="367" y="3116"/>
                  </a:lnTo>
                  <a:lnTo>
                    <a:pt x="276" y="3119"/>
                  </a:lnTo>
                  <a:lnTo>
                    <a:pt x="183" y="3125"/>
                  </a:lnTo>
                  <a:lnTo>
                    <a:pt x="219" y="3262"/>
                  </a:lnTo>
                  <a:lnTo>
                    <a:pt x="260" y="3395"/>
                  </a:lnTo>
                  <a:lnTo>
                    <a:pt x="312" y="3527"/>
                  </a:lnTo>
                  <a:lnTo>
                    <a:pt x="369" y="3657"/>
                  </a:lnTo>
                  <a:lnTo>
                    <a:pt x="374" y="3663"/>
                  </a:lnTo>
                  <a:lnTo>
                    <a:pt x="377" y="3671"/>
                  </a:lnTo>
                  <a:lnTo>
                    <a:pt x="492" y="3662"/>
                  </a:lnTo>
                  <a:lnTo>
                    <a:pt x="606" y="3659"/>
                  </a:lnTo>
                  <a:lnTo>
                    <a:pt x="721" y="3662"/>
                  </a:lnTo>
                  <a:lnTo>
                    <a:pt x="726" y="3662"/>
                  </a:lnTo>
                  <a:lnTo>
                    <a:pt x="729" y="3665"/>
                  </a:lnTo>
                  <a:lnTo>
                    <a:pt x="730" y="3668"/>
                  </a:lnTo>
                  <a:lnTo>
                    <a:pt x="732" y="3671"/>
                  </a:lnTo>
                  <a:lnTo>
                    <a:pt x="732" y="3674"/>
                  </a:lnTo>
                  <a:lnTo>
                    <a:pt x="730" y="3677"/>
                  </a:lnTo>
                  <a:lnTo>
                    <a:pt x="729" y="3680"/>
                  </a:lnTo>
                  <a:lnTo>
                    <a:pt x="726" y="3682"/>
                  </a:lnTo>
                  <a:lnTo>
                    <a:pt x="721" y="3683"/>
                  </a:lnTo>
                  <a:lnTo>
                    <a:pt x="609" y="3690"/>
                  </a:lnTo>
                  <a:lnTo>
                    <a:pt x="498" y="3691"/>
                  </a:lnTo>
                  <a:lnTo>
                    <a:pt x="386" y="3688"/>
                  </a:lnTo>
                  <a:lnTo>
                    <a:pt x="431" y="3773"/>
                  </a:lnTo>
                  <a:lnTo>
                    <a:pt x="479" y="3855"/>
                  </a:lnTo>
                  <a:lnTo>
                    <a:pt x="529" y="3934"/>
                  </a:lnTo>
                  <a:lnTo>
                    <a:pt x="650" y="3930"/>
                  </a:lnTo>
                  <a:lnTo>
                    <a:pt x="771" y="3933"/>
                  </a:lnTo>
                  <a:lnTo>
                    <a:pt x="890" y="3944"/>
                  </a:lnTo>
                  <a:lnTo>
                    <a:pt x="895" y="3945"/>
                  </a:lnTo>
                  <a:lnTo>
                    <a:pt x="898" y="3947"/>
                  </a:lnTo>
                  <a:lnTo>
                    <a:pt x="899" y="3950"/>
                  </a:lnTo>
                  <a:lnTo>
                    <a:pt x="901" y="3955"/>
                  </a:lnTo>
                  <a:lnTo>
                    <a:pt x="901" y="3958"/>
                  </a:lnTo>
                  <a:lnTo>
                    <a:pt x="899" y="3961"/>
                  </a:lnTo>
                  <a:lnTo>
                    <a:pt x="898" y="3964"/>
                  </a:lnTo>
                  <a:lnTo>
                    <a:pt x="895" y="3965"/>
                  </a:lnTo>
                  <a:lnTo>
                    <a:pt x="890" y="3965"/>
                  </a:lnTo>
                  <a:lnTo>
                    <a:pt x="715" y="3955"/>
                  </a:lnTo>
                  <a:lnTo>
                    <a:pt x="541" y="3951"/>
                  </a:lnTo>
                  <a:lnTo>
                    <a:pt x="600" y="4034"/>
                  </a:lnTo>
                  <a:lnTo>
                    <a:pt x="662" y="4111"/>
                  </a:lnTo>
                  <a:lnTo>
                    <a:pt x="727" y="4185"/>
                  </a:lnTo>
                  <a:lnTo>
                    <a:pt x="842" y="4190"/>
                  </a:lnTo>
                  <a:lnTo>
                    <a:pt x="957" y="4196"/>
                  </a:lnTo>
                  <a:lnTo>
                    <a:pt x="1071" y="4206"/>
                  </a:lnTo>
                  <a:lnTo>
                    <a:pt x="1186" y="4220"/>
                  </a:lnTo>
                  <a:lnTo>
                    <a:pt x="1189" y="4221"/>
                  </a:lnTo>
                  <a:lnTo>
                    <a:pt x="1192" y="4224"/>
                  </a:lnTo>
                  <a:lnTo>
                    <a:pt x="1194" y="4227"/>
                  </a:lnTo>
                  <a:lnTo>
                    <a:pt x="1194" y="4230"/>
                  </a:lnTo>
                  <a:lnTo>
                    <a:pt x="1194" y="4234"/>
                  </a:lnTo>
                  <a:lnTo>
                    <a:pt x="1192" y="4238"/>
                  </a:lnTo>
                  <a:lnTo>
                    <a:pt x="1189" y="4240"/>
                  </a:lnTo>
                  <a:lnTo>
                    <a:pt x="1186" y="4243"/>
                  </a:lnTo>
                  <a:lnTo>
                    <a:pt x="1183" y="4243"/>
                  </a:lnTo>
                  <a:lnTo>
                    <a:pt x="1076" y="4241"/>
                  </a:lnTo>
                  <a:lnTo>
                    <a:pt x="968" y="4235"/>
                  </a:lnTo>
                  <a:lnTo>
                    <a:pt x="859" y="4226"/>
                  </a:lnTo>
                  <a:lnTo>
                    <a:pt x="752" y="4213"/>
                  </a:lnTo>
                  <a:lnTo>
                    <a:pt x="830" y="4292"/>
                  </a:lnTo>
                  <a:lnTo>
                    <a:pt x="910" y="4367"/>
                  </a:lnTo>
                  <a:lnTo>
                    <a:pt x="994" y="4437"/>
                  </a:lnTo>
                  <a:lnTo>
                    <a:pt x="1081" y="4502"/>
                  </a:lnTo>
                  <a:lnTo>
                    <a:pt x="1082" y="4499"/>
                  </a:lnTo>
                  <a:lnTo>
                    <a:pt x="1084" y="4495"/>
                  </a:lnTo>
                  <a:lnTo>
                    <a:pt x="1087" y="4494"/>
                  </a:lnTo>
                  <a:lnTo>
                    <a:pt x="1090" y="4492"/>
                  </a:lnTo>
                  <a:lnTo>
                    <a:pt x="1093" y="4492"/>
                  </a:lnTo>
                  <a:lnTo>
                    <a:pt x="1220" y="4516"/>
                  </a:lnTo>
                  <a:lnTo>
                    <a:pt x="1347" y="4537"/>
                  </a:lnTo>
                  <a:lnTo>
                    <a:pt x="1475" y="4562"/>
                  </a:lnTo>
                  <a:lnTo>
                    <a:pt x="1600" y="4590"/>
                  </a:lnTo>
                  <a:lnTo>
                    <a:pt x="1723" y="4624"/>
                  </a:lnTo>
                  <a:lnTo>
                    <a:pt x="1727" y="4626"/>
                  </a:lnTo>
                  <a:lnTo>
                    <a:pt x="1729" y="4629"/>
                  </a:lnTo>
                  <a:lnTo>
                    <a:pt x="1730" y="4632"/>
                  </a:lnTo>
                  <a:lnTo>
                    <a:pt x="1732" y="4636"/>
                  </a:lnTo>
                  <a:lnTo>
                    <a:pt x="1730" y="4640"/>
                  </a:lnTo>
                  <a:lnTo>
                    <a:pt x="1729" y="4644"/>
                  </a:lnTo>
                  <a:lnTo>
                    <a:pt x="1727" y="4646"/>
                  </a:lnTo>
                  <a:lnTo>
                    <a:pt x="1724" y="4647"/>
                  </a:lnTo>
                  <a:lnTo>
                    <a:pt x="1720" y="4649"/>
                  </a:lnTo>
                  <a:lnTo>
                    <a:pt x="1595" y="4630"/>
                  </a:lnTo>
                  <a:lnTo>
                    <a:pt x="1470" y="4605"/>
                  </a:lnTo>
                  <a:lnTo>
                    <a:pt x="1347" y="4578"/>
                  </a:lnTo>
                  <a:lnTo>
                    <a:pt x="1223" y="4547"/>
                  </a:lnTo>
                  <a:lnTo>
                    <a:pt x="1101" y="4516"/>
                  </a:lnTo>
                  <a:lnTo>
                    <a:pt x="1217" y="4592"/>
                  </a:lnTo>
                  <a:lnTo>
                    <a:pt x="1337" y="4661"/>
                  </a:lnTo>
                  <a:lnTo>
                    <a:pt x="1461" y="4723"/>
                  </a:lnTo>
                  <a:lnTo>
                    <a:pt x="1589" y="4779"/>
                  </a:lnTo>
                  <a:lnTo>
                    <a:pt x="1721" y="4829"/>
                  </a:lnTo>
                  <a:lnTo>
                    <a:pt x="1856" y="4870"/>
                  </a:lnTo>
                  <a:lnTo>
                    <a:pt x="1992" y="4908"/>
                  </a:lnTo>
                  <a:lnTo>
                    <a:pt x="2132" y="4937"/>
                  </a:lnTo>
                  <a:lnTo>
                    <a:pt x="2275" y="4962"/>
                  </a:lnTo>
                  <a:lnTo>
                    <a:pt x="2419" y="4980"/>
                  </a:lnTo>
                  <a:lnTo>
                    <a:pt x="2565" y="4994"/>
                  </a:lnTo>
                  <a:lnTo>
                    <a:pt x="2577" y="4988"/>
                  </a:lnTo>
                  <a:lnTo>
                    <a:pt x="2592" y="4987"/>
                  </a:lnTo>
                  <a:lnTo>
                    <a:pt x="2727" y="4999"/>
                  </a:lnTo>
                  <a:lnTo>
                    <a:pt x="2861" y="5002"/>
                  </a:lnTo>
                  <a:lnTo>
                    <a:pt x="2993" y="4996"/>
                  </a:lnTo>
                  <a:lnTo>
                    <a:pt x="3120" y="4982"/>
                  </a:lnTo>
                  <a:lnTo>
                    <a:pt x="3244" y="4957"/>
                  </a:lnTo>
                  <a:lnTo>
                    <a:pt x="3365" y="4926"/>
                  </a:lnTo>
                  <a:lnTo>
                    <a:pt x="3482" y="4886"/>
                  </a:lnTo>
                  <a:lnTo>
                    <a:pt x="3597" y="4839"/>
                  </a:lnTo>
                  <a:lnTo>
                    <a:pt x="3707" y="4784"/>
                  </a:lnTo>
                  <a:lnTo>
                    <a:pt x="3813" y="4723"/>
                  </a:lnTo>
                  <a:lnTo>
                    <a:pt x="3915" y="4655"/>
                  </a:lnTo>
                  <a:lnTo>
                    <a:pt x="4013" y="4581"/>
                  </a:lnTo>
                  <a:lnTo>
                    <a:pt x="4106" y="4500"/>
                  </a:lnTo>
                  <a:lnTo>
                    <a:pt x="4196" y="4413"/>
                  </a:lnTo>
                  <a:lnTo>
                    <a:pt x="4279" y="4322"/>
                  </a:lnTo>
                  <a:lnTo>
                    <a:pt x="4359" y="4226"/>
                  </a:lnTo>
                  <a:lnTo>
                    <a:pt x="4431" y="4125"/>
                  </a:lnTo>
                  <a:lnTo>
                    <a:pt x="4500" y="4020"/>
                  </a:lnTo>
                  <a:lnTo>
                    <a:pt x="4563" y="3911"/>
                  </a:lnTo>
                  <a:lnTo>
                    <a:pt x="4621" y="3798"/>
                  </a:lnTo>
                  <a:lnTo>
                    <a:pt x="4672" y="3682"/>
                  </a:lnTo>
                  <a:lnTo>
                    <a:pt x="4718" y="3563"/>
                  </a:lnTo>
                  <a:lnTo>
                    <a:pt x="4757" y="3440"/>
                  </a:lnTo>
                  <a:lnTo>
                    <a:pt x="4791" y="3316"/>
                  </a:lnTo>
                  <a:lnTo>
                    <a:pt x="4817" y="3189"/>
                  </a:lnTo>
                  <a:lnTo>
                    <a:pt x="4838" y="3062"/>
                  </a:lnTo>
                  <a:lnTo>
                    <a:pt x="4852" y="2932"/>
                  </a:lnTo>
                  <a:lnTo>
                    <a:pt x="4859" y="2797"/>
                  </a:lnTo>
                  <a:lnTo>
                    <a:pt x="4859" y="2662"/>
                  </a:lnTo>
                  <a:lnTo>
                    <a:pt x="4852" y="2527"/>
                  </a:lnTo>
                  <a:lnTo>
                    <a:pt x="4839" y="2392"/>
                  </a:lnTo>
                  <a:lnTo>
                    <a:pt x="4819" y="2258"/>
                  </a:lnTo>
                  <a:lnTo>
                    <a:pt x="4791" y="2124"/>
                  </a:lnTo>
                  <a:lnTo>
                    <a:pt x="4759" y="1993"/>
                  </a:lnTo>
                  <a:lnTo>
                    <a:pt x="4718" y="1862"/>
                  </a:lnTo>
                  <a:lnTo>
                    <a:pt x="4672" y="1735"/>
                  </a:lnTo>
                  <a:lnTo>
                    <a:pt x="4621" y="1610"/>
                  </a:lnTo>
                  <a:lnTo>
                    <a:pt x="4562" y="1487"/>
                  </a:lnTo>
                  <a:lnTo>
                    <a:pt x="4498" y="1367"/>
                  </a:lnTo>
                  <a:lnTo>
                    <a:pt x="4428" y="1250"/>
                  </a:lnTo>
                  <a:lnTo>
                    <a:pt x="4352" y="1139"/>
                  </a:lnTo>
                  <a:lnTo>
                    <a:pt x="4270" y="1030"/>
                  </a:lnTo>
                  <a:lnTo>
                    <a:pt x="4183" y="926"/>
                  </a:lnTo>
                  <a:lnTo>
                    <a:pt x="4092" y="829"/>
                  </a:lnTo>
                  <a:lnTo>
                    <a:pt x="3994" y="736"/>
                  </a:lnTo>
                  <a:lnTo>
                    <a:pt x="3890" y="648"/>
                  </a:lnTo>
                  <a:lnTo>
                    <a:pt x="3782" y="565"/>
                  </a:lnTo>
                  <a:lnTo>
                    <a:pt x="3669" y="491"/>
                  </a:lnTo>
                  <a:lnTo>
                    <a:pt x="3551" y="421"/>
                  </a:lnTo>
                  <a:lnTo>
                    <a:pt x="3442" y="367"/>
                  </a:lnTo>
                  <a:lnTo>
                    <a:pt x="3329" y="319"/>
                  </a:lnTo>
                  <a:lnTo>
                    <a:pt x="3211" y="276"/>
                  </a:lnTo>
                  <a:lnTo>
                    <a:pt x="3090" y="237"/>
                  </a:lnTo>
                  <a:lnTo>
                    <a:pt x="2965" y="204"/>
                  </a:lnTo>
                  <a:lnTo>
                    <a:pt x="2839" y="176"/>
                  </a:lnTo>
                  <a:lnTo>
                    <a:pt x="2710" y="155"/>
                  </a:lnTo>
                  <a:lnTo>
                    <a:pt x="2582" y="139"/>
                  </a:lnTo>
                  <a:lnTo>
                    <a:pt x="2453" y="128"/>
                  </a:lnTo>
                  <a:lnTo>
                    <a:pt x="2326" y="124"/>
                  </a:lnTo>
                  <a:close/>
                  <a:moveTo>
                    <a:pt x="2329" y="0"/>
                  </a:moveTo>
                  <a:lnTo>
                    <a:pt x="2459" y="6"/>
                  </a:lnTo>
                  <a:lnTo>
                    <a:pt x="2588" y="18"/>
                  </a:lnTo>
                  <a:lnTo>
                    <a:pt x="2715" y="32"/>
                  </a:lnTo>
                  <a:lnTo>
                    <a:pt x="2841" y="51"/>
                  </a:lnTo>
                  <a:lnTo>
                    <a:pt x="2965" y="76"/>
                  </a:lnTo>
                  <a:lnTo>
                    <a:pt x="3087" y="104"/>
                  </a:lnTo>
                  <a:lnTo>
                    <a:pt x="3206" y="136"/>
                  </a:lnTo>
                  <a:lnTo>
                    <a:pt x="3326" y="175"/>
                  </a:lnTo>
                  <a:lnTo>
                    <a:pt x="3441" y="220"/>
                  </a:lnTo>
                  <a:lnTo>
                    <a:pt x="3555" y="271"/>
                  </a:lnTo>
                  <a:lnTo>
                    <a:pt x="3665" y="330"/>
                  </a:lnTo>
                  <a:lnTo>
                    <a:pt x="3774" y="393"/>
                  </a:lnTo>
                  <a:lnTo>
                    <a:pt x="3881" y="466"/>
                  </a:lnTo>
                  <a:lnTo>
                    <a:pt x="3983" y="545"/>
                  </a:lnTo>
                  <a:lnTo>
                    <a:pt x="4095" y="643"/>
                  </a:lnTo>
                  <a:lnTo>
                    <a:pt x="4200" y="745"/>
                  </a:lnTo>
                  <a:lnTo>
                    <a:pt x="4300" y="854"/>
                  </a:lnTo>
                  <a:lnTo>
                    <a:pt x="4391" y="967"/>
                  </a:lnTo>
                  <a:lnTo>
                    <a:pt x="4478" y="1086"/>
                  </a:lnTo>
                  <a:lnTo>
                    <a:pt x="4559" y="1209"/>
                  </a:lnTo>
                  <a:lnTo>
                    <a:pt x="4633" y="1336"/>
                  </a:lnTo>
                  <a:lnTo>
                    <a:pt x="4700" y="1466"/>
                  </a:lnTo>
                  <a:lnTo>
                    <a:pt x="4762" y="1599"/>
                  </a:lnTo>
                  <a:lnTo>
                    <a:pt x="4814" y="1737"/>
                  </a:lnTo>
                  <a:lnTo>
                    <a:pt x="4862" y="1876"/>
                  </a:lnTo>
                  <a:lnTo>
                    <a:pt x="4903" y="2017"/>
                  </a:lnTo>
                  <a:lnTo>
                    <a:pt x="4935" y="2160"/>
                  </a:lnTo>
                  <a:lnTo>
                    <a:pt x="4960" y="2306"/>
                  </a:lnTo>
                  <a:lnTo>
                    <a:pt x="4979" y="2451"/>
                  </a:lnTo>
                  <a:lnTo>
                    <a:pt x="4990" y="2597"/>
                  </a:lnTo>
                  <a:lnTo>
                    <a:pt x="4993" y="2744"/>
                  </a:lnTo>
                  <a:lnTo>
                    <a:pt x="4988" y="2890"/>
                  </a:lnTo>
                  <a:lnTo>
                    <a:pt x="4976" y="3037"/>
                  </a:lnTo>
                  <a:lnTo>
                    <a:pt x="4955" y="3181"/>
                  </a:lnTo>
                  <a:lnTo>
                    <a:pt x="4928" y="3325"/>
                  </a:lnTo>
                  <a:lnTo>
                    <a:pt x="4892" y="3468"/>
                  </a:lnTo>
                  <a:lnTo>
                    <a:pt x="4850" y="3598"/>
                  </a:lnTo>
                  <a:lnTo>
                    <a:pt x="4802" y="3724"/>
                  </a:lnTo>
                  <a:lnTo>
                    <a:pt x="4748" y="3846"/>
                  </a:lnTo>
                  <a:lnTo>
                    <a:pt x="4687" y="3965"/>
                  </a:lnTo>
                  <a:lnTo>
                    <a:pt x="4619" y="4080"/>
                  </a:lnTo>
                  <a:lnTo>
                    <a:pt x="4546" y="4192"/>
                  </a:lnTo>
                  <a:lnTo>
                    <a:pt x="4467" y="4297"/>
                  </a:lnTo>
                  <a:lnTo>
                    <a:pt x="4382" y="4398"/>
                  </a:lnTo>
                  <a:lnTo>
                    <a:pt x="4292" y="4494"/>
                  </a:lnTo>
                  <a:lnTo>
                    <a:pt x="4197" y="4585"/>
                  </a:lnTo>
                  <a:lnTo>
                    <a:pt x="4096" y="4669"/>
                  </a:lnTo>
                  <a:lnTo>
                    <a:pt x="3993" y="4746"/>
                  </a:lnTo>
                  <a:lnTo>
                    <a:pt x="3884" y="4818"/>
                  </a:lnTo>
                  <a:lnTo>
                    <a:pt x="3771" y="4883"/>
                  </a:lnTo>
                  <a:lnTo>
                    <a:pt x="3655" y="4939"/>
                  </a:lnTo>
                  <a:lnTo>
                    <a:pt x="3534" y="4988"/>
                  </a:lnTo>
                  <a:lnTo>
                    <a:pt x="3411" y="5029"/>
                  </a:lnTo>
                  <a:lnTo>
                    <a:pt x="3284" y="5061"/>
                  </a:lnTo>
                  <a:lnTo>
                    <a:pt x="3155" y="5086"/>
                  </a:lnTo>
                  <a:lnTo>
                    <a:pt x="3022" y="5100"/>
                  </a:lnTo>
                  <a:lnTo>
                    <a:pt x="2889" y="5106"/>
                  </a:lnTo>
                  <a:lnTo>
                    <a:pt x="2752" y="5101"/>
                  </a:lnTo>
                  <a:lnTo>
                    <a:pt x="2614" y="5087"/>
                  </a:lnTo>
                  <a:lnTo>
                    <a:pt x="2467" y="5098"/>
                  </a:lnTo>
                  <a:lnTo>
                    <a:pt x="2321" y="5098"/>
                  </a:lnTo>
                  <a:lnTo>
                    <a:pt x="2175" y="5089"/>
                  </a:lnTo>
                  <a:lnTo>
                    <a:pt x="2033" y="5069"/>
                  </a:lnTo>
                  <a:lnTo>
                    <a:pt x="1892" y="5039"/>
                  </a:lnTo>
                  <a:lnTo>
                    <a:pt x="1754" y="4999"/>
                  </a:lnTo>
                  <a:lnTo>
                    <a:pt x="1619" y="4951"/>
                  </a:lnTo>
                  <a:lnTo>
                    <a:pt x="1485" y="4895"/>
                  </a:lnTo>
                  <a:lnTo>
                    <a:pt x="1357" y="4830"/>
                  </a:lnTo>
                  <a:lnTo>
                    <a:pt x="1231" y="4759"/>
                  </a:lnTo>
                  <a:lnTo>
                    <a:pt x="1109" y="4680"/>
                  </a:lnTo>
                  <a:lnTo>
                    <a:pt x="992" y="4593"/>
                  </a:lnTo>
                  <a:lnTo>
                    <a:pt x="881" y="4500"/>
                  </a:lnTo>
                  <a:lnTo>
                    <a:pt x="774" y="4401"/>
                  </a:lnTo>
                  <a:lnTo>
                    <a:pt x="673" y="4297"/>
                  </a:lnTo>
                  <a:lnTo>
                    <a:pt x="577" y="4185"/>
                  </a:lnTo>
                  <a:lnTo>
                    <a:pt x="488" y="4071"/>
                  </a:lnTo>
                  <a:lnTo>
                    <a:pt x="405" y="3951"/>
                  </a:lnTo>
                  <a:lnTo>
                    <a:pt x="329" y="3828"/>
                  </a:lnTo>
                  <a:lnTo>
                    <a:pt x="260" y="3700"/>
                  </a:lnTo>
                  <a:lnTo>
                    <a:pt x="200" y="3570"/>
                  </a:lnTo>
                  <a:lnTo>
                    <a:pt x="147" y="3435"/>
                  </a:lnTo>
                  <a:lnTo>
                    <a:pt x="102" y="3299"/>
                  </a:lnTo>
                  <a:lnTo>
                    <a:pt x="64" y="3152"/>
                  </a:lnTo>
                  <a:lnTo>
                    <a:pt x="34" y="3005"/>
                  </a:lnTo>
                  <a:lnTo>
                    <a:pt x="14" y="2857"/>
                  </a:lnTo>
                  <a:lnTo>
                    <a:pt x="3" y="2709"/>
                  </a:lnTo>
                  <a:lnTo>
                    <a:pt x="0" y="2561"/>
                  </a:lnTo>
                  <a:lnTo>
                    <a:pt x="5" y="2414"/>
                  </a:lnTo>
                  <a:lnTo>
                    <a:pt x="19" y="2267"/>
                  </a:lnTo>
                  <a:lnTo>
                    <a:pt x="40" y="2123"/>
                  </a:lnTo>
                  <a:lnTo>
                    <a:pt x="70" y="1979"/>
                  </a:lnTo>
                  <a:lnTo>
                    <a:pt x="107" y="1838"/>
                  </a:lnTo>
                  <a:lnTo>
                    <a:pt x="152" y="1698"/>
                  </a:lnTo>
                  <a:lnTo>
                    <a:pt x="205" y="1560"/>
                  </a:lnTo>
                  <a:lnTo>
                    <a:pt x="264" y="1427"/>
                  </a:lnTo>
                  <a:lnTo>
                    <a:pt x="332" y="1295"/>
                  </a:lnTo>
                  <a:lnTo>
                    <a:pt x="405" y="1168"/>
                  </a:lnTo>
                  <a:lnTo>
                    <a:pt x="485" y="1044"/>
                  </a:lnTo>
                  <a:lnTo>
                    <a:pt x="572" y="923"/>
                  </a:lnTo>
                  <a:lnTo>
                    <a:pt x="665" y="807"/>
                  </a:lnTo>
                  <a:lnTo>
                    <a:pt x="766" y="696"/>
                  </a:lnTo>
                  <a:lnTo>
                    <a:pt x="871" y="590"/>
                  </a:lnTo>
                  <a:lnTo>
                    <a:pt x="983" y="489"/>
                  </a:lnTo>
                  <a:lnTo>
                    <a:pt x="1085" y="406"/>
                  </a:lnTo>
                  <a:lnTo>
                    <a:pt x="1188" y="331"/>
                  </a:lnTo>
                  <a:lnTo>
                    <a:pt x="1292" y="263"/>
                  </a:lnTo>
                  <a:lnTo>
                    <a:pt x="1397" y="204"/>
                  </a:lnTo>
                  <a:lnTo>
                    <a:pt x="1506" y="153"/>
                  </a:lnTo>
                  <a:lnTo>
                    <a:pt x="1614" y="110"/>
                  </a:lnTo>
                  <a:lnTo>
                    <a:pt x="1726" y="73"/>
                  </a:lnTo>
                  <a:lnTo>
                    <a:pt x="1840" y="43"/>
                  </a:lnTo>
                  <a:lnTo>
                    <a:pt x="1957" y="21"/>
                  </a:lnTo>
                  <a:lnTo>
                    <a:pt x="2078" y="7"/>
                  </a:lnTo>
                  <a:lnTo>
                    <a:pt x="2200" y="0"/>
                  </a:lnTo>
                  <a:lnTo>
                    <a:pt x="2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6A6FA2E-2928-4ABD-91AC-7D04D6F94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3738" y="1982788"/>
              <a:ext cx="3176588" cy="3413125"/>
            </a:xfrm>
            <a:custGeom>
              <a:avLst/>
              <a:gdLst>
                <a:gd name="T0" fmla="*/ 1569 w 4002"/>
                <a:gd name="T1" fmla="*/ 130 h 4299"/>
                <a:gd name="T2" fmla="*/ 1149 w 4002"/>
                <a:gd name="T3" fmla="*/ 276 h 4299"/>
                <a:gd name="T4" fmla="*/ 789 w 4002"/>
                <a:gd name="T5" fmla="*/ 527 h 4299"/>
                <a:gd name="T6" fmla="*/ 497 w 4002"/>
                <a:gd name="T7" fmla="*/ 858 h 4299"/>
                <a:gd name="T8" fmla="*/ 279 w 4002"/>
                <a:gd name="T9" fmla="*/ 1250 h 4299"/>
                <a:gd name="T10" fmla="*/ 142 w 4002"/>
                <a:gd name="T11" fmla="*/ 1680 h 4299"/>
                <a:gd name="T12" fmla="*/ 96 w 4002"/>
                <a:gd name="T13" fmla="*/ 2123 h 4299"/>
                <a:gd name="T14" fmla="*/ 150 w 4002"/>
                <a:gd name="T15" fmla="*/ 2577 h 4299"/>
                <a:gd name="T16" fmla="*/ 321 w 4002"/>
                <a:gd name="T17" fmla="*/ 3048 h 4299"/>
                <a:gd name="T18" fmla="*/ 597 w 4002"/>
                <a:gd name="T19" fmla="*/ 3466 h 4299"/>
                <a:gd name="T20" fmla="*/ 964 w 4002"/>
                <a:gd name="T21" fmla="*/ 3806 h 4299"/>
                <a:gd name="T22" fmla="*/ 1383 w 4002"/>
                <a:gd name="T23" fmla="*/ 4032 h 4299"/>
                <a:gd name="T24" fmla="*/ 1832 w 4002"/>
                <a:gd name="T25" fmla="*/ 4158 h 4299"/>
                <a:gd name="T26" fmla="*/ 2312 w 4002"/>
                <a:gd name="T27" fmla="*/ 4209 h 4299"/>
                <a:gd name="T28" fmla="*/ 2602 w 4002"/>
                <a:gd name="T29" fmla="*/ 4086 h 4299"/>
                <a:gd name="T30" fmla="*/ 3076 w 4002"/>
                <a:gd name="T31" fmla="*/ 3795 h 4299"/>
                <a:gd name="T32" fmla="*/ 3462 w 4002"/>
                <a:gd name="T33" fmla="*/ 3408 h 4299"/>
                <a:gd name="T34" fmla="*/ 3673 w 4002"/>
                <a:gd name="T35" fmla="*/ 3064 h 4299"/>
                <a:gd name="T36" fmla="*/ 3572 w 4002"/>
                <a:gd name="T37" fmla="*/ 3000 h 4299"/>
                <a:gd name="T38" fmla="*/ 3443 w 4002"/>
                <a:gd name="T39" fmla="*/ 2881 h 4299"/>
                <a:gd name="T40" fmla="*/ 3468 w 4002"/>
                <a:gd name="T41" fmla="*/ 2833 h 4299"/>
                <a:gd name="T42" fmla="*/ 3583 w 4002"/>
                <a:gd name="T43" fmla="*/ 2899 h 4299"/>
                <a:gd name="T44" fmla="*/ 3704 w 4002"/>
                <a:gd name="T45" fmla="*/ 3008 h 4299"/>
                <a:gd name="T46" fmla="*/ 3839 w 4002"/>
                <a:gd name="T47" fmla="*/ 2636 h 4299"/>
                <a:gd name="T48" fmla="*/ 3895 w 4002"/>
                <a:gd name="T49" fmla="*/ 2095 h 4299"/>
                <a:gd name="T50" fmla="*/ 3808 w 4002"/>
                <a:gd name="T51" fmla="*/ 1568 h 4299"/>
                <a:gd name="T52" fmla="*/ 3605 w 4002"/>
                <a:gd name="T53" fmla="*/ 1100 h 4299"/>
                <a:gd name="T54" fmla="*/ 3299 w 4002"/>
                <a:gd name="T55" fmla="*/ 700 h 4299"/>
                <a:gd name="T56" fmla="*/ 2909 w 4002"/>
                <a:gd name="T57" fmla="*/ 387 h 4299"/>
                <a:gd name="T58" fmla="*/ 2448 w 4002"/>
                <a:gd name="T59" fmla="*/ 181 h 4299"/>
                <a:gd name="T60" fmla="*/ 1933 w 4002"/>
                <a:gd name="T61" fmla="*/ 101 h 4299"/>
                <a:gd name="T62" fmla="*/ 2263 w 4002"/>
                <a:gd name="T63" fmla="*/ 28 h 4299"/>
                <a:gd name="T64" fmla="*/ 2718 w 4002"/>
                <a:gd name="T65" fmla="*/ 162 h 4299"/>
                <a:gd name="T66" fmla="*/ 3140 w 4002"/>
                <a:gd name="T67" fmla="*/ 404 h 4299"/>
                <a:gd name="T68" fmla="*/ 3498 w 4002"/>
                <a:gd name="T69" fmla="*/ 744 h 4299"/>
                <a:gd name="T70" fmla="*/ 3764 w 4002"/>
                <a:gd name="T71" fmla="*/ 1154 h 4299"/>
                <a:gd name="T72" fmla="*/ 3935 w 4002"/>
                <a:gd name="T73" fmla="*/ 1616 h 4299"/>
                <a:gd name="T74" fmla="*/ 4002 w 4002"/>
                <a:gd name="T75" fmla="*/ 2103 h 4299"/>
                <a:gd name="T76" fmla="*/ 3957 w 4002"/>
                <a:gd name="T77" fmla="*/ 2592 h 4299"/>
                <a:gd name="T78" fmla="*/ 3777 w 4002"/>
                <a:gd name="T79" fmla="*/ 3102 h 4299"/>
                <a:gd name="T80" fmla="*/ 3479 w 4002"/>
                <a:gd name="T81" fmla="*/ 3552 h 4299"/>
                <a:gd name="T82" fmla="*/ 3085 w 4002"/>
                <a:gd name="T83" fmla="*/ 3922 h 4299"/>
                <a:gd name="T84" fmla="*/ 2619 w 4002"/>
                <a:gd name="T85" fmla="*/ 4192 h 4299"/>
                <a:gd name="T86" fmla="*/ 2338 w 4002"/>
                <a:gd name="T87" fmla="*/ 4285 h 4299"/>
                <a:gd name="T88" fmla="*/ 1925 w 4002"/>
                <a:gd name="T89" fmla="*/ 4289 h 4299"/>
                <a:gd name="T90" fmla="*/ 1398 w 4002"/>
                <a:gd name="T91" fmla="*/ 4158 h 4299"/>
                <a:gd name="T92" fmla="*/ 922 w 4002"/>
                <a:gd name="T93" fmla="*/ 3890 h 4299"/>
                <a:gd name="T94" fmla="*/ 521 w 4002"/>
                <a:gd name="T95" fmla="*/ 3514 h 4299"/>
                <a:gd name="T96" fmla="*/ 220 w 4002"/>
                <a:gd name="T97" fmla="*/ 3059 h 4299"/>
                <a:gd name="T98" fmla="*/ 43 w 4002"/>
                <a:gd name="T99" fmla="*/ 2544 h 4299"/>
                <a:gd name="T100" fmla="*/ 3 w 4002"/>
                <a:gd name="T101" fmla="*/ 2010 h 4299"/>
                <a:gd name="T102" fmla="*/ 93 w 4002"/>
                <a:gd name="T103" fmla="*/ 1484 h 4299"/>
                <a:gd name="T104" fmla="*/ 305 w 4002"/>
                <a:gd name="T105" fmla="*/ 995 h 4299"/>
                <a:gd name="T106" fmla="*/ 631 w 4002"/>
                <a:gd name="T107" fmla="*/ 564 h 4299"/>
                <a:gd name="T108" fmla="*/ 1026 w 4002"/>
                <a:gd name="T109" fmla="*/ 249 h 4299"/>
                <a:gd name="T110" fmla="*/ 1459 w 4002"/>
                <a:gd name="T111" fmla="*/ 65 h 4299"/>
                <a:gd name="T112" fmla="*/ 1916 w 4002"/>
                <a:gd name="T113" fmla="*/ 0 h 4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02" h="4299">
                  <a:moveTo>
                    <a:pt x="1933" y="101"/>
                  </a:moveTo>
                  <a:lnTo>
                    <a:pt x="1798" y="102"/>
                  </a:lnTo>
                  <a:lnTo>
                    <a:pt x="1682" y="111"/>
                  </a:lnTo>
                  <a:lnTo>
                    <a:pt x="1569" y="130"/>
                  </a:lnTo>
                  <a:lnTo>
                    <a:pt x="1459" y="155"/>
                  </a:lnTo>
                  <a:lnTo>
                    <a:pt x="1352" y="189"/>
                  </a:lnTo>
                  <a:lnTo>
                    <a:pt x="1248" y="229"/>
                  </a:lnTo>
                  <a:lnTo>
                    <a:pt x="1149" y="276"/>
                  </a:lnTo>
                  <a:lnTo>
                    <a:pt x="1054" y="330"/>
                  </a:lnTo>
                  <a:lnTo>
                    <a:pt x="961" y="390"/>
                  </a:lnTo>
                  <a:lnTo>
                    <a:pt x="873" y="455"/>
                  </a:lnTo>
                  <a:lnTo>
                    <a:pt x="789" y="527"/>
                  </a:lnTo>
                  <a:lnTo>
                    <a:pt x="710" y="603"/>
                  </a:lnTo>
                  <a:lnTo>
                    <a:pt x="634" y="683"/>
                  </a:lnTo>
                  <a:lnTo>
                    <a:pt x="564" y="770"/>
                  </a:lnTo>
                  <a:lnTo>
                    <a:pt x="497" y="858"/>
                  </a:lnTo>
                  <a:lnTo>
                    <a:pt x="435" y="951"/>
                  </a:lnTo>
                  <a:lnTo>
                    <a:pt x="378" y="1049"/>
                  </a:lnTo>
                  <a:lnTo>
                    <a:pt x="327" y="1148"/>
                  </a:lnTo>
                  <a:lnTo>
                    <a:pt x="279" y="1250"/>
                  </a:lnTo>
                  <a:lnTo>
                    <a:pt x="237" y="1356"/>
                  </a:lnTo>
                  <a:lnTo>
                    <a:pt x="200" y="1461"/>
                  </a:lnTo>
                  <a:lnTo>
                    <a:pt x="169" y="1570"/>
                  </a:lnTo>
                  <a:lnTo>
                    <a:pt x="142" y="1680"/>
                  </a:lnTo>
                  <a:lnTo>
                    <a:pt x="122" y="1790"/>
                  </a:lnTo>
                  <a:lnTo>
                    <a:pt x="108" y="1901"/>
                  </a:lnTo>
                  <a:lnTo>
                    <a:pt x="99" y="2013"/>
                  </a:lnTo>
                  <a:lnTo>
                    <a:pt x="96" y="2123"/>
                  </a:lnTo>
                  <a:lnTo>
                    <a:pt x="101" y="2234"/>
                  </a:lnTo>
                  <a:lnTo>
                    <a:pt x="110" y="2344"/>
                  </a:lnTo>
                  <a:lnTo>
                    <a:pt x="125" y="2453"/>
                  </a:lnTo>
                  <a:lnTo>
                    <a:pt x="150" y="2577"/>
                  </a:lnTo>
                  <a:lnTo>
                    <a:pt x="183" y="2698"/>
                  </a:lnTo>
                  <a:lnTo>
                    <a:pt x="221" y="2817"/>
                  </a:lnTo>
                  <a:lnTo>
                    <a:pt x="268" y="2933"/>
                  </a:lnTo>
                  <a:lnTo>
                    <a:pt x="321" y="3048"/>
                  </a:lnTo>
                  <a:lnTo>
                    <a:pt x="381" y="3158"/>
                  </a:lnTo>
                  <a:lnTo>
                    <a:pt x="446" y="3265"/>
                  </a:lnTo>
                  <a:lnTo>
                    <a:pt x="519" y="3367"/>
                  </a:lnTo>
                  <a:lnTo>
                    <a:pt x="597" y="3466"/>
                  </a:lnTo>
                  <a:lnTo>
                    <a:pt x="680" y="3559"/>
                  </a:lnTo>
                  <a:lnTo>
                    <a:pt x="770" y="3648"/>
                  </a:lnTo>
                  <a:lnTo>
                    <a:pt x="866" y="3730"/>
                  </a:lnTo>
                  <a:lnTo>
                    <a:pt x="964" y="3806"/>
                  </a:lnTo>
                  <a:lnTo>
                    <a:pt x="1066" y="3872"/>
                  </a:lnTo>
                  <a:lnTo>
                    <a:pt x="1170" y="3933"/>
                  </a:lnTo>
                  <a:lnTo>
                    <a:pt x="1276" y="3986"/>
                  </a:lnTo>
                  <a:lnTo>
                    <a:pt x="1383" y="4032"/>
                  </a:lnTo>
                  <a:lnTo>
                    <a:pt x="1493" y="4072"/>
                  </a:lnTo>
                  <a:lnTo>
                    <a:pt x="1605" y="4106"/>
                  </a:lnTo>
                  <a:lnTo>
                    <a:pt x="1718" y="4134"/>
                  </a:lnTo>
                  <a:lnTo>
                    <a:pt x="1832" y="4158"/>
                  </a:lnTo>
                  <a:lnTo>
                    <a:pt x="1950" y="4176"/>
                  </a:lnTo>
                  <a:lnTo>
                    <a:pt x="2070" y="4192"/>
                  </a:lnTo>
                  <a:lnTo>
                    <a:pt x="2189" y="4203"/>
                  </a:lnTo>
                  <a:lnTo>
                    <a:pt x="2312" y="4209"/>
                  </a:lnTo>
                  <a:lnTo>
                    <a:pt x="2322" y="4198"/>
                  </a:lnTo>
                  <a:lnTo>
                    <a:pt x="2338" y="4189"/>
                  </a:lnTo>
                  <a:lnTo>
                    <a:pt x="2471" y="4141"/>
                  </a:lnTo>
                  <a:lnTo>
                    <a:pt x="2602" y="4086"/>
                  </a:lnTo>
                  <a:lnTo>
                    <a:pt x="2727" y="4023"/>
                  </a:lnTo>
                  <a:lnTo>
                    <a:pt x="2848" y="3955"/>
                  </a:lnTo>
                  <a:lnTo>
                    <a:pt x="2964" y="3877"/>
                  </a:lnTo>
                  <a:lnTo>
                    <a:pt x="3076" y="3795"/>
                  </a:lnTo>
                  <a:lnTo>
                    <a:pt x="3181" y="3707"/>
                  </a:lnTo>
                  <a:lnTo>
                    <a:pt x="3281" y="3612"/>
                  </a:lnTo>
                  <a:lnTo>
                    <a:pt x="3375" y="3513"/>
                  </a:lnTo>
                  <a:lnTo>
                    <a:pt x="3462" y="3408"/>
                  </a:lnTo>
                  <a:lnTo>
                    <a:pt x="3541" y="3298"/>
                  </a:lnTo>
                  <a:lnTo>
                    <a:pt x="3614" y="3183"/>
                  </a:lnTo>
                  <a:lnTo>
                    <a:pt x="3679" y="3064"/>
                  </a:lnTo>
                  <a:lnTo>
                    <a:pt x="3673" y="3064"/>
                  </a:lnTo>
                  <a:lnTo>
                    <a:pt x="3667" y="3062"/>
                  </a:lnTo>
                  <a:lnTo>
                    <a:pt x="3659" y="3059"/>
                  </a:lnTo>
                  <a:lnTo>
                    <a:pt x="3614" y="3031"/>
                  </a:lnTo>
                  <a:lnTo>
                    <a:pt x="3572" y="3000"/>
                  </a:lnTo>
                  <a:lnTo>
                    <a:pt x="3532" y="2964"/>
                  </a:lnTo>
                  <a:lnTo>
                    <a:pt x="3492" y="2929"/>
                  </a:lnTo>
                  <a:lnTo>
                    <a:pt x="3453" y="2893"/>
                  </a:lnTo>
                  <a:lnTo>
                    <a:pt x="3443" y="2881"/>
                  </a:lnTo>
                  <a:lnTo>
                    <a:pt x="3442" y="2867"/>
                  </a:lnTo>
                  <a:lnTo>
                    <a:pt x="3447" y="2851"/>
                  </a:lnTo>
                  <a:lnTo>
                    <a:pt x="3456" y="2840"/>
                  </a:lnTo>
                  <a:lnTo>
                    <a:pt x="3468" y="2833"/>
                  </a:lnTo>
                  <a:lnTo>
                    <a:pt x="3482" y="2831"/>
                  </a:lnTo>
                  <a:lnTo>
                    <a:pt x="3496" y="2837"/>
                  </a:lnTo>
                  <a:lnTo>
                    <a:pt x="3540" y="2868"/>
                  </a:lnTo>
                  <a:lnTo>
                    <a:pt x="3583" y="2899"/>
                  </a:lnTo>
                  <a:lnTo>
                    <a:pt x="3625" y="2932"/>
                  </a:lnTo>
                  <a:lnTo>
                    <a:pt x="3665" y="2966"/>
                  </a:lnTo>
                  <a:lnTo>
                    <a:pt x="3702" y="3005"/>
                  </a:lnTo>
                  <a:lnTo>
                    <a:pt x="3704" y="3008"/>
                  </a:lnTo>
                  <a:lnTo>
                    <a:pt x="3705" y="3011"/>
                  </a:lnTo>
                  <a:lnTo>
                    <a:pt x="3758" y="2888"/>
                  </a:lnTo>
                  <a:lnTo>
                    <a:pt x="3802" y="2764"/>
                  </a:lnTo>
                  <a:lnTo>
                    <a:pt x="3839" y="2636"/>
                  </a:lnTo>
                  <a:lnTo>
                    <a:pt x="3865" y="2504"/>
                  </a:lnTo>
                  <a:lnTo>
                    <a:pt x="3885" y="2371"/>
                  </a:lnTo>
                  <a:lnTo>
                    <a:pt x="3895" y="2233"/>
                  </a:lnTo>
                  <a:lnTo>
                    <a:pt x="3895" y="2095"/>
                  </a:lnTo>
                  <a:lnTo>
                    <a:pt x="3885" y="1954"/>
                  </a:lnTo>
                  <a:lnTo>
                    <a:pt x="3867" y="1822"/>
                  </a:lnTo>
                  <a:lnTo>
                    <a:pt x="3842" y="1694"/>
                  </a:lnTo>
                  <a:lnTo>
                    <a:pt x="3808" y="1568"/>
                  </a:lnTo>
                  <a:lnTo>
                    <a:pt x="3767" y="1446"/>
                  </a:lnTo>
                  <a:lnTo>
                    <a:pt x="3721" y="1326"/>
                  </a:lnTo>
                  <a:lnTo>
                    <a:pt x="3665" y="1212"/>
                  </a:lnTo>
                  <a:lnTo>
                    <a:pt x="3605" y="1100"/>
                  </a:lnTo>
                  <a:lnTo>
                    <a:pt x="3538" y="993"/>
                  </a:lnTo>
                  <a:lnTo>
                    <a:pt x="3464" y="889"/>
                  </a:lnTo>
                  <a:lnTo>
                    <a:pt x="3385" y="792"/>
                  </a:lnTo>
                  <a:lnTo>
                    <a:pt x="3299" y="700"/>
                  </a:lnTo>
                  <a:lnTo>
                    <a:pt x="3209" y="613"/>
                  </a:lnTo>
                  <a:lnTo>
                    <a:pt x="3113" y="531"/>
                  </a:lnTo>
                  <a:lnTo>
                    <a:pt x="3014" y="457"/>
                  </a:lnTo>
                  <a:lnTo>
                    <a:pt x="2909" y="387"/>
                  </a:lnTo>
                  <a:lnTo>
                    <a:pt x="2798" y="325"/>
                  </a:lnTo>
                  <a:lnTo>
                    <a:pt x="2685" y="269"/>
                  </a:lnTo>
                  <a:lnTo>
                    <a:pt x="2569" y="221"/>
                  </a:lnTo>
                  <a:lnTo>
                    <a:pt x="2448" y="181"/>
                  </a:lnTo>
                  <a:lnTo>
                    <a:pt x="2324" y="149"/>
                  </a:lnTo>
                  <a:lnTo>
                    <a:pt x="2197" y="124"/>
                  </a:lnTo>
                  <a:lnTo>
                    <a:pt x="2067" y="108"/>
                  </a:lnTo>
                  <a:lnTo>
                    <a:pt x="1933" y="101"/>
                  </a:lnTo>
                  <a:close/>
                  <a:moveTo>
                    <a:pt x="1916" y="0"/>
                  </a:moveTo>
                  <a:lnTo>
                    <a:pt x="2032" y="1"/>
                  </a:lnTo>
                  <a:lnTo>
                    <a:pt x="2149" y="11"/>
                  </a:lnTo>
                  <a:lnTo>
                    <a:pt x="2263" y="28"/>
                  </a:lnTo>
                  <a:lnTo>
                    <a:pt x="2380" y="51"/>
                  </a:lnTo>
                  <a:lnTo>
                    <a:pt x="2493" y="80"/>
                  </a:lnTo>
                  <a:lnTo>
                    <a:pt x="2606" y="118"/>
                  </a:lnTo>
                  <a:lnTo>
                    <a:pt x="2718" y="162"/>
                  </a:lnTo>
                  <a:lnTo>
                    <a:pt x="2826" y="212"/>
                  </a:lnTo>
                  <a:lnTo>
                    <a:pt x="2933" y="269"/>
                  </a:lnTo>
                  <a:lnTo>
                    <a:pt x="3039" y="335"/>
                  </a:lnTo>
                  <a:lnTo>
                    <a:pt x="3140" y="404"/>
                  </a:lnTo>
                  <a:lnTo>
                    <a:pt x="3237" y="480"/>
                  </a:lnTo>
                  <a:lnTo>
                    <a:pt x="3329" y="562"/>
                  </a:lnTo>
                  <a:lnTo>
                    <a:pt x="3416" y="651"/>
                  </a:lnTo>
                  <a:lnTo>
                    <a:pt x="3498" y="744"/>
                  </a:lnTo>
                  <a:lnTo>
                    <a:pt x="3572" y="840"/>
                  </a:lnTo>
                  <a:lnTo>
                    <a:pt x="3642" y="940"/>
                  </a:lnTo>
                  <a:lnTo>
                    <a:pt x="3707" y="1046"/>
                  </a:lnTo>
                  <a:lnTo>
                    <a:pt x="3764" y="1154"/>
                  </a:lnTo>
                  <a:lnTo>
                    <a:pt x="3817" y="1266"/>
                  </a:lnTo>
                  <a:lnTo>
                    <a:pt x="3862" y="1381"/>
                  </a:lnTo>
                  <a:lnTo>
                    <a:pt x="3902" y="1497"/>
                  </a:lnTo>
                  <a:lnTo>
                    <a:pt x="3935" y="1616"/>
                  </a:lnTo>
                  <a:lnTo>
                    <a:pt x="3961" y="1735"/>
                  </a:lnTo>
                  <a:lnTo>
                    <a:pt x="3981" y="1858"/>
                  </a:lnTo>
                  <a:lnTo>
                    <a:pt x="3995" y="1980"/>
                  </a:lnTo>
                  <a:lnTo>
                    <a:pt x="4002" y="2103"/>
                  </a:lnTo>
                  <a:lnTo>
                    <a:pt x="4002" y="2225"/>
                  </a:lnTo>
                  <a:lnTo>
                    <a:pt x="3994" y="2349"/>
                  </a:lnTo>
                  <a:lnTo>
                    <a:pt x="3978" y="2470"/>
                  </a:lnTo>
                  <a:lnTo>
                    <a:pt x="3957" y="2592"/>
                  </a:lnTo>
                  <a:lnTo>
                    <a:pt x="3924" y="2724"/>
                  </a:lnTo>
                  <a:lnTo>
                    <a:pt x="3882" y="2853"/>
                  </a:lnTo>
                  <a:lnTo>
                    <a:pt x="3833" y="2980"/>
                  </a:lnTo>
                  <a:lnTo>
                    <a:pt x="3777" y="3102"/>
                  </a:lnTo>
                  <a:lnTo>
                    <a:pt x="3712" y="3222"/>
                  </a:lnTo>
                  <a:lnTo>
                    <a:pt x="3640" y="3336"/>
                  </a:lnTo>
                  <a:lnTo>
                    <a:pt x="3563" y="3446"/>
                  </a:lnTo>
                  <a:lnTo>
                    <a:pt x="3479" y="3552"/>
                  </a:lnTo>
                  <a:lnTo>
                    <a:pt x="3389" y="3652"/>
                  </a:lnTo>
                  <a:lnTo>
                    <a:pt x="3293" y="3748"/>
                  </a:lnTo>
                  <a:lnTo>
                    <a:pt x="3191" y="3838"/>
                  </a:lnTo>
                  <a:lnTo>
                    <a:pt x="3085" y="3922"/>
                  </a:lnTo>
                  <a:lnTo>
                    <a:pt x="2975" y="4000"/>
                  </a:lnTo>
                  <a:lnTo>
                    <a:pt x="2859" y="4071"/>
                  </a:lnTo>
                  <a:lnTo>
                    <a:pt x="2741" y="4134"/>
                  </a:lnTo>
                  <a:lnTo>
                    <a:pt x="2619" y="4192"/>
                  </a:lnTo>
                  <a:lnTo>
                    <a:pt x="2493" y="4241"/>
                  </a:lnTo>
                  <a:lnTo>
                    <a:pt x="2364" y="4285"/>
                  </a:lnTo>
                  <a:lnTo>
                    <a:pt x="2350" y="4286"/>
                  </a:lnTo>
                  <a:lnTo>
                    <a:pt x="2338" y="4285"/>
                  </a:lnTo>
                  <a:lnTo>
                    <a:pt x="2338" y="4285"/>
                  </a:lnTo>
                  <a:lnTo>
                    <a:pt x="2200" y="4297"/>
                  </a:lnTo>
                  <a:lnTo>
                    <a:pt x="2062" y="4299"/>
                  </a:lnTo>
                  <a:lnTo>
                    <a:pt x="1925" y="4289"/>
                  </a:lnTo>
                  <a:lnTo>
                    <a:pt x="1791" y="4271"/>
                  </a:lnTo>
                  <a:lnTo>
                    <a:pt x="1657" y="4241"/>
                  </a:lnTo>
                  <a:lnTo>
                    <a:pt x="1527" y="4204"/>
                  </a:lnTo>
                  <a:lnTo>
                    <a:pt x="1398" y="4158"/>
                  </a:lnTo>
                  <a:lnTo>
                    <a:pt x="1274" y="4102"/>
                  </a:lnTo>
                  <a:lnTo>
                    <a:pt x="1152" y="4038"/>
                  </a:lnTo>
                  <a:lnTo>
                    <a:pt x="1035" y="3967"/>
                  </a:lnTo>
                  <a:lnTo>
                    <a:pt x="922" y="3890"/>
                  </a:lnTo>
                  <a:lnTo>
                    <a:pt x="814" y="3804"/>
                  </a:lnTo>
                  <a:lnTo>
                    <a:pt x="710" y="3714"/>
                  </a:lnTo>
                  <a:lnTo>
                    <a:pt x="612" y="3617"/>
                  </a:lnTo>
                  <a:lnTo>
                    <a:pt x="521" y="3514"/>
                  </a:lnTo>
                  <a:lnTo>
                    <a:pt x="434" y="3408"/>
                  </a:lnTo>
                  <a:lnTo>
                    <a:pt x="355" y="3294"/>
                  </a:lnTo>
                  <a:lnTo>
                    <a:pt x="283" y="3178"/>
                  </a:lnTo>
                  <a:lnTo>
                    <a:pt x="220" y="3059"/>
                  </a:lnTo>
                  <a:lnTo>
                    <a:pt x="163" y="2935"/>
                  </a:lnTo>
                  <a:lnTo>
                    <a:pt x="114" y="2809"/>
                  </a:lnTo>
                  <a:lnTo>
                    <a:pt x="74" y="2678"/>
                  </a:lnTo>
                  <a:lnTo>
                    <a:pt x="43" y="2544"/>
                  </a:lnTo>
                  <a:lnTo>
                    <a:pt x="20" y="2411"/>
                  </a:lnTo>
                  <a:lnTo>
                    <a:pt x="6" y="2278"/>
                  </a:lnTo>
                  <a:lnTo>
                    <a:pt x="0" y="2143"/>
                  </a:lnTo>
                  <a:lnTo>
                    <a:pt x="3" y="2010"/>
                  </a:lnTo>
                  <a:lnTo>
                    <a:pt x="14" y="1876"/>
                  </a:lnTo>
                  <a:lnTo>
                    <a:pt x="32" y="1745"/>
                  </a:lnTo>
                  <a:lnTo>
                    <a:pt x="59" y="1615"/>
                  </a:lnTo>
                  <a:lnTo>
                    <a:pt x="93" y="1484"/>
                  </a:lnTo>
                  <a:lnTo>
                    <a:pt x="135" y="1359"/>
                  </a:lnTo>
                  <a:lnTo>
                    <a:pt x="184" y="1233"/>
                  </a:lnTo>
                  <a:lnTo>
                    <a:pt x="242" y="1112"/>
                  </a:lnTo>
                  <a:lnTo>
                    <a:pt x="305" y="995"/>
                  </a:lnTo>
                  <a:lnTo>
                    <a:pt x="376" y="880"/>
                  </a:lnTo>
                  <a:lnTo>
                    <a:pt x="454" y="770"/>
                  </a:lnTo>
                  <a:lnTo>
                    <a:pt x="539" y="665"/>
                  </a:lnTo>
                  <a:lnTo>
                    <a:pt x="631" y="564"/>
                  </a:lnTo>
                  <a:lnTo>
                    <a:pt x="730" y="469"/>
                  </a:lnTo>
                  <a:lnTo>
                    <a:pt x="825" y="387"/>
                  </a:lnTo>
                  <a:lnTo>
                    <a:pt x="924" y="314"/>
                  </a:lnTo>
                  <a:lnTo>
                    <a:pt x="1026" y="249"/>
                  </a:lnTo>
                  <a:lnTo>
                    <a:pt x="1130" y="192"/>
                  </a:lnTo>
                  <a:lnTo>
                    <a:pt x="1237" y="142"/>
                  </a:lnTo>
                  <a:lnTo>
                    <a:pt x="1347" y="99"/>
                  </a:lnTo>
                  <a:lnTo>
                    <a:pt x="1459" y="65"/>
                  </a:lnTo>
                  <a:lnTo>
                    <a:pt x="1570" y="37"/>
                  </a:lnTo>
                  <a:lnTo>
                    <a:pt x="1685" y="17"/>
                  </a:lnTo>
                  <a:lnTo>
                    <a:pt x="1800" y="4"/>
                  </a:lnTo>
                  <a:lnTo>
                    <a:pt x="19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94E4595-C796-44DB-B0E1-98A871353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2076450"/>
              <a:ext cx="104775" cy="315913"/>
            </a:xfrm>
            <a:custGeom>
              <a:avLst/>
              <a:gdLst>
                <a:gd name="T0" fmla="*/ 65 w 132"/>
                <a:gd name="T1" fmla="*/ 0 h 400"/>
                <a:gd name="T2" fmla="*/ 84 w 132"/>
                <a:gd name="T3" fmla="*/ 3 h 400"/>
                <a:gd name="T4" fmla="*/ 101 w 132"/>
                <a:gd name="T5" fmla="*/ 12 h 400"/>
                <a:gd name="T6" fmla="*/ 113 w 132"/>
                <a:gd name="T7" fmla="*/ 26 h 400"/>
                <a:gd name="T8" fmla="*/ 126 w 132"/>
                <a:gd name="T9" fmla="*/ 59 h 400"/>
                <a:gd name="T10" fmla="*/ 132 w 132"/>
                <a:gd name="T11" fmla="*/ 93 h 400"/>
                <a:gd name="T12" fmla="*/ 131 w 132"/>
                <a:gd name="T13" fmla="*/ 127 h 400"/>
                <a:gd name="T14" fmla="*/ 127 w 132"/>
                <a:gd name="T15" fmla="*/ 161 h 400"/>
                <a:gd name="T16" fmla="*/ 124 w 132"/>
                <a:gd name="T17" fmla="*/ 195 h 400"/>
                <a:gd name="T18" fmla="*/ 117 w 132"/>
                <a:gd name="T19" fmla="*/ 284 h 400"/>
                <a:gd name="T20" fmla="*/ 106 w 132"/>
                <a:gd name="T21" fmla="*/ 370 h 400"/>
                <a:gd name="T22" fmla="*/ 100 w 132"/>
                <a:gd name="T23" fmla="*/ 386 h 400"/>
                <a:gd name="T24" fmla="*/ 89 w 132"/>
                <a:gd name="T25" fmla="*/ 395 h 400"/>
                <a:gd name="T26" fmla="*/ 73 w 132"/>
                <a:gd name="T27" fmla="*/ 400 h 400"/>
                <a:gd name="T28" fmla="*/ 58 w 132"/>
                <a:gd name="T29" fmla="*/ 400 h 400"/>
                <a:gd name="T30" fmla="*/ 44 w 132"/>
                <a:gd name="T31" fmla="*/ 395 h 400"/>
                <a:gd name="T32" fmla="*/ 33 w 132"/>
                <a:gd name="T33" fmla="*/ 386 h 400"/>
                <a:gd name="T34" fmla="*/ 27 w 132"/>
                <a:gd name="T35" fmla="*/ 370 h 400"/>
                <a:gd name="T36" fmla="*/ 16 w 132"/>
                <a:gd name="T37" fmla="*/ 284 h 400"/>
                <a:gd name="T38" fmla="*/ 8 w 132"/>
                <a:gd name="T39" fmla="*/ 195 h 400"/>
                <a:gd name="T40" fmla="*/ 5 w 132"/>
                <a:gd name="T41" fmla="*/ 161 h 400"/>
                <a:gd name="T42" fmla="*/ 0 w 132"/>
                <a:gd name="T43" fmla="*/ 127 h 400"/>
                <a:gd name="T44" fmla="*/ 0 w 132"/>
                <a:gd name="T45" fmla="*/ 93 h 400"/>
                <a:gd name="T46" fmla="*/ 5 w 132"/>
                <a:gd name="T47" fmla="*/ 59 h 400"/>
                <a:gd name="T48" fmla="*/ 19 w 132"/>
                <a:gd name="T49" fmla="*/ 26 h 400"/>
                <a:gd name="T50" fmla="*/ 31 w 132"/>
                <a:gd name="T51" fmla="*/ 12 h 400"/>
                <a:gd name="T52" fmla="*/ 47 w 132"/>
                <a:gd name="T53" fmla="*/ 3 h 400"/>
                <a:gd name="T54" fmla="*/ 65 w 132"/>
                <a:gd name="T5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2" h="400">
                  <a:moveTo>
                    <a:pt x="65" y="0"/>
                  </a:moveTo>
                  <a:lnTo>
                    <a:pt x="84" y="3"/>
                  </a:lnTo>
                  <a:lnTo>
                    <a:pt x="101" y="12"/>
                  </a:lnTo>
                  <a:lnTo>
                    <a:pt x="113" y="26"/>
                  </a:lnTo>
                  <a:lnTo>
                    <a:pt x="126" y="59"/>
                  </a:lnTo>
                  <a:lnTo>
                    <a:pt x="132" y="93"/>
                  </a:lnTo>
                  <a:lnTo>
                    <a:pt x="131" y="127"/>
                  </a:lnTo>
                  <a:lnTo>
                    <a:pt x="127" y="161"/>
                  </a:lnTo>
                  <a:lnTo>
                    <a:pt x="124" y="195"/>
                  </a:lnTo>
                  <a:lnTo>
                    <a:pt x="117" y="284"/>
                  </a:lnTo>
                  <a:lnTo>
                    <a:pt x="106" y="370"/>
                  </a:lnTo>
                  <a:lnTo>
                    <a:pt x="100" y="386"/>
                  </a:lnTo>
                  <a:lnTo>
                    <a:pt x="89" y="395"/>
                  </a:lnTo>
                  <a:lnTo>
                    <a:pt x="73" y="400"/>
                  </a:lnTo>
                  <a:lnTo>
                    <a:pt x="58" y="400"/>
                  </a:lnTo>
                  <a:lnTo>
                    <a:pt x="44" y="395"/>
                  </a:lnTo>
                  <a:lnTo>
                    <a:pt x="33" y="386"/>
                  </a:lnTo>
                  <a:lnTo>
                    <a:pt x="27" y="370"/>
                  </a:lnTo>
                  <a:lnTo>
                    <a:pt x="16" y="284"/>
                  </a:lnTo>
                  <a:lnTo>
                    <a:pt x="8" y="195"/>
                  </a:lnTo>
                  <a:lnTo>
                    <a:pt x="5" y="161"/>
                  </a:lnTo>
                  <a:lnTo>
                    <a:pt x="0" y="127"/>
                  </a:lnTo>
                  <a:lnTo>
                    <a:pt x="0" y="93"/>
                  </a:lnTo>
                  <a:lnTo>
                    <a:pt x="5" y="59"/>
                  </a:lnTo>
                  <a:lnTo>
                    <a:pt x="19" y="26"/>
                  </a:lnTo>
                  <a:lnTo>
                    <a:pt x="31" y="12"/>
                  </a:lnTo>
                  <a:lnTo>
                    <a:pt x="47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1024A4C-0C72-4192-AD89-DEF727B4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4929188"/>
              <a:ext cx="127000" cy="323850"/>
            </a:xfrm>
            <a:custGeom>
              <a:avLst/>
              <a:gdLst>
                <a:gd name="T0" fmla="*/ 52 w 161"/>
                <a:gd name="T1" fmla="*/ 0 h 408"/>
                <a:gd name="T2" fmla="*/ 68 w 161"/>
                <a:gd name="T3" fmla="*/ 0 h 408"/>
                <a:gd name="T4" fmla="*/ 83 w 161"/>
                <a:gd name="T5" fmla="*/ 5 h 408"/>
                <a:gd name="T6" fmla="*/ 96 w 161"/>
                <a:gd name="T7" fmla="*/ 16 h 408"/>
                <a:gd name="T8" fmla="*/ 103 w 161"/>
                <a:gd name="T9" fmla="*/ 31 h 408"/>
                <a:gd name="T10" fmla="*/ 124 w 161"/>
                <a:gd name="T11" fmla="*/ 123 h 408"/>
                <a:gd name="T12" fmla="*/ 142 w 161"/>
                <a:gd name="T13" fmla="*/ 214 h 408"/>
                <a:gd name="T14" fmla="*/ 148 w 161"/>
                <a:gd name="T15" fmla="*/ 244 h 408"/>
                <a:gd name="T16" fmla="*/ 155 w 161"/>
                <a:gd name="T17" fmla="*/ 271 h 408"/>
                <a:gd name="T18" fmla="*/ 159 w 161"/>
                <a:gd name="T19" fmla="*/ 298 h 408"/>
                <a:gd name="T20" fmla="*/ 161 w 161"/>
                <a:gd name="T21" fmla="*/ 324 h 408"/>
                <a:gd name="T22" fmla="*/ 158 w 161"/>
                <a:gd name="T23" fmla="*/ 351 h 408"/>
                <a:gd name="T24" fmla="*/ 147 w 161"/>
                <a:gd name="T25" fmla="*/ 380 h 408"/>
                <a:gd name="T26" fmla="*/ 136 w 161"/>
                <a:gd name="T27" fmla="*/ 395 h 408"/>
                <a:gd name="T28" fmla="*/ 121 w 161"/>
                <a:gd name="T29" fmla="*/ 403 h 408"/>
                <a:gd name="T30" fmla="*/ 103 w 161"/>
                <a:gd name="T31" fmla="*/ 408 h 408"/>
                <a:gd name="T32" fmla="*/ 86 w 161"/>
                <a:gd name="T33" fmla="*/ 406 h 408"/>
                <a:gd name="T34" fmla="*/ 69 w 161"/>
                <a:gd name="T35" fmla="*/ 400 h 408"/>
                <a:gd name="T36" fmla="*/ 54 w 161"/>
                <a:gd name="T37" fmla="*/ 391 h 408"/>
                <a:gd name="T38" fmla="*/ 35 w 161"/>
                <a:gd name="T39" fmla="*/ 372 h 408"/>
                <a:gd name="T40" fmla="*/ 23 w 161"/>
                <a:gd name="T41" fmla="*/ 351 h 408"/>
                <a:gd name="T42" fmla="*/ 14 w 161"/>
                <a:gd name="T43" fmla="*/ 326 h 408"/>
                <a:gd name="T44" fmla="*/ 9 w 161"/>
                <a:gd name="T45" fmla="*/ 301 h 408"/>
                <a:gd name="T46" fmla="*/ 6 w 161"/>
                <a:gd name="T47" fmla="*/ 275 h 408"/>
                <a:gd name="T48" fmla="*/ 3 w 161"/>
                <a:gd name="T49" fmla="*/ 247 h 408"/>
                <a:gd name="T50" fmla="*/ 1 w 161"/>
                <a:gd name="T51" fmla="*/ 222 h 408"/>
                <a:gd name="T52" fmla="*/ 0 w 161"/>
                <a:gd name="T53" fmla="*/ 157 h 408"/>
                <a:gd name="T54" fmla="*/ 4 w 161"/>
                <a:gd name="T55" fmla="*/ 95 h 408"/>
                <a:gd name="T56" fmla="*/ 17 w 161"/>
                <a:gd name="T57" fmla="*/ 31 h 408"/>
                <a:gd name="T58" fmla="*/ 24 w 161"/>
                <a:gd name="T59" fmla="*/ 16 h 408"/>
                <a:gd name="T60" fmla="*/ 37 w 161"/>
                <a:gd name="T61" fmla="*/ 5 h 408"/>
                <a:gd name="T62" fmla="*/ 52 w 161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408">
                  <a:moveTo>
                    <a:pt x="52" y="0"/>
                  </a:moveTo>
                  <a:lnTo>
                    <a:pt x="68" y="0"/>
                  </a:lnTo>
                  <a:lnTo>
                    <a:pt x="83" y="5"/>
                  </a:lnTo>
                  <a:lnTo>
                    <a:pt x="96" y="16"/>
                  </a:lnTo>
                  <a:lnTo>
                    <a:pt x="103" y="31"/>
                  </a:lnTo>
                  <a:lnTo>
                    <a:pt x="124" y="123"/>
                  </a:lnTo>
                  <a:lnTo>
                    <a:pt x="142" y="214"/>
                  </a:lnTo>
                  <a:lnTo>
                    <a:pt x="148" y="244"/>
                  </a:lnTo>
                  <a:lnTo>
                    <a:pt x="155" y="271"/>
                  </a:lnTo>
                  <a:lnTo>
                    <a:pt x="159" y="298"/>
                  </a:lnTo>
                  <a:lnTo>
                    <a:pt x="161" y="324"/>
                  </a:lnTo>
                  <a:lnTo>
                    <a:pt x="158" y="351"/>
                  </a:lnTo>
                  <a:lnTo>
                    <a:pt x="147" y="380"/>
                  </a:lnTo>
                  <a:lnTo>
                    <a:pt x="136" y="395"/>
                  </a:lnTo>
                  <a:lnTo>
                    <a:pt x="121" y="403"/>
                  </a:lnTo>
                  <a:lnTo>
                    <a:pt x="103" y="408"/>
                  </a:lnTo>
                  <a:lnTo>
                    <a:pt x="86" y="406"/>
                  </a:lnTo>
                  <a:lnTo>
                    <a:pt x="69" y="400"/>
                  </a:lnTo>
                  <a:lnTo>
                    <a:pt x="54" y="391"/>
                  </a:lnTo>
                  <a:lnTo>
                    <a:pt x="35" y="372"/>
                  </a:lnTo>
                  <a:lnTo>
                    <a:pt x="23" y="351"/>
                  </a:lnTo>
                  <a:lnTo>
                    <a:pt x="14" y="326"/>
                  </a:lnTo>
                  <a:lnTo>
                    <a:pt x="9" y="301"/>
                  </a:lnTo>
                  <a:lnTo>
                    <a:pt x="6" y="275"/>
                  </a:lnTo>
                  <a:lnTo>
                    <a:pt x="3" y="247"/>
                  </a:lnTo>
                  <a:lnTo>
                    <a:pt x="1" y="222"/>
                  </a:lnTo>
                  <a:lnTo>
                    <a:pt x="0" y="157"/>
                  </a:lnTo>
                  <a:lnTo>
                    <a:pt x="4" y="95"/>
                  </a:lnTo>
                  <a:lnTo>
                    <a:pt x="17" y="31"/>
                  </a:lnTo>
                  <a:lnTo>
                    <a:pt x="24" y="16"/>
                  </a:lnTo>
                  <a:lnTo>
                    <a:pt x="37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6564233-B547-4815-AD2B-263CB534B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3605213"/>
              <a:ext cx="319088" cy="127000"/>
            </a:xfrm>
            <a:custGeom>
              <a:avLst/>
              <a:gdLst>
                <a:gd name="T0" fmla="*/ 310 w 403"/>
                <a:gd name="T1" fmla="*/ 0 h 159"/>
                <a:gd name="T2" fmla="*/ 336 w 403"/>
                <a:gd name="T3" fmla="*/ 1 h 159"/>
                <a:gd name="T4" fmla="*/ 361 w 403"/>
                <a:gd name="T5" fmla="*/ 11 h 159"/>
                <a:gd name="T6" fmla="*/ 386 w 403"/>
                <a:gd name="T7" fmla="*/ 28 h 159"/>
                <a:gd name="T8" fmla="*/ 395 w 403"/>
                <a:gd name="T9" fmla="*/ 40 h 159"/>
                <a:gd name="T10" fmla="*/ 400 w 403"/>
                <a:gd name="T11" fmla="*/ 54 h 159"/>
                <a:gd name="T12" fmla="*/ 403 w 403"/>
                <a:gd name="T13" fmla="*/ 70 h 159"/>
                <a:gd name="T14" fmla="*/ 401 w 403"/>
                <a:gd name="T15" fmla="*/ 85 h 159"/>
                <a:gd name="T16" fmla="*/ 395 w 403"/>
                <a:gd name="T17" fmla="*/ 97 h 159"/>
                <a:gd name="T18" fmla="*/ 376 w 403"/>
                <a:gd name="T19" fmla="*/ 118 h 159"/>
                <a:gd name="T20" fmla="*/ 356 w 403"/>
                <a:gd name="T21" fmla="*/ 133 h 159"/>
                <a:gd name="T22" fmla="*/ 334 w 403"/>
                <a:gd name="T23" fmla="*/ 142 h 159"/>
                <a:gd name="T24" fmla="*/ 311 w 403"/>
                <a:gd name="T25" fmla="*/ 147 h 159"/>
                <a:gd name="T26" fmla="*/ 286 w 403"/>
                <a:gd name="T27" fmla="*/ 150 h 159"/>
                <a:gd name="T28" fmla="*/ 260 w 403"/>
                <a:gd name="T29" fmla="*/ 152 h 159"/>
                <a:gd name="T30" fmla="*/ 232 w 403"/>
                <a:gd name="T31" fmla="*/ 153 h 159"/>
                <a:gd name="T32" fmla="*/ 169 w 403"/>
                <a:gd name="T33" fmla="*/ 156 h 159"/>
                <a:gd name="T34" fmla="*/ 103 w 403"/>
                <a:gd name="T35" fmla="*/ 159 h 159"/>
                <a:gd name="T36" fmla="*/ 38 w 403"/>
                <a:gd name="T37" fmla="*/ 155 h 159"/>
                <a:gd name="T38" fmla="*/ 21 w 403"/>
                <a:gd name="T39" fmla="*/ 149 h 159"/>
                <a:gd name="T40" fmla="*/ 10 w 403"/>
                <a:gd name="T41" fmla="*/ 139 h 159"/>
                <a:gd name="T42" fmla="*/ 3 w 403"/>
                <a:gd name="T43" fmla="*/ 127 h 159"/>
                <a:gd name="T44" fmla="*/ 0 w 403"/>
                <a:gd name="T45" fmla="*/ 111 h 159"/>
                <a:gd name="T46" fmla="*/ 1 w 403"/>
                <a:gd name="T47" fmla="*/ 96 h 159"/>
                <a:gd name="T48" fmla="*/ 6 w 403"/>
                <a:gd name="T49" fmla="*/ 80 h 159"/>
                <a:gd name="T50" fmla="*/ 13 w 403"/>
                <a:gd name="T51" fmla="*/ 66 h 159"/>
                <a:gd name="T52" fmla="*/ 26 w 403"/>
                <a:gd name="T53" fmla="*/ 56 h 159"/>
                <a:gd name="T54" fmla="*/ 38 w 403"/>
                <a:gd name="T55" fmla="*/ 48 h 159"/>
                <a:gd name="T56" fmla="*/ 83 w 403"/>
                <a:gd name="T57" fmla="*/ 34 h 159"/>
                <a:gd name="T58" fmla="*/ 131 w 403"/>
                <a:gd name="T59" fmla="*/ 25 h 159"/>
                <a:gd name="T60" fmla="*/ 178 w 403"/>
                <a:gd name="T61" fmla="*/ 17 h 159"/>
                <a:gd name="T62" fmla="*/ 224 w 403"/>
                <a:gd name="T63" fmla="*/ 11 h 159"/>
                <a:gd name="T64" fmla="*/ 254 w 403"/>
                <a:gd name="T65" fmla="*/ 6 h 159"/>
                <a:gd name="T66" fmla="*/ 282 w 403"/>
                <a:gd name="T67" fmla="*/ 1 h 159"/>
                <a:gd name="T68" fmla="*/ 310 w 403"/>
                <a:gd name="T6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3" h="159">
                  <a:moveTo>
                    <a:pt x="310" y="0"/>
                  </a:moveTo>
                  <a:lnTo>
                    <a:pt x="336" y="1"/>
                  </a:lnTo>
                  <a:lnTo>
                    <a:pt x="361" y="11"/>
                  </a:lnTo>
                  <a:lnTo>
                    <a:pt x="386" y="28"/>
                  </a:lnTo>
                  <a:lnTo>
                    <a:pt x="395" y="40"/>
                  </a:lnTo>
                  <a:lnTo>
                    <a:pt x="400" y="54"/>
                  </a:lnTo>
                  <a:lnTo>
                    <a:pt x="403" y="70"/>
                  </a:lnTo>
                  <a:lnTo>
                    <a:pt x="401" y="85"/>
                  </a:lnTo>
                  <a:lnTo>
                    <a:pt x="395" y="97"/>
                  </a:lnTo>
                  <a:lnTo>
                    <a:pt x="376" y="118"/>
                  </a:lnTo>
                  <a:lnTo>
                    <a:pt x="356" y="133"/>
                  </a:lnTo>
                  <a:lnTo>
                    <a:pt x="334" y="142"/>
                  </a:lnTo>
                  <a:lnTo>
                    <a:pt x="311" y="147"/>
                  </a:lnTo>
                  <a:lnTo>
                    <a:pt x="286" y="150"/>
                  </a:lnTo>
                  <a:lnTo>
                    <a:pt x="260" y="152"/>
                  </a:lnTo>
                  <a:lnTo>
                    <a:pt x="232" y="153"/>
                  </a:lnTo>
                  <a:lnTo>
                    <a:pt x="169" y="156"/>
                  </a:lnTo>
                  <a:lnTo>
                    <a:pt x="103" y="159"/>
                  </a:lnTo>
                  <a:lnTo>
                    <a:pt x="38" y="155"/>
                  </a:lnTo>
                  <a:lnTo>
                    <a:pt x="21" y="149"/>
                  </a:lnTo>
                  <a:lnTo>
                    <a:pt x="10" y="139"/>
                  </a:lnTo>
                  <a:lnTo>
                    <a:pt x="3" y="127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6" y="80"/>
                  </a:lnTo>
                  <a:lnTo>
                    <a:pt x="13" y="66"/>
                  </a:lnTo>
                  <a:lnTo>
                    <a:pt x="26" y="56"/>
                  </a:lnTo>
                  <a:lnTo>
                    <a:pt x="38" y="48"/>
                  </a:lnTo>
                  <a:lnTo>
                    <a:pt x="83" y="34"/>
                  </a:lnTo>
                  <a:lnTo>
                    <a:pt x="131" y="25"/>
                  </a:lnTo>
                  <a:lnTo>
                    <a:pt x="178" y="17"/>
                  </a:lnTo>
                  <a:lnTo>
                    <a:pt x="224" y="11"/>
                  </a:lnTo>
                  <a:lnTo>
                    <a:pt x="254" y="6"/>
                  </a:lnTo>
                  <a:lnTo>
                    <a:pt x="282" y="1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98F72FD-6925-47E5-AD18-2DEE4FB86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579813"/>
              <a:ext cx="273050" cy="139700"/>
            </a:xfrm>
            <a:custGeom>
              <a:avLst/>
              <a:gdLst>
                <a:gd name="T0" fmla="*/ 212 w 344"/>
                <a:gd name="T1" fmla="*/ 0 h 177"/>
                <a:gd name="T2" fmla="*/ 249 w 344"/>
                <a:gd name="T3" fmla="*/ 2 h 177"/>
                <a:gd name="T4" fmla="*/ 283 w 344"/>
                <a:gd name="T5" fmla="*/ 10 h 177"/>
                <a:gd name="T6" fmla="*/ 305 w 344"/>
                <a:gd name="T7" fmla="*/ 19 h 177"/>
                <a:gd name="T8" fmla="*/ 322 w 344"/>
                <a:gd name="T9" fmla="*/ 33 h 177"/>
                <a:gd name="T10" fmla="*/ 335 w 344"/>
                <a:gd name="T11" fmla="*/ 50 h 177"/>
                <a:gd name="T12" fmla="*/ 341 w 344"/>
                <a:gd name="T13" fmla="*/ 70 h 177"/>
                <a:gd name="T14" fmla="*/ 344 w 344"/>
                <a:gd name="T15" fmla="*/ 92 h 177"/>
                <a:gd name="T16" fmla="*/ 342 w 344"/>
                <a:gd name="T17" fmla="*/ 112 h 177"/>
                <a:gd name="T18" fmla="*/ 335 w 344"/>
                <a:gd name="T19" fmla="*/ 132 h 177"/>
                <a:gd name="T20" fmla="*/ 324 w 344"/>
                <a:gd name="T21" fmla="*/ 149 h 177"/>
                <a:gd name="T22" fmla="*/ 307 w 344"/>
                <a:gd name="T23" fmla="*/ 161 h 177"/>
                <a:gd name="T24" fmla="*/ 283 w 344"/>
                <a:gd name="T25" fmla="*/ 171 h 177"/>
                <a:gd name="T26" fmla="*/ 243 w 344"/>
                <a:gd name="T27" fmla="*/ 177 h 177"/>
                <a:gd name="T28" fmla="*/ 203 w 344"/>
                <a:gd name="T29" fmla="*/ 177 h 177"/>
                <a:gd name="T30" fmla="*/ 161 w 344"/>
                <a:gd name="T31" fmla="*/ 174 h 177"/>
                <a:gd name="T32" fmla="*/ 103 w 344"/>
                <a:gd name="T33" fmla="*/ 172 h 177"/>
                <a:gd name="T34" fmla="*/ 45 w 344"/>
                <a:gd name="T35" fmla="*/ 165 h 177"/>
                <a:gd name="T36" fmla="*/ 28 w 344"/>
                <a:gd name="T37" fmla="*/ 158 h 177"/>
                <a:gd name="T38" fmla="*/ 14 w 344"/>
                <a:gd name="T39" fmla="*/ 146 h 177"/>
                <a:gd name="T40" fmla="*/ 4 w 344"/>
                <a:gd name="T41" fmla="*/ 130 h 177"/>
                <a:gd name="T42" fmla="*/ 0 w 344"/>
                <a:gd name="T43" fmla="*/ 113 h 177"/>
                <a:gd name="T44" fmla="*/ 1 w 344"/>
                <a:gd name="T45" fmla="*/ 95 h 177"/>
                <a:gd name="T46" fmla="*/ 6 w 344"/>
                <a:gd name="T47" fmla="*/ 76 h 177"/>
                <a:gd name="T48" fmla="*/ 15 w 344"/>
                <a:gd name="T49" fmla="*/ 61 h 177"/>
                <a:gd name="T50" fmla="*/ 31 w 344"/>
                <a:gd name="T51" fmla="*/ 50 h 177"/>
                <a:gd name="T52" fmla="*/ 62 w 344"/>
                <a:gd name="T53" fmla="*/ 34 h 177"/>
                <a:gd name="T54" fmla="*/ 97 w 344"/>
                <a:gd name="T55" fmla="*/ 20 h 177"/>
                <a:gd name="T56" fmla="*/ 134 w 344"/>
                <a:gd name="T57" fmla="*/ 11 h 177"/>
                <a:gd name="T58" fmla="*/ 173 w 344"/>
                <a:gd name="T59" fmla="*/ 3 h 177"/>
                <a:gd name="T60" fmla="*/ 212 w 344"/>
                <a:gd name="T6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177">
                  <a:moveTo>
                    <a:pt x="212" y="0"/>
                  </a:moveTo>
                  <a:lnTo>
                    <a:pt x="249" y="2"/>
                  </a:lnTo>
                  <a:lnTo>
                    <a:pt x="283" y="10"/>
                  </a:lnTo>
                  <a:lnTo>
                    <a:pt x="305" y="19"/>
                  </a:lnTo>
                  <a:lnTo>
                    <a:pt x="322" y="33"/>
                  </a:lnTo>
                  <a:lnTo>
                    <a:pt x="335" y="50"/>
                  </a:lnTo>
                  <a:lnTo>
                    <a:pt x="341" y="70"/>
                  </a:lnTo>
                  <a:lnTo>
                    <a:pt x="344" y="92"/>
                  </a:lnTo>
                  <a:lnTo>
                    <a:pt x="342" y="112"/>
                  </a:lnTo>
                  <a:lnTo>
                    <a:pt x="335" y="132"/>
                  </a:lnTo>
                  <a:lnTo>
                    <a:pt x="324" y="149"/>
                  </a:lnTo>
                  <a:lnTo>
                    <a:pt x="307" y="161"/>
                  </a:lnTo>
                  <a:lnTo>
                    <a:pt x="283" y="171"/>
                  </a:lnTo>
                  <a:lnTo>
                    <a:pt x="243" y="177"/>
                  </a:lnTo>
                  <a:lnTo>
                    <a:pt x="203" y="177"/>
                  </a:lnTo>
                  <a:lnTo>
                    <a:pt x="161" y="174"/>
                  </a:lnTo>
                  <a:lnTo>
                    <a:pt x="103" y="172"/>
                  </a:lnTo>
                  <a:lnTo>
                    <a:pt x="45" y="165"/>
                  </a:lnTo>
                  <a:lnTo>
                    <a:pt x="28" y="158"/>
                  </a:lnTo>
                  <a:lnTo>
                    <a:pt x="14" y="146"/>
                  </a:lnTo>
                  <a:lnTo>
                    <a:pt x="4" y="130"/>
                  </a:lnTo>
                  <a:lnTo>
                    <a:pt x="0" y="113"/>
                  </a:lnTo>
                  <a:lnTo>
                    <a:pt x="1" y="95"/>
                  </a:lnTo>
                  <a:lnTo>
                    <a:pt x="6" y="76"/>
                  </a:lnTo>
                  <a:lnTo>
                    <a:pt x="15" y="61"/>
                  </a:lnTo>
                  <a:lnTo>
                    <a:pt x="31" y="50"/>
                  </a:lnTo>
                  <a:lnTo>
                    <a:pt x="62" y="34"/>
                  </a:lnTo>
                  <a:lnTo>
                    <a:pt x="97" y="20"/>
                  </a:lnTo>
                  <a:lnTo>
                    <a:pt x="134" y="11"/>
                  </a:lnTo>
                  <a:lnTo>
                    <a:pt x="173" y="3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0FBF9E4-EF83-4971-8EF4-498BDA47B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2960688"/>
              <a:ext cx="203200" cy="131763"/>
            </a:xfrm>
            <a:custGeom>
              <a:avLst/>
              <a:gdLst>
                <a:gd name="T0" fmla="*/ 39 w 258"/>
                <a:gd name="T1" fmla="*/ 0 h 168"/>
                <a:gd name="T2" fmla="*/ 53 w 258"/>
                <a:gd name="T3" fmla="*/ 5 h 168"/>
                <a:gd name="T4" fmla="*/ 110 w 258"/>
                <a:gd name="T5" fmla="*/ 33 h 168"/>
                <a:gd name="T6" fmla="*/ 168 w 258"/>
                <a:gd name="T7" fmla="*/ 58 h 168"/>
                <a:gd name="T8" fmla="*/ 227 w 258"/>
                <a:gd name="T9" fmla="*/ 79 h 168"/>
                <a:gd name="T10" fmla="*/ 242 w 258"/>
                <a:gd name="T11" fmla="*/ 87 h 168"/>
                <a:gd name="T12" fmla="*/ 253 w 258"/>
                <a:gd name="T13" fmla="*/ 99 h 168"/>
                <a:gd name="T14" fmla="*/ 258 w 258"/>
                <a:gd name="T15" fmla="*/ 113 h 168"/>
                <a:gd name="T16" fmla="*/ 258 w 258"/>
                <a:gd name="T17" fmla="*/ 129 h 168"/>
                <a:gd name="T18" fmla="*/ 253 w 258"/>
                <a:gd name="T19" fmla="*/ 143 h 168"/>
                <a:gd name="T20" fmla="*/ 245 w 258"/>
                <a:gd name="T21" fmla="*/ 155 h 168"/>
                <a:gd name="T22" fmla="*/ 234 w 258"/>
                <a:gd name="T23" fmla="*/ 165 h 168"/>
                <a:gd name="T24" fmla="*/ 220 w 258"/>
                <a:gd name="T25" fmla="*/ 168 h 168"/>
                <a:gd name="T26" fmla="*/ 203 w 258"/>
                <a:gd name="T27" fmla="*/ 165 h 168"/>
                <a:gd name="T28" fmla="*/ 138 w 258"/>
                <a:gd name="T29" fmla="*/ 138 h 168"/>
                <a:gd name="T30" fmla="*/ 76 w 258"/>
                <a:gd name="T31" fmla="*/ 106 h 168"/>
                <a:gd name="T32" fmla="*/ 17 w 258"/>
                <a:gd name="T33" fmla="*/ 68 h 168"/>
                <a:gd name="T34" fmla="*/ 5 w 258"/>
                <a:gd name="T35" fmla="*/ 58 h 168"/>
                <a:gd name="T36" fmla="*/ 0 w 258"/>
                <a:gd name="T37" fmla="*/ 45 h 168"/>
                <a:gd name="T38" fmla="*/ 0 w 258"/>
                <a:gd name="T39" fmla="*/ 31 h 168"/>
                <a:gd name="T40" fmla="*/ 5 w 258"/>
                <a:gd name="T41" fmla="*/ 19 h 168"/>
                <a:gd name="T42" fmla="*/ 13 w 258"/>
                <a:gd name="T43" fmla="*/ 10 h 168"/>
                <a:gd name="T44" fmla="*/ 25 w 258"/>
                <a:gd name="T45" fmla="*/ 2 h 168"/>
                <a:gd name="T46" fmla="*/ 39 w 258"/>
                <a:gd name="T4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168">
                  <a:moveTo>
                    <a:pt x="39" y="0"/>
                  </a:moveTo>
                  <a:lnTo>
                    <a:pt x="53" y="5"/>
                  </a:lnTo>
                  <a:lnTo>
                    <a:pt x="110" y="33"/>
                  </a:lnTo>
                  <a:lnTo>
                    <a:pt x="168" y="58"/>
                  </a:lnTo>
                  <a:lnTo>
                    <a:pt x="227" y="79"/>
                  </a:lnTo>
                  <a:lnTo>
                    <a:pt x="242" y="87"/>
                  </a:lnTo>
                  <a:lnTo>
                    <a:pt x="253" y="99"/>
                  </a:lnTo>
                  <a:lnTo>
                    <a:pt x="258" y="113"/>
                  </a:lnTo>
                  <a:lnTo>
                    <a:pt x="258" y="129"/>
                  </a:lnTo>
                  <a:lnTo>
                    <a:pt x="253" y="143"/>
                  </a:lnTo>
                  <a:lnTo>
                    <a:pt x="245" y="155"/>
                  </a:lnTo>
                  <a:lnTo>
                    <a:pt x="234" y="165"/>
                  </a:lnTo>
                  <a:lnTo>
                    <a:pt x="220" y="168"/>
                  </a:lnTo>
                  <a:lnTo>
                    <a:pt x="203" y="165"/>
                  </a:lnTo>
                  <a:lnTo>
                    <a:pt x="138" y="138"/>
                  </a:lnTo>
                  <a:lnTo>
                    <a:pt x="76" y="106"/>
                  </a:lnTo>
                  <a:lnTo>
                    <a:pt x="17" y="68"/>
                  </a:lnTo>
                  <a:lnTo>
                    <a:pt x="5" y="58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5" y="19"/>
                  </a:lnTo>
                  <a:lnTo>
                    <a:pt x="13" y="10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9B2E6A1-0E59-431D-90B4-B17353157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0" y="2509838"/>
              <a:ext cx="165100" cy="142875"/>
            </a:xfrm>
            <a:custGeom>
              <a:avLst/>
              <a:gdLst>
                <a:gd name="T0" fmla="*/ 41 w 210"/>
                <a:gd name="T1" fmla="*/ 0 h 180"/>
                <a:gd name="T2" fmla="*/ 56 w 210"/>
                <a:gd name="T3" fmla="*/ 5 h 180"/>
                <a:gd name="T4" fmla="*/ 129 w 210"/>
                <a:gd name="T5" fmla="*/ 47 h 180"/>
                <a:gd name="T6" fmla="*/ 154 w 210"/>
                <a:gd name="T7" fmla="*/ 62 h 180"/>
                <a:gd name="T8" fmla="*/ 177 w 210"/>
                <a:gd name="T9" fmla="*/ 78 h 180"/>
                <a:gd name="T10" fmla="*/ 197 w 210"/>
                <a:gd name="T11" fmla="*/ 99 h 180"/>
                <a:gd name="T12" fmla="*/ 207 w 210"/>
                <a:gd name="T13" fmla="*/ 116 h 180"/>
                <a:gd name="T14" fmla="*/ 210 w 210"/>
                <a:gd name="T15" fmla="*/ 136 h 180"/>
                <a:gd name="T16" fmla="*/ 204 w 210"/>
                <a:gd name="T17" fmla="*/ 157 h 180"/>
                <a:gd name="T18" fmla="*/ 194 w 210"/>
                <a:gd name="T19" fmla="*/ 167 h 180"/>
                <a:gd name="T20" fmla="*/ 180 w 210"/>
                <a:gd name="T21" fmla="*/ 177 h 180"/>
                <a:gd name="T22" fmla="*/ 166 w 210"/>
                <a:gd name="T23" fmla="*/ 180 h 180"/>
                <a:gd name="T24" fmla="*/ 151 w 210"/>
                <a:gd name="T25" fmla="*/ 178 h 180"/>
                <a:gd name="T26" fmla="*/ 118 w 210"/>
                <a:gd name="T27" fmla="*/ 161 h 180"/>
                <a:gd name="T28" fmla="*/ 89 w 210"/>
                <a:gd name="T29" fmla="*/ 140 h 180"/>
                <a:gd name="T30" fmla="*/ 62 w 210"/>
                <a:gd name="T31" fmla="*/ 116 h 180"/>
                <a:gd name="T32" fmla="*/ 36 w 210"/>
                <a:gd name="T33" fmla="*/ 90 h 180"/>
                <a:gd name="T34" fmla="*/ 11 w 210"/>
                <a:gd name="T35" fmla="*/ 62 h 180"/>
                <a:gd name="T36" fmla="*/ 2 w 210"/>
                <a:gd name="T37" fmla="*/ 48 h 180"/>
                <a:gd name="T38" fmla="*/ 0 w 210"/>
                <a:gd name="T39" fmla="*/ 34 h 180"/>
                <a:gd name="T40" fmla="*/ 5 w 210"/>
                <a:gd name="T41" fmla="*/ 20 h 180"/>
                <a:gd name="T42" fmla="*/ 13 w 210"/>
                <a:gd name="T43" fmla="*/ 9 h 180"/>
                <a:gd name="T44" fmla="*/ 25 w 210"/>
                <a:gd name="T45" fmla="*/ 2 h 180"/>
                <a:gd name="T46" fmla="*/ 41 w 210"/>
                <a:gd name="T4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80">
                  <a:moveTo>
                    <a:pt x="41" y="0"/>
                  </a:moveTo>
                  <a:lnTo>
                    <a:pt x="56" y="5"/>
                  </a:lnTo>
                  <a:lnTo>
                    <a:pt x="129" y="47"/>
                  </a:lnTo>
                  <a:lnTo>
                    <a:pt x="154" y="62"/>
                  </a:lnTo>
                  <a:lnTo>
                    <a:pt x="177" y="78"/>
                  </a:lnTo>
                  <a:lnTo>
                    <a:pt x="197" y="99"/>
                  </a:lnTo>
                  <a:lnTo>
                    <a:pt x="207" y="116"/>
                  </a:lnTo>
                  <a:lnTo>
                    <a:pt x="210" y="136"/>
                  </a:lnTo>
                  <a:lnTo>
                    <a:pt x="204" y="157"/>
                  </a:lnTo>
                  <a:lnTo>
                    <a:pt x="194" y="167"/>
                  </a:lnTo>
                  <a:lnTo>
                    <a:pt x="180" y="177"/>
                  </a:lnTo>
                  <a:lnTo>
                    <a:pt x="166" y="180"/>
                  </a:lnTo>
                  <a:lnTo>
                    <a:pt x="151" y="178"/>
                  </a:lnTo>
                  <a:lnTo>
                    <a:pt x="118" y="161"/>
                  </a:lnTo>
                  <a:lnTo>
                    <a:pt x="89" y="140"/>
                  </a:lnTo>
                  <a:lnTo>
                    <a:pt x="62" y="116"/>
                  </a:lnTo>
                  <a:lnTo>
                    <a:pt x="36" y="90"/>
                  </a:lnTo>
                  <a:lnTo>
                    <a:pt x="11" y="62"/>
                  </a:lnTo>
                  <a:lnTo>
                    <a:pt x="2" y="48"/>
                  </a:lnTo>
                  <a:lnTo>
                    <a:pt x="0" y="34"/>
                  </a:lnTo>
                  <a:lnTo>
                    <a:pt x="5" y="20"/>
                  </a:lnTo>
                  <a:lnTo>
                    <a:pt x="13" y="9"/>
                  </a:lnTo>
                  <a:lnTo>
                    <a:pt x="25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3F86714-29FA-45E6-B709-A363CE794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4391025"/>
              <a:ext cx="155575" cy="160338"/>
            </a:xfrm>
            <a:custGeom>
              <a:avLst/>
              <a:gdLst>
                <a:gd name="T0" fmla="*/ 157 w 196"/>
                <a:gd name="T1" fmla="*/ 0 h 203"/>
                <a:gd name="T2" fmla="*/ 172 w 196"/>
                <a:gd name="T3" fmla="*/ 6 h 203"/>
                <a:gd name="T4" fmla="*/ 186 w 196"/>
                <a:gd name="T5" fmla="*/ 17 h 203"/>
                <a:gd name="T6" fmla="*/ 194 w 196"/>
                <a:gd name="T7" fmla="*/ 31 h 203"/>
                <a:gd name="T8" fmla="*/ 196 w 196"/>
                <a:gd name="T9" fmla="*/ 48 h 203"/>
                <a:gd name="T10" fmla="*/ 190 w 196"/>
                <a:gd name="T11" fmla="*/ 65 h 203"/>
                <a:gd name="T12" fmla="*/ 176 w 196"/>
                <a:gd name="T13" fmla="*/ 83 h 203"/>
                <a:gd name="T14" fmla="*/ 159 w 196"/>
                <a:gd name="T15" fmla="*/ 97 h 203"/>
                <a:gd name="T16" fmla="*/ 141 w 196"/>
                <a:gd name="T17" fmla="*/ 113 h 203"/>
                <a:gd name="T18" fmla="*/ 123 w 196"/>
                <a:gd name="T19" fmla="*/ 127 h 203"/>
                <a:gd name="T20" fmla="*/ 92 w 196"/>
                <a:gd name="T21" fmla="*/ 158 h 203"/>
                <a:gd name="T22" fmla="*/ 62 w 196"/>
                <a:gd name="T23" fmla="*/ 190 h 203"/>
                <a:gd name="T24" fmla="*/ 48 w 196"/>
                <a:gd name="T25" fmla="*/ 201 h 203"/>
                <a:gd name="T26" fmla="*/ 34 w 196"/>
                <a:gd name="T27" fmla="*/ 203 h 203"/>
                <a:gd name="T28" fmla="*/ 22 w 196"/>
                <a:gd name="T29" fmla="*/ 198 h 203"/>
                <a:gd name="T30" fmla="*/ 11 w 196"/>
                <a:gd name="T31" fmla="*/ 189 h 203"/>
                <a:gd name="T32" fmla="*/ 3 w 196"/>
                <a:gd name="T33" fmla="*/ 176 h 203"/>
                <a:gd name="T34" fmla="*/ 0 w 196"/>
                <a:gd name="T35" fmla="*/ 161 h 203"/>
                <a:gd name="T36" fmla="*/ 3 w 196"/>
                <a:gd name="T37" fmla="*/ 145 h 203"/>
                <a:gd name="T38" fmla="*/ 17 w 196"/>
                <a:gd name="T39" fmla="*/ 117 h 203"/>
                <a:gd name="T40" fmla="*/ 36 w 196"/>
                <a:gd name="T41" fmla="*/ 88 h 203"/>
                <a:gd name="T42" fmla="*/ 58 w 196"/>
                <a:gd name="T43" fmla="*/ 58 h 203"/>
                <a:gd name="T44" fmla="*/ 83 w 196"/>
                <a:gd name="T45" fmla="*/ 32 h 203"/>
                <a:gd name="T46" fmla="*/ 110 w 196"/>
                <a:gd name="T47" fmla="*/ 12 h 203"/>
                <a:gd name="T48" fmla="*/ 140 w 196"/>
                <a:gd name="T49" fmla="*/ 0 h 203"/>
                <a:gd name="T50" fmla="*/ 157 w 196"/>
                <a:gd name="T5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203">
                  <a:moveTo>
                    <a:pt x="157" y="0"/>
                  </a:moveTo>
                  <a:lnTo>
                    <a:pt x="172" y="6"/>
                  </a:lnTo>
                  <a:lnTo>
                    <a:pt x="186" y="17"/>
                  </a:lnTo>
                  <a:lnTo>
                    <a:pt x="194" y="31"/>
                  </a:lnTo>
                  <a:lnTo>
                    <a:pt x="196" y="48"/>
                  </a:lnTo>
                  <a:lnTo>
                    <a:pt x="190" y="65"/>
                  </a:lnTo>
                  <a:lnTo>
                    <a:pt x="176" y="83"/>
                  </a:lnTo>
                  <a:lnTo>
                    <a:pt x="159" y="97"/>
                  </a:lnTo>
                  <a:lnTo>
                    <a:pt x="141" y="113"/>
                  </a:lnTo>
                  <a:lnTo>
                    <a:pt x="123" y="127"/>
                  </a:lnTo>
                  <a:lnTo>
                    <a:pt x="92" y="158"/>
                  </a:lnTo>
                  <a:lnTo>
                    <a:pt x="62" y="190"/>
                  </a:lnTo>
                  <a:lnTo>
                    <a:pt x="48" y="201"/>
                  </a:lnTo>
                  <a:lnTo>
                    <a:pt x="34" y="203"/>
                  </a:lnTo>
                  <a:lnTo>
                    <a:pt x="22" y="198"/>
                  </a:lnTo>
                  <a:lnTo>
                    <a:pt x="11" y="189"/>
                  </a:lnTo>
                  <a:lnTo>
                    <a:pt x="3" y="176"/>
                  </a:lnTo>
                  <a:lnTo>
                    <a:pt x="0" y="161"/>
                  </a:lnTo>
                  <a:lnTo>
                    <a:pt x="3" y="145"/>
                  </a:lnTo>
                  <a:lnTo>
                    <a:pt x="17" y="117"/>
                  </a:lnTo>
                  <a:lnTo>
                    <a:pt x="36" y="88"/>
                  </a:lnTo>
                  <a:lnTo>
                    <a:pt x="58" y="58"/>
                  </a:lnTo>
                  <a:lnTo>
                    <a:pt x="83" y="32"/>
                  </a:lnTo>
                  <a:lnTo>
                    <a:pt x="110" y="12"/>
                  </a:lnTo>
                  <a:lnTo>
                    <a:pt x="140" y="0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EE026C6-1128-4565-ABFA-9F598D996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4799013"/>
              <a:ext cx="138113" cy="165100"/>
            </a:xfrm>
            <a:custGeom>
              <a:avLst/>
              <a:gdLst>
                <a:gd name="T0" fmla="*/ 130 w 173"/>
                <a:gd name="T1" fmla="*/ 0 h 208"/>
                <a:gd name="T2" fmla="*/ 147 w 173"/>
                <a:gd name="T3" fmla="*/ 5 h 208"/>
                <a:gd name="T4" fmla="*/ 159 w 173"/>
                <a:gd name="T5" fmla="*/ 14 h 208"/>
                <a:gd name="T6" fmla="*/ 169 w 173"/>
                <a:gd name="T7" fmla="*/ 29 h 208"/>
                <a:gd name="T8" fmla="*/ 173 w 173"/>
                <a:gd name="T9" fmla="*/ 45 h 208"/>
                <a:gd name="T10" fmla="*/ 173 w 173"/>
                <a:gd name="T11" fmla="*/ 64 h 208"/>
                <a:gd name="T12" fmla="*/ 165 w 173"/>
                <a:gd name="T13" fmla="*/ 84 h 208"/>
                <a:gd name="T14" fmla="*/ 155 w 173"/>
                <a:gd name="T15" fmla="*/ 101 h 208"/>
                <a:gd name="T16" fmla="*/ 142 w 173"/>
                <a:gd name="T17" fmla="*/ 118 h 208"/>
                <a:gd name="T18" fmla="*/ 128 w 173"/>
                <a:gd name="T19" fmla="*/ 133 h 208"/>
                <a:gd name="T20" fmla="*/ 103 w 173"/>
                <a:gd name="T21" fmla="*/ 163 h 208"/>
                <a:gd name="T22" fmla="*/ 82 w 173"/>
                <a:gd name="T23" fmla="*/ 192 h 208"/>
                <a:gd name="T24" fmla="*/ 69 w 173"/>
                <a:gd name="T25" fmla="*/ 203 h 208"/>
                <a:gd name="T26" fmla="*/ 54 w 173"/>
                <a:gd name="T27" fmla="*/ 208 h 208"/>
                <a:gd name="T28" fmla="*/ 38 w 173"/>
                <a:gd name="T29" fmla="*/ 206 h 208"/>
                <a:gd name="T30" fmla="*/ 24 w 173"/>
                <a:gd name="T31" fmla="*/ 200 h 208"/>
                <a:gd name="T32" fmla="*/ 12 w 173"/>
                <a:gd name="T33" fmla="*/ 191 h 208"/>
                <a:gd name="T34" fmla="*/ 3 w 173"/>
                <a:gd name="T35" fmla="*/ 177 h 208"/>
                <a:gd name="T36" fmla="*/ 0 w 173"/>
                <a:gd name="T37" fmla="*/ 163 h 208"/>
                <a:gd name="T38" fmla="*/ 1 w 173"/>
                <a:gd name="T39" fmla="*/ 146 h 208"/>
                <a:gd name="T40" fmla="*/ 10 w 173"/>
                <a:gd name="T41" fmla="*/ 122 h 208"/>
                <a:gd name="T42" fmla="*/ 21 w 173"/>
                <a:gd name="T43" fmla="*/ 98 h 208"/>
                <a:gd name="T44" fmla="*/ 35 w 173"/>
                <a:gd name="T45" fmla="*/ 73 h 208"/>
                <a:gd name="T46" fmla="*/ 51 w 173"/>
                <a:gd name="T47" fmla="*/ 50 h 208"/>
                <a:gd name="T48" fmla="*/ 68 w 173"/>
                <a:gd name="T49" fmla="*/ 29 h 208"/>
                <a:gd name="T50" fmla="*/ 88 w 173"/>
                <a:gd name="T51" fmla="*/ 12 h 208"/>
                <a:gd name="T52" fmla="*/ 111 w 173"/>
                <a:gd name="T53" fmla="*/ 2 h 208"/>
                <a:gd name="T54" fmla="*/ 130 w 173"/>
                <a:gd name="T5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3" h="208">
                  <a:moveTo>
                    <a:pt x="130" y="0"/>
                  </a:moveTo>
                  <a:lnTo>
                    <a:pt x="147" y="5"/>
                  </a:lnTo>
                  <a:lnTo>
                    <a:pt x="159" y="14"/>
                  </a:lnTo>
                  <a:lnTo>
                    <a:pt x="169" y="29"/>
                  </a:lnTo>
                  <a:lnTo>
                    <a:pt x="173" y="45"/>
                  </a:lnTo>
                  <a:lnTo>
                    <a:pt x="173" y="64"/>
                  </a:lnTo>
                  <a:lnTo>
                    <a:pt x="165" y="84"/>
                  </a:lnTo>
                  <a:lnTo>
                    <a:pt x="155" y="101"/>
                  </a:lnTo>
                  <a:lnTo>
                    <a:pt x="142" y="118"/>
                  </a:lnTo>
                  <a:lnTo>
                    <a:pt x="128" y="133"/>
                  </a:lnTo>
                  <a:lnTo>
                    <a:pt x="103" y="163"/>
                  </a:lnTo>
                  <a:lnTo>
                    <a:pt x="82" y="192"/>
                  </a:lnTo>
                  <a:lnTo>
                    <a:pt x="69" y="203"/>
                  </a:lnTo>
                  <a:lnTo>
                    <a:pt x="54" y="208"/>
                  </a:lnTo>
                  <a:lnTo>
                    <a:pt x="38" y="206"/>
                  </a:lnTo>
                  <a:lnTo>
                    <a:pt x="24" y="200"/>
                  </a:lnTo>
                  <a:lnTo>
                    <a:pt x="12" y="191"/>
                  </a:lnTo>
                  <a:lnTo>
                    <a:pt x="3" y="177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10" y="122"/>
                  </a:lnTo>
                  <a:lnTo>
                    <a:pt x="21" y="98"/>
                  </a:lnTo>
                  <a:lnTo>
                    <a:pt x="35" y="73"/>
                  </a:lnTo>
                  <a:lnTo>
                    <a:pt x="51" y="50"/>
                  </a:lnTo>
                  <a:lnTo>
                    <a:pt x="68" y="29"/>
                  </a:lnTo>
                  <a:lnTo>
                    <a:pt x="88" y="12"/>
                  </a:lnTo>
                  <a:lnTo>
                    <a:pt x="111" y="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2BD682B-99B2-4D30-AF53-1FC2E7D34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0" y="2401888"/>
              <a:ext cx="184150" cy="192088"/>
            </a:xfrm>
            <a:custGeom>
              <a:avLst/>
              <a:gdLst>
                <a:gd name="T0" fmla="*/ 181 w 231"/>
                <a:gd name="T1" fmla="*/ 0 h 241"/>
                <a:gd name="T2" fmla="*/ 198 w 231"/>
                <a:gd name="T3" fmla="*/ 1 h 241"/>
                <a:gd name="T4" fmla="*/ 214 w 231"/>
                <a:gd name="T5" fmla="*/ 9 h 241"/>
                <a:gd name="T6" fmla="*/ 224 w 231"/>
                <a:gd name="T7" fmla="*/ 23 h 241"/>
                <a:gd name="T8" fmla="*/ 231 w 231"/>
                <a:gd name="T9" fmla="*/ 40 h 241"/>
                <a:gd name="T10" fmla="*/ 231 w 231"/>
                <a:gd name="T11" fmla="*/ 59 h 241"/>
                <a:gd name="T12" fmla="*/ 220 w 231"/>
                <a:gd name="T13" fmla="*/ 90 h 241"/>
                <a:gd name="T14" fmla="*/ 204 w 231"/>
                <a:gd name="T15" fmla="*/ 121 h 241"/>
                <a:gd name="T16" fmla="*/ 182 w 231"/>
                <a:gd name="T17" fmla="*/ 147 h 241"/>
                <a:gd name="T18" fmla="*/ 159 w 231"/>
                <a:gd name="T19" fmla="*/ 172 h 241"/>
                <a:gd name="T20" fmla="*/ 131 w 231"/>
                <a:gd name="T21" fmla="*/ 193 h 241"/>
                <a:gd name="T22" fmla="*/ 105 w 231"/>
                <a:gd name="T23" fmla="*/ 214 h 241"/>
                <a:gd name="T24" fmla="*/ 77 w 231"/>
                <a:gd name="T25" fmla="*/ 234 h 241"/>
                <a:gd name="T26" fmla="*/ 60 w 231"/>
                <a:gd name="T27" fmla="*/ 240 h 241"/>
                <a:gd name="T28" fmla="*/ 45 w 231"/>
                <a:gd name="T29" fmla="*/ 241 h 241"/>
                <a:gd name="T30" fmla="*/ 29 w 231"/>
                <a:gd name="T31" fmla="*/ 235 h 241"/>
                <a:gd name="T32" fmla="*/ 17 w 231"/>
                <a:gd name="T33" fmla="*/ 226 h 241"/>
                <a:gd name="T34" fmla="*/ 6 w 231"/>
                <a:gd name="T35" fmla="*/ 214 h 241"/>
                <a:gd name="T36" fmla="*/ 0 w 231"/>
                <a:gd name="T37" fmla="*/ 198 h 241"/>
                <a:gd name="T38" fmla="*/ 0 w 231"/>
                <a:gd name="T39" fmla="*/ 183 h 241"/>
                <a:gd name="T40" fmla="*/ 3 w 231"/>
                <a:gd name="T41" fmla="*/ 167 h 241"/>
                <a:gd name="T42" fmla="*/ 13 w 231"/>
                <a:gd name="T43" fmla="*/ 152 h 241"/>
                <a:gd name="T44" fmla="*/ 43 w 231"/>
                <a:gd name="T45" fmla="*/ 122 h 241"/>
                <a:gd name="T46" fmla="*/ 71 w 231"/>
                <a:gd name="T47" fmla="*/ 91 h 241"/>
                <a:gd name="T48" fmla="*/ 99 w 231"/>
                <a:gd name="T49" fmla="*/ 60 h 241"/>
                <a:gd name="T50" fmla="*/ 128 w 231"/>
                <a:gd name="T51" fmla="*/ 31 h 241"/>
                <a:gd name="T52" fmla="*/ 162 w 231"/>
                <a:gd name="T53" fmla="*/ 6 h 241"/>
                <a:gd name="T54" fmla="*/ 181 w 231"/>
                <a:gd name="T5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1" h="241">
                  <a:moveTo>
                    <a:pt x="181" y="0"/>
                  </a:moveTo>
                  <a:lnTo>
                    <a:pt x="198" y="1"/>
                  </a:lnTo>
                  <a:lnTo>
                    <a:pt x="214" y="9"/>
                  </a:lnTo>
                  <a:lnTo>
                    <a:pt x="224" y="23"/>
                  </a:lnTo>
                  <a:lnTo>
                    <a:pt x="231" y="40"/>
                  </a:lnTo>
                  <a:lnTo>
                    <a:pt x="231" y="59"/>
                  </a:lnTo>
                  <a:lnTo>
                    <a:pt x="220" y="90"/>
                  </a:lnTo>
                  <a:lnTo>
                    <a:pt x="204" y="121"/>
                  </a:lnTo>
                  <a:lnTo>
                    <a:pt x="182" y="147"/>
                  </a:lnTo>
                  <a:lnTo>
                    <a:pt x="159" y="172"/>
                  </a:lnTo>
                  <a:lnTo>
                    <a:pt x="131" y="193"/>
                  </a:lnTo>
                  <a:lnTo>
                    <a:pt x="105" y="214"/>
                  </a:lnTo>
                  <a:lnTo>
                    <a:pt x="77" y="234"/>
                  </a:lnTo>
                  <a:lnTo>
                    <a:pt x="60" y="240"/>
                  </a:lnTo>
                  <a:lnTo>
                    <a:pt x="45" y="241"/>
                  </a:lnTo>
                  <a:lnTo>
                    <a:pt x="29" y="235"/>
                  </a:lnTo>
                  <a:lnTo>
                    <a:pt x="17" y="226"/>
                  </a:lnTo>
                  <a:lnTo>
                    <a:pt x="6" y="214"/>
                  </a:lnTo>
                  <a:lnTo>
                    <a:pt x="0" y="198"/>
                  </a:lnTo>
                  <a:lnTo>
                    <a:pt x="0" y="183"/>
                  </a:lnTo>
                  <a:lnTo>
                    <a:pt x="3" y="167"/>
                  </a:lnTo>
                  <a:lnTo>
                    <a:pt x="13" y="152"/>
                  </a:lnTo>
                  <a:lnTo>
                    <a:pt x="43" y="122"/>
                  </a:lnTo>
                  <a:lnTo>
                    <a:pt x="71" y="91"/>
                  </a:lnTo>
                  <a:lnTo>
                    <a:pt x="99" y="60"/>
                  </a:lnTo>
                  <a:lnTo>
                    <a:pt x="128" y="31"/>
                  </a:lnTo>
                  <a:lnTo>
                    <a:pt x="162" y="6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8E60A39-F9D2-435C-97AD-F17FA5F01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3" y="2808288"/>
              <a:ext cx="160338" cy="161925"/>
            </a:xfrm>
            <a:custGeom>
              <a:avLst/>
              <a:gdLst>
                <a:gd name="T0" fmla="*/ 150 w 201"/>
                <a:gd name="T1" fmla="*/ 0 h 205"/>
                <a:gd name="T2" fmla="*/ 164 w 201"/>
                <a:gd name="T3" fmla="*/ 0 h 205"/>
                <a:gd name="T4" fmla="*/ 178 w 201"/>
                <a:gd name="T5" fmla="*/ 5 h 205"/>
                <a:gd name="T6" fmla="*/ 190 w 201"/>
                <a:gd name="T7" fmla="*/ 12 h 205"/>
                <a:gd name="T8" fmla="*/ 198 w 201"/>
                <a:gd name="T9" fmla="*/ 22 h 205"/>
                <a:gd name="T10" fmla="*/ 201 w 201"/>
                <a:gd name="T11" fmla="*/ 36 h 205"/>
                <a:gd name="T12" fmla="*/ 198 w 201"/>
                <a:gd name="T13" fmla="*/ 51 h 205"/>
                <a:gd name="T14" fmla="*/ 184 w 201"/>
                <a:gd name="T15" fmla="*/ 79 h 205"/>
                <a:gd name="T16" fmla="*/ 166 w 201"/>
                <a:gd name="T17" fmla="*/ 104 h 205"/>
                <a:gd name="T18" fmla="*/ 142 w 201"/>
                <a:gd name="T19" fmla="*/ 127 h 205"/>
                <a:gd name="T20" fmla="*/ 74 w 201"/>
                <a:gd name="T21" fmla="*/ 192 h 205"/>
                <a:gd name="T22" fmla="*/ 57 w 201"/>
                <a:gd name="T23" fmla="*/ 203 h 205"/>
                <a:gd name="T24" fmla="*/ 42 w 201"/>
                <a:gd name="T25" fmla="*/ 205 h 205"/>
                <a:gd name="T26" fmla="*/ 26 w 201"/>
                <a:gd name="T27" fmla="*/ 202 h 205"/>
                <a:gd name="T28" fmla="*/ 14 w 201"/>
                <a:gd name="T29" fmla="*/ 192 h 205"/>
                <a:gd name="T30" fmla="*/ 4 w 201"/>
                <a:gd name="T31" fmla="*/ 178 h 205"/>
                <a:gd name="T32" fmla="*/ 0 w 201"/>
                <a:gd name="T33" fmla="*/ 163 h 205"/>
                <a:gd name="T34" fmla="*/ 1 w 201"/>
                <a:gd name="T35" fmla="*/ 146 h 205"/>
                <a:gd name="T36" fmla="*/ 11 w 201"/>
                <a:gd name="T37" fmla="*/ 129 h 205"/>
                <a:gd name="T38" fmla="*/ 34 w 201"/>
                <a:gd name="T39" fmla="*/ 102 h 205"/>
                <a:gd name="T40" fmla="*/ 56 w 201"/>
                <a:gd name="T41" fmla="*/ 73 h 205"/>
                <a:gd name="T42" fmla="*/ 80 w 201"/>
                <a:gd name="T43" fmla="*/ 45 h 205"/>
                <a:gd name="T44" fmla="*/ 107 w 201"/>
                <a:gd name="T45" fmla="*/ 22 h 205"/>
                <a:gd name="T46" fmla="*/ 136 w 201"/>
                <a:gd name="T47" fmla="*/ 3 h 205"/>
                <a:gd name="T48" fmla="*/ 150 w 201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1" h="205">
                  <a:moveTo>
                    <a:pt x="150" y="0"/>
                  </a:moveTo>
                  <a:lnTo>
                    <a:pt x="164" y="0"/>
                  </a:lnTo>
                  <a:lnTo>
                    <a:pt x="178" y="5"/>
                  </a:lnTo>
                  <a:lnTo>
                    <a:pt x="190" y="12"/>
                  </a:lnTo>
                  <a:lnTo>
                    <a:pt x="198" y="22"/>
                  </a:lnTo>
                  <a:lnTo>
                    <a:pt x="201" y="36"/>
                  </a:lnTo>
                  <a:lnTo>
                    <a:pt x="198" y="51"/>
                  </a:lnTo>
                  <a:lnTo>
                    <a:pt x="184" y="79"/>
                  </a:lnTo>
                  <a:lnTo>
                    <a:pt x="166" y="104"/>
                  </a:lnTo>
                  <a:lnTo>
                    <a:pt x="142" y="127"/>
                  </a:lnTo>
                  <a:lnTo>
                    <a:pt x="74" y="192"/>
                  </a:lnTo>
                  <a:lnTo>
                    <a:pt x="57" y="203"/>
                  </a:lnTo>
                  <a:lnTo>
                    <a:pt x="42" y="205"/>
                  </a:lnTo>
                  <a:lnTo>
                    <a:pt x="26" y="202"/>
                  </a:lnTo>
                  <a:lnTo>
                    <a:pt x="14" y="192"/>
                  </a:lnTo>
                  <a:lnTo>
                    <a:pt x="4" y="178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11" y="129"/>
                  </a:lnTo>
                  <a:lnTo>
                    <a:pt x="34" y="102"/>
                  </a:lnTo>
                  <a:lnTo>
                    <a:pt x="56" y="73"/>
                  </a:lnTo>
                  <a:lnTo>
                    <a:pt x="80" y="45"/>
                  </a:lnTo>
                  <a:lnTo>
                    <a:pt x="107" y="22"/>
                  </a:lnTo>
                  <a:lnTo>
                    <a:pt x="136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6AC4FE-80BD-43A4-BB18-B9CC8ED92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4700588"/>
              <a:ext cx="144463" cy="155575"/>
            </a:xfrm>
            <a:custGeom>
              <a:avLst/>
              <a:gdLst>
                <a:gd name="T0" fmla="*/ 37 w 183"/>
                <a:gd name="T1" fmla="*/ 0 h 195"/>
                <a:gd name="T2" fmla="*/ 53 w 183"/>
                <a:gd name="T3" fmla="*/ 5 h 195"/>
                <a:gd name="T4" fmla="*/ 90 w 183"/>
                <a:gd name="T5" fmla="*/ 30 h 195"/>
                <a:gd name="T6" fmla="*/ 122 w 183"/>
                <a:gd name="T7" fmla="*/ 60 h 195"/>
                <a:gd name="T8" fmla="*/ 152 w 183"/>
                <a:gd name="T9" fmla="*/ 95 h 195"/>
                <a:gd name="T10" fmla="*/ 178 w 183"/>
                <a:gd name="T11" fmla="*/ 130 h 195"/>
                <a:gd name="T12" fmla="*/ 183 w 183"/>
                <a:gd name="T13" fmla="*/ 146 h 195"/>
                <a:gd name="T14" fmla="*/ 181 w 183"/>
                <a:gd name="T15" fmla="*/ 161 h 195"/>
                <a:gd name="T16" fmla="*/ 175 w 183"/>
                <a:gd name="T17" fmla="*/ 175 h 195"/>
                <a:gd name="T18" fmla="*/ 164 w 183"/>
                <a:gd name="T19" fmla="*/ 188 h 195"/>
                <a:gd name="T20" fmla="*/ 150 w 183"/>
                <a:gd name="T21" fmla="*/ 194 h 195"/>
                <a:gd name="T22" fmla="*/ 135 w 183"/>
                <a:gd name="T23" fmla="*/ 195 h 195"/>
                <a:gd name="T24" fmla="*/ 121 w 183"/>
                <a:gd name="T25" fmla="*/ 188 h 195"/>
                <a:gd name="T26" fmla="*/ 96 w 183"/>
                <a:gd name="T27" fmla="*/ 169 h 195"/>
                <a:gd name="T28" fmla="*/ 74 w 183"/>
                <a:gd name="T29" fmla="*/ 149 h 195"/>
                <a:gd name="T30" fmla="*/ 56 w 183"/>
                <a:gd name="T31" fmla="*/ 127 h 195"/>
                <a:gd name="T32" fmla="*/ 37 w 183"/>
                <a:gd name="T33" fmla="*/ 104 h 195"/>
                <a:gd name="T34" fmla="*/ 19 w 183"/>
                <a:gd name="T35" fmla="*/ 81 h 195"/>
                <a:gd name="T36" fmla="*/ 3 w 183"/>
                <a:gd name="T37" fmla="*/ 54 h 195"/>
                <a:gd name="T38" fmla="*/ 0 w 183"/>
                <a:gd name="T39" fmla="*/ 39 h 195"/>
                <a:gd name="T40" fmla="*/ 3 w 183"/>
                <a:gd name="T41" fmla="*/ 23 h 195"/>
                <a:gd name="T42" fmla="*/ 11 w 183"/>
                <a:gd name="T43" fmla="*/ 11 h 195"/>
                <a:gd name="T44" fmla="*/ 22 w 183"/>
                <a:gd name="T45" fmla="*/ 3 h 195"/>
                <a:gd name="T46" fmla="*/ 37 w 183"/>
                <a:gd name="T4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" h="195">
                  <a:moveTo>
                    <a:pt x="37" y="0"/>
                  </a:moveTo>
                  <a:lnTo>
                    <a:pt x="53" y="5"/>
                  </a:lnTo>
                  <a:lnTo>
                    <a:pt x="90" y="30"/>
                  </a:lnTo>
                  <a:lnTo>
                    <a:pt x="122" y="60"/>
                  </a:lnTo>
                  <a:lnTo>
                    <a:pt x="152" y="95"/>
                  </a:lnTo>
                  <a:lnTo>
                    <a:pt x="178" y="130"/>
                  </a:lnTo>
                  <a:lnTo>
                    <a:pt x="183" y="146"/>
                  </a:lnTo>
                  <a:lnTo>
                    <a:pt x="181" y="161"/>
                  </a:lnTo>
                  <a:lnTo>
                    <a:pt x="175" y="175"/>
                  </a:lnTo>
                  <a:lnTo>
                    <a:pt x="164" y="188"/>
                  </a:lnTo>
                  <a:lnTo>
                    <a:pt x="150" y="194"/>
                  </a:lnTo>
                  <a:lnTo>
                    <a:pt x="135" y="195"/>
                  </a:lnTo>
                  <a:lnTo>
                    <a:pt x="121" y="188"/>
                  </a:lnTo>
                  <a:lnTo>
                    <a:pt x="96" y="169"/>
                  </a:lnTo>
                  <a:lnTo>
                    <a:pt x="74" y="149"/>
                  </a:lnTo>
                  <a:lnTo>
                    <a:pt x="56" y="127"/>
                  </a:lnTo>
                  <a:lnTo>
                    <a:pt x="37" y="104"/>
                  </a:lnTo>
                  <a:lnTo>
                    <a:pt x="19" y="81"/>
                  </a:lnTo>
                  <a:lnTo>
                    <a:pt x="3" y="54"/>
                  </a:lnTo>
                  <a:lnTo>
                    <a:pt x="0" y="39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424789F-0D6D-4478-A977-313090E8D6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5475" y="2397125"/>
              <a:ext cx="606425" cy="2312988"/>
            </a:xfrm>
            <a:custGeom>
              <a:avLst/>
              <a:gdLst>
                <a:gd name="T0" fmla="*/ 215 w 764"/>
                <a:gd name="T1" fmla="*/ 2268 h 2915"/>
                <a:gd name="T2" fmla="*/ 324 w 764"/>
                <a:gd name="T3" fmla="*/ 2168 h 2915"/>
                <a:gd name="T4" fmla="*/ 293 w 764"/>
                <a:gd name="T5" fmla="*/ 2026 h 2915"/>
                <a:gd name="T6" fmla="*/ 451 w 764"/>
                <a:gd name="T7" fmla="*/ 1504 h 2915"/>
                <a:gd name="T8" fmla="*/ 384 w 764"/>
                <a:gd name="T9" fmla="*/ 1525 h 2915"/>
                <a:gd name="T10" fmla="*/ 299 w 764"/>
                <a:gd name="T11" fmla="*/ 1572 h 2915"/>
                <a:gd name="T12" fmla="*/ 240 w 764"/>
                <a:gd name="T13" fmla="*/ 1646 h 2915"/>
                <a:gd name="T14" fmla="*/ 231 w 764"/>
                <a:gd name="T15" fmla="*/ 1755 h 2915"/>
                <a:gd name="T16" fmla="*/ 288 w 764"/>
                <a:gd name="T17" fmla="*/ 1860 h 2915"/>
                <a:gd name="T18" fmla="*/ 390 w 764"/>
                <a:gd name="T19" fmla="*/ 1921 h 2915"/>
                <a:gd name="T20" fmla="*/ 513 w 764"/>
                <a:gd name="T21" fmla="*/ 1904 h 2915"/>
                <a:gd name="T22" fmla="*/ 601 w 764"/>
                <a:gd name="T23" fmla="*/ 1815 h 2915"/>
                <a:gd name="T24" fmla="*/ 621 w 764"/>
                <a:gd name="T25" fmla="*/ 1693 h 2915"/>
                <a:gd name="T26" fmla="*/ 572 w 764"/>
                <a:gd name="T27" fmla="*/ 1594 h 2915"/>
                <a:gd name="T28" fmla="*/ 485 w 764"/>
                <a:gd name="T29" fmla="*/ 1522 h 2915"/>
                <a:gd name="T30" fmla="*/ 381 w 764"/>
                <a:gd name="T31" fmla="*/ 476 h 2915"/>
                <a:gd name="T32" fmla="*/ 339 w 764"/>
                <a:gd name="T33" fmla="*/ 1051 h 2915"/>
                <a:gd name="T34" fmla="*/ 348 w 764"/>
                <a:gd name="T35" fmla="*/ 1415 h 2915"/>
                <a:gd name="T36" fmla="*/ 455 w 764"/>
                <a:gd name="T37" fmla="*/ 1414 h 2915"/>
                <a:gd name="T38" fmla="*/ 511 w 764"/>
                <a:gd name="T39" fmla="*/ 1422 h 2915"/>
                <a:gd name="T40" fmla="*/ 510 w 764"/>
                <a:gd name="T41" fmla="*/ 969 h 2915"/>
                <a:gd name="T42" fmla="*/ 398 w 764"/>
                <a:gd name="T43" fmla="*/ 286 h 2915"/>
                <a:gd name="T44" fmla="*/ 412 w 764"/>
                <a:gd name="T45" fmla="*/ 5 h 2915"/>
                <a:gd name="T46" fmla="*/ 486 w 764"/>
                <a:gd name="T47" fmla="*/ 269 h 2915"/>
                <a:gd name="T48" fmla="*/ 607 w 764"/>
                <a:gd name="T49" fmla="*/ 997 h 2915"/>
                <a:gd name="T50" fmla="*/ 686 w 764"/>
                <a:gd name="T51" fmla="*/ 1519 h 2915"/>
                <a:gd name="T52" fmla="*/ 753 w 764"/>
                <a:gd name="T53" fmla="*/ 1646 h 2915"/>
                <a:gd name="T54" fmla="*/ 756 w 764"/>
                <a:gd name="T55" fmla="*/ 1793 h 2915"/>
                <a:gd name="T56" fmla="*/ 688 w 764"/>
                <a:gd name="T57" fmla="*/ 1928 h 2915"/>
                <a:gd name="T58" fmla="*/ 567 w 764"/>
                <a:gd name="T59" fmla="*/ 2023 h 2915"/>
                <a:gd name="T60" fmla="*/ 513 w 764"/>
                <a:gd name="T61" fmla="*/ 2069 h 2915"/>
                <a:gd name="T62" fmla="*/ 240 w 764"/>
                <a:gd name="T63" fmla="*/ 2548 h 2915"/>
                <a:gd name="T64" fmla="*/ 82 w 764"/>
                <a:gd name="T65" fmla="*/ 2898 h 2915"/>
                <a:gd name="T66" fmla="*/ 40 w 764"/>
                <a:gd name="T67" fmla="*/ 2915 h 2915"/>
                <a:gd name="T68" fmla="*/ 4 w 764"/>
                <a:gd name="T69" fmla="*/ 2892 h 2915"/>
                <a:gd name="T70" fmla="*/ 24 w 764"/>
                <a:gd name="T71" fmla="*/ 2728 h 2915"/>
                <a:gd name="T72" fmla="*/ 93 w 764"/>
                <a:gd name="T73" fmla="*/ 2334 h 2915"/>
                <a:gd name="T74" fmla="*/ 187 w 764"/>
                <a:gd name="T75" fmla="*/ 1947 h 2915"/>
                <a:gd name="T76" fmla="*/ 111 w 764"/>
                <a:gd name="T77" fmla="*/ 1811 h 2915"/>
                <a:gd name="T78" fmla="*/ 108 w 764"/>
                <a:gd name="T79" fmla="*/ 1659 h 2915"/>
                <a:gd name="T80" fmla="*/ 172 w 764"/>
                <a:gd name="T81" fmla="*/ 1532 h 2915"/>
                <a:gd name="T82" fmla="*/ 240 w 764"/>
                <a:gd name="T83" fmla="*/ 1462 h 2915"/>
                <a:gd name="T84" fmla="*/ 266 w 764"/>
                <a:gd name="T85" fmla="*/ 1053 h 2915"/>
                <a:gd name="T86" fmla="*/ 328 w 764"/>
                <a:gd name="T87" fmla="*/ 445 h 2915"/>
                <a:gd name="T88" fmla="*/ 352 w 764"/>
                <a:gd name="T89" fmla="*/ 24 h 2915"/>
                <a:gd name="T90" fmla="*/ 386 w 764"/>
                <a:gd name="T91" fmla="*/ 0 h 2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4" h="2915">
                  <a:moveTo>
                    <a:pt x="246" y="1998"/>
                  </a:moveTo>
                  <a:lnTo>
                    <a:pt x="234" y="2133"/>
                  </a:lnTo>
                  <a:lnTo>
                    <a:pt x="215" y="2268"/>
                  </a:lnTo>
                  <a:lnTo>
                    <a:pt x="192" y="2403"/>
                  </a:lnTo>
                  <a:lnTo>
                    <a:pt x="255" y="2285"/>
                  </a:lnTo>
                  <a:lnTo>
                    <a:pt x="324" y="2168"/>
                  </a:lnTo>
                  <a:lnTo>
                    <a:pt x="398" y="2055"/>
                  </a:lnTo>
                  <a:lnTo>
                    <a:pt x="344" y="2045"/>
                  </a:lnTo>
                  <a:lnTo>
                    <a:pt x="293" y="2026"/>
                  </a:lnTo>
                  <a:lnTo>
                    <a:pt x="246" y="1998"/>
                  </a:lnTo>
                  <a:close/>
                  <a:moveTo>
                    <a:pt x="452" y="1504"/>
                  </a:moveTo>
                  <a:lnTo>
                    <a:pt x="451" y="1504"/>
                  </a:lnTo>
                  <a:lnTo>
                    <a:pt x="449" y="1505"/>
                  </a:lnTo>
                  <a:lnTo>
                    <a:pt x="417" y="1515"/>
                  </a:lnTo>
                  <a:lnTo>
                    <a:pt x="384" y="1525"/>
                  </a:lnTo>
                  <a:lnTo>
                    <a:pt x="355" y="1538"/>
                  </a:lnTo>
                  <a:lnTo>
                    <a:pt x="325" y="1553"/>
                  </a:lnTo>
                  <a:lnTo>
                    <a:pt x="299" y="1572"/>
                  </a:lnTo>
                  <a:lnTo>
                    <a:pt x="276" y="1594"/>
                  </a:lnTo>
                  <a:lnTo>
                    <a:pt x="255" y="1618"/>
                  </a:lnTo>
                  <a:lnTo>
                    <a:pt x="240" y="1646"/>
                  </a:lnTo>
                  <a:lnTo>
                    <a:pt x="231" y="1679"/>
                  </a:lnTo>
                  <a:lnTo>
                    <a:pt x="228" y="1714"/>
                  </a:lnTo>
                  <a:lnTo>
                    <a:pt x="231" y="1755"/>
                  </a:lnTo>
                  <a:lnTo>
                    <a:pt x="243" y="1792"/>
                  </a:lnTo>
                  <a:lnTo>
                    <a:pt x="262" y="1828"/>
                  </a:lnTo>
                  <a:lnTo>
                    <a:pt x="288" y="1860"/>
                  </a:lnTo>
                  <a:lnTo>
                    <a:pt x="317" y="1886"/>
                  </a:lnTo>
                  <a:lnTo>
                    <a:pt x="353" y="1907"/>
                  </a:lnTo>
                  <a:lnTo>
                    <a:pt x="390" y="1921"/>
                  </a:lnTo>
                  <a:lnTo>
                    <a:pt x="431" y="1924"/>
                  </a:lnTo>
                  <a:lnTo>
                    <a:pt x="472" y="1919"/>
                  </a:lnTo>
                  <a:lnTo>
                    <a:pt x="513" y="1904"/>
                  </a:lnTo>
                  <a:lnTo>
                    <a:pt x="547" y="1880"/>
                  </a:lnTo>
                  <a:lnTo>
                    <a:pt x="578" y="1851"/>
                  </a:lnTo>
                  <a:lnTo>
                    <a:pt x="601" y="1815"/>
                  </a:lnTo>
                  <a:lnTo>
                    <a:pt x="618" y="1776"/>
                  </a:lnTo>
                  <a:lnTo>
                    <a:pt x="624" y="1735"/>
                  </a:lnTo>
                  <a:lnTo>
                    <a:pt x="621" y="1693"/>
                  </a:lnTo>
                  <a:lnTo>
                    <a:pt x="610" y="1656"/>
                  </a:lnTo>
                  <a:lnTo>
                    <a:pt x="593" y="1623"/>
                  </a:lnTo>
                  <a:lnTo>
                    <a:pt x="572" y="1594"/>
                  </a:lnTo>
                  <a:lnTo>
                    <a:pt x="545" y="1567"/>
                  </a:lnTo>
                  <a:lnTo>
                    <a:pt x="516" y="1544"/>
                  </a:lnTo>
                  <a:lnTo>
                    <a:pt x="485" y="1522"/>
                  </a:lnTo>
                  <a:lnTo>
                    <a:pt x="452" y="1504"/>
                  </a:lnTo>
                  <a:close/>
                  <a:moveTo>
                    <a:pt x="398" y="286"/>
                  </a:moveTo>
                  <a:lnTo>
                    <a:pt x="381" y="476"/>
                  </a:lnTo>
                  <a:lnTo>
                    <a:pt x="366" y="667"/>
                  </a:lnTo>
                  <a:lnTo>
                    <a:pt x="353" y="859"/>
                  </a:lnTo>
                  <a:lnTo>
                    <a:pt x="339" y="1051"/>
                  </a:lnTo>
                  <a:lnTo>
                    <a:pt x="324" y="1242"/>
                  </a:lnTo>
                  <a:lnTo>
                    <a:pt x="302" y="1431"/>
                  </a:lnTo>
                  <a:lnTo>
                    <a:pt x="348" y="1415"/>
                  </a:lnTo>
                  <a:lnTo>
                    <a:pt x="398" y="1409"/>
                  </a:lnTo>
                  <a:lnTo>
                    <a:pt x="449" y="1412"/>
                  </a:lnTo>
                  <a:lnTo>
                    <a:pt x="455" y="1414"/>
                  </a:lnTo>
                  <a:lnTo>
                    <a:pt x="462" y="1417"/>
                  </a:lnTo>
                  <a:lnTo>
                    <a:pt x="466" y="1420"/>
                  </a:lnTo>
                  <a:lnTo>
                    <a:pt x="511" y="1422"/>
                  </a:lnTo>
                  <a:lnTo>
                    <a:pt x="553" y="1431"/>
                  </a:lnTo>
                  <a:lnTo>
                    <a:pt x="535" y="1200"/>
                  </a:lnTo>
                  <a:lnTo>
                    <a:pt x="510" y="969"/>
                  </a:lnTo>
                  <a:lnTo>
                    <a:pt x="479" y="741"/>
                  </a:lnTo>
                  <a:lnTo>
                    <a:pt x="441" y="513"/>
                  </a:lnTo>
                  <a:lnTo>
                    <a:pt x="398" y="286"/>
                  </a:lnTo>
                  <a:close/>
                  <a:moveTo>
                    <a:pt x="386" y="0"/>
                  </a:moveTo>
                  <a:lnTo>
                    <a:pt x="400" y="0"/>
                  </a:lnTo>
                  <a:lnTo>
                    <a:pt x="412" y="5"/>
                  </a:lnTo>
                  <a:lnTo>
                    <a:pt x="423" y="14"/>
                  </a:lnTo>
                  <a:lnTo>
                    <a:pt x="431" y="28"/>
                  </a:lnTo>
                  <a:lnTo>
                    <a:pt x="486" y="269"/>
                  </a:lnTo>
                  <a:lnTo>
                    <a:pt x="535" y="510"/>
                  </a:lnTo>
                  <a:lnTo>
                    <a:pt x="575" y="752"/>
                  </a:lnTo>
                  <a:lnTo>
                    <a:pt x="607" y="997"/>
                  </a:lnTo>
                  <a:lnTo>
                    <a:pt x="634" y="1240"/>
                  </a:lnTo>
                  <a:lnTo>
                    <a:pt x="654" y="1487"/>
                  </a:lnTo>
                  <a:lnTo>
                    <a:pt x="686" y="1519"/>
                  </a:lnTo>
                  <a:lnTo>
                    <a:pt x="714" y="1558"/>
                  </a:lnTo>
                  <a:lnTo>
                    <a:pt x="736" y="1600"/>
                  </a:lnTo>
                  <a:lnTo>
                    <a:pt x="753" y="1646"/>
                  </a:lnTo>
                  <a:lnTo>
                    <a:pt x="762" y="1693"/>
                  </a:lnTo>
                  <a:lnTo>
                    <a:pt x="764" y="1742"/>
                  </a:lnTo>
                  <a:lnTo>
                    <a:pt x="756" y="1793"/>
                  </a:lnTo>
                  <a:lnTo>
                    <a:pt x="741" y="1842"/>
                  </a:lnTo>
                  <a:lnTo>
                    <a:pt x="717" y="1888"/>
                  </a:lnTo>
                  <a:lnTo>
                    <a:pt x="688" y="1928"/>
                  </a:lnTo>
                  <a:lnTo>
                    <a:pt x="652" y="1965"/>
                  </a:lnTo>
                  <a:lnTo>
                    <a:pt x="612" y="1998"/>
                  </a:lnTo>
                  <a:lnTo>
                    <a:pt x="567" y="2023"/>
                  </a:lnTo>
                  <a:lnTo>
                    <a:pt x="519" y="2041"/>
                  </a:lnTo>
                  <a:lnTo>
                    <a:pt x="519" y="2055"/>
                  </a:lnTo>
                  <a:lnTo>
                    <a:pt x="513" y="2069"/>
                  </a:lnTo>
                  <a:lnTo>
                    <a:pt x="417" y="2226"/>
                  </a:lnTo>
                  <a:lnTo>
                    <a:pt x="325" y="2385"/>
                  </a:lnTo>
                  <a:lnTo>
                    <a:pt x="240" y="2548"/>
                  </a:lnTo>
                  <a:lnTo>
                    <a:pt x="161" y="2714"/>
                  </a:lnTo>
                  <a:lnTo>
                    <a:pt x="91" y="2883"/>
                  </a:lnTo>
                  <a:lnTo>
                    <a:pt x="82" y="2898"/>
                  </a:lnTo>
                  <a:lnTo>
                    <a:pt x="69" y="2909"/>
                  </a:lnTo>
                  <a:lnTo>
                    <a:pt x="55" y="2914"/>
                  </a:lnTo>
                  <a:lnTo>
                    <a:pt x="40" y="2915"/>
                  </a:lnTo>
                  <a:lnTo>
                    <a:pt x="26" y="2911"/>
                  </a:lnTo>
                  <a:lnTo>
                    <a:pt x="14" y="2903"/>
                  </a:lnTo>
                  <a:lnTo>
                    <a:pt x="4" y="2892"/>
                  </a:lnTo>
                  <a:lnTo>
                    <a:pt x="0" y="2877"/>
                  </a:lnTo>
                  <a:lnTo>
                    <a:pt x="1" y="2858"/>
                  </a:lnTo>
                  <a:lnTo>
                    <a:pt x="24" y="2728"/>
                  </a:lnTo>
                  <a:lnTo>
                    <a:pt x="46" y="2598"/>
                  </a:lnTo>
                  <a:lnTo>
                    <a:pt x="68" y="2466"/>
                  </a:lnTo>
                  <a:lnTo>
                    <a:pt x="93" y="2334"/>
                  </a:lnTo>
                  <a:lnTo>
                    <a:pt x="119" y="2203"/>
                  </a:lnTo>
                  <a:lnTo>
                    <a:pt x="150" y="2074"/>
                  </a:lnTo>
                  <a:lnTo>
                    <a:pt x="187" y="1947"/>
                  </a:lnTo>
                  <a:lnTo>
                    <a:pt x="155" y="1907"/>
                  </a:lnTo>
                  <a:lnTo>
                    <a:pt x="128" y="1860"/>
                  </a:lnTo>
                  <a:lnTo>
                    <a:pt x="111" y="1811"/>
                  </a:lnTo>
                  <a:lnTo>
                    <a:pt x="100" y="1759"/>
                  </a:lnTo>
                  <a:lnTo>
                    <a:pt x="100" y="1707"/>
                  </a:lnTo>
                  <a:lnTo>
                    <a:pt x="108" y="1659"/>
                  </a:lnTo>
                  <a:lnTo>
                    <a:pt x="122" y="1614"/>
                  </a:lnTo>
                  <a:lnTo>
                    <a:pt x="144" y="1572"/>
                  </a:lnTo>
                  <a:lnTo>
                    <a:pt x="172" y="1532"/>
                  </a:lnTo>
                  <a:lnTo>
                    <a:pt x="204" y="1496"/>
                  </a:lnTo>
                  <a:lnTo>
                    <a:pt x="241" y="1465"/>
                  </a:lnTo>
                  <a:lnTo>
                    <a:pt x="240" y="1462"/>
                  </a:lnTo>
                  <a:lnTo>
                    <a:pt x="240" y="1457"/>
                  </a:lnTo>
                  <a:lnTo>
                    <a:pt x="249" y="1256"/>
                  </a:lnTo>
                  <a:lnTo>
                    <a:pt x="266" y="1053"/>
                  </a:lnTo>
                  <a:lnTo>
                    <a:pt x="286" y="850"/>
                  </a:lnTo>
                  <a:lnTo>
                    <a:pt x="308" y="647"/>
                  </a:lnTo>
                  <a:lnTo>
                    <a:pt x="328" y="445"/>
                  </a:lnTo>
                  <a:lnTo>
                    <a:pt x="342" y="242"/>
                  </a:lnTo>
                  <a:lnTo>
                    <a:pt x="348" y="39"/>
                  </a:lnTo>
                  <a:lnTo>
                    <a:pt x="352" y="24"/>
                  </a:lnTo>
                  <a:lnTo>
                    <a:pt x="359" y="13"/>
                  </a:lnTo>
                  <a:lnTo>
                    <a:pt x="372" y="4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846800D-6FE4-4D9D-919C-EBDE5DA798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650" y="3662363"/>
              <a:ext cx="196850" cy="193675"/>
            </a:xfrm>
            <a:custGeom>
              <a:avLst/>
              <a:gdLst>
                <a:gd name="T0" fmla="*/ 111 w 246"/>
                <a:gd name="T1" fmla="*/ 93 h 243"/>
                <a:gd name="T2" fmla="*/ 100 w 246"/>
                <a:gd name="T3" fmla="*/ 95 h 243"/>
                <a:gd name="T4" fmla="*/ 97 w 246"/>
                <a:gd name="T5" fmla="*/ 96 h 243"/>
                <a:gd name="T6" fmla="*/ 94 w 246"/>
                <a:gd name="T7" fmla="*/ 96 h 243"/>
                <a:gd name="T8" fmla="*/ 93 w 246"/>
                <a:gd name="T9" fmla="*/ 115 h 243"/>
                <a:gd name="T10" fmla="*/ 94 w 246"/>
                <a:gd name="T11" fmla="*/ 132 h 243"/>
                <a:gd name="T12" fmla="*/ 100 w 246"/>
                <a:gd name="T13" fmla="*/ 143 h 243"/>
                <a:gd name="T14" fmla="*/ 110 w 246"/>
                <a:gd name="T15" fmla="*/ 147 h 243"/>
                <a:gd name="T16" fmla="*/ 124 w 246"/>
                <a:gd name="T17" fmla="*/ 144 h 243"/>
                <a:gd name="T18" fmla="*/ 131 w 246"/>
                <a:gd name="T19" fmla="*/ 141 h 243"/>
                <a:gd name="T20" fmla="*/ 138 w 246"/>
                <a:gd name="T21" fmla="*/ 136 h 243"/>
                <a:gd name="T22" fmla="*/ 142 w 246"/>
                <a:gd name="T23" fmla="*/ 132 h 243"/>
                <a:gd name="T24" fmla="*/ 145 w 246"/>
                <a:gd name="T25" fmla="*/ 126 h 243"/>
                <a:gd name="T26" fmla="*/ 147 w 246"/>
                <a:gd name="T27" fmla="*/ 121 h 243"/>
                <a:gd name="T28" fmla="*/ 145 w 246"/>
                <a:gd name="T29" fmla="*/ 116 h 243"/>
                <a:gd name="T30" fmla="*/ 144 w 246"/>
                <a:gd name="T31" fmla="*/ 112 h 243"/>
                <a:gd name="T32" fmla="*/ 136 w 246"/>
                <a:gd name="T33" fmla="*/ 102 h 243"/>
                <a:gd name="T34" fmla="*/ 124 w 246"/>
                <a:gd name="T35" fmla="*/ 95 h 243"/>
                <a:gd name="T36" fmla="*/ 111 w 246"/>
                <a:gd name="T37" fmla="*/ 93 h 243"/>
                <a:gd name="T38" fmla="*/ 110 w 246"/>
                <a:gd name="T39" fmla="*/ 0 h 243"/>
                <a:gd name="T40" fmla="*/ 139 w 246"/>
                <a:gd name="T41" fmla="*/ 3 h 243"/>
                <a:gd name="T42" fmla="*/ 167 w 246"/>
                <a:gd name="T43" fmla="*/ 11 h 243"/>
                <a:gd name="T44" fmla="*/ 192 w 246"/>
                <a:gd name="T45" fmla="*/ 25 h 243"/>
                <a:gd name="T46" fmla="*/ 214 w 246"/>
                <a:gd name="T47" fmla="*/ 44 h 243"/>
                <a:gd name="T48" fmla="*/ 232 w 246"/>
                <a:gd name="T49" fmla="*/ 67 h 243"/>
                <a:gd name="T50" fmla="*/ 243 w 246"/>
                <a:gd name="T51" fmla="*/ 96 h 243"/>
                <a:gd name="T52" fmla="*/ 246 w 246"/>
                <a:gd name="T53" fmla="*/ 126 h 243"/>
                <a:gd name="T54" fmla="*/ 242 w 246"/>
                <a:gd name="T55" fmla="*/ 154 h 243"/>
                <a:gd name="T56" fmla="*/ 229 w 246"/>
                <a:gd name="T57" fmla="*/ 180 h 243"/>
                <a:gd name="T58" fmla="*/ 211 w 246"/>
                <a:gd name="T59" fmla="*/ 205 h 243"/>
                <a:gd name="T60" fmla="*/ 187 w 246"/>
                <a:gd name="T61" fmla="*/ 223 h 243"/>
                <a:gd name="T62" fmla="*/ 159 w 246"/>
                <a:gd name="T63" fmla="*/ 237 h 243"/>
                <a:gd name="T64" fmla="*/ 130 w 246"/>
                <a:gd name="T65" fmla="*/ 243 h 243"/>
                <a:gd name="T66" fmla="*/ 102 w 246"/>
                <a:gd name="T67" fmla="*/ 243 h 243"/>
                <a:gd name="T68" fmla="*/ 74 w 246"/>
                <a:gd name="T69" fmla="*/ 237 h 243"/>
                <a:gd name="T70" fmla="*/ 49 w 246"/>
                <a:gd name="T71" fmla="*/ 225 h 243"/>
                <a:gd name="T72" fmla="*/ 29 w 246"/>
                <a:gd name="T73" fmla="*/ 208 h 243"/>
                <a:gd name="T74" fmla="*/ 12 w 246"/>
                <a:gd name="T75" fmla="*/ 185 h 243"/>
                <a:gd name="T76" fmla="*/ 3 w 246"/>
                <a:gd name="T77" fmla="*/ 157 h 243"/>
                <a:gd name="T78" fmla="*/ 0 w 246"/>
                <a:gd name="T79" fmla="*/ 127 h 243"/>
                <a:gd name="T80" fmla="*/ 4 w 246"/>
                <a:gd name="T81" fmla="*/ 99 h 243"/>
                <a:gd name="T82" fmla="*/ 15 w 246"/>
                <a:gd name="T83" fmla="*/ 73 h 243"/>
                <a:gd name="T84" fmla="*/ 32 w 246"/>
                <a:gd name="T85" fmla="*/ 51 h 243"/>
                <a:gd name="T86" fmla="*/ 35 w 246"/>
                <a:gd name="T87" fmla="*/ 39 h 243"/>
                <a:gd name="T88" fmla="*/ 42 w 246"/>
                <a:gd name="T89" fmla="*/ 26 h 243"/>
                <a:gd name="T90" fmla="*/ 54 w 246"/>
                <a:gd name="T91" fmla="*/ 17 h 243"/>
                <a:gd name="T92" fmla="*/ 82 w 246"/>
                <a:gd name="T93" fmla="*/ 5 h 243"/>
                <a:gd name="T94" fmla="*/ 110 w 246"/>
                <a:gd name="T9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243">
                  <a:moveTo>
                    <a:pt x="111" y="93"/>
                  </a:moveTo>
                  <a:lnTo>
                    <a:pt x="100" y="95"/>
                  </a:lnTo>
                  <a:lnTo>
                    <a:pt x="97" y="96"/>
                  </a:lnTo>
                  <a:lnTo>
                    <a:pt x="94" y="96"/>
                  </a:lnTo>
                  <a:lnTo>
                    <a:pt x="93" y="115"/>
                  </a:lnTo>
                  <a:lnTo>
                    <a:pt x="94" y="132"/>
                  </a:lnTo>
                  <a:lnTo>
                    <a:pt x="100" y="143"/>
                  </a:lnTo>
                  <a:lnTo>
                    <a:pt x="110" y="147"/>
                  </a:lnTo>
                  <a:lnTo>
                    <a:pt x="124" y="144"/>
                  </a:lnTo>
                  <a:lnTo>
                    <a:pt x="131" y="141"/>
                  </a:lnTo>
                  <a:lnTo>
                    <a:pt x="138" y="136"/>
                  </a:lnTo>
                  <a:lnTo>
                    <a:pt x="142" y="132"/>
                  </a:lnTo>
                  <a:lnTo>
                    <a:pt x="145" y="126"/>
                  </a:lnTo>
                  <a:lnTo>
                    <a:pt x="147" y="121"/>
                  </a:lnTo>
                  <a:lnTo>
                    <a:pt x="145" y="116"/>
                  </a:lnTo>
                  <a:lnTo>
                    <a:pt x="144" y="112"/>
                  </a:lnTo>
                  <a:lnTo>
                    <a:pt x="136" y="102"/>
                  </a:lnTo>
                  <a:lnTo>
                    <a:pt x="124" y="95"/>
                  </a:lnTo>
                  <a:lnTo>
                    <a:pt x="111" y="93"/>
                  </a:lnTo>
                  <a:close/>
                  <a:moveTo>
                    <a:pt x="110" y="0"/>
                  </a:moveTo>
                  <a:lnTo>
                    <a:pt x="139" y="3"/>
                  </a:lnTo>
                  <a:lnTo>
                    <a:pt x="167" y="11"/>
                  </a:lnTo>
                  <a:lnTo>
                    <a:pt x="192" y="25"/>
                  </a:lnTo>
                  <a:lnTo>
                    <a:pt x="214" y="44"/>
                  </a:lnTo>
                  <a:lnTo>
                    <a:pt x="232" y="67"/>
                  </a:lnTo>
                  <a:lnTo>
                    <a:pt x="243" y="96"/>
                  </a:lnTo>
                  <a:lnTo>
                    <a:pt x="246" y="126"/>
                  </a:lnTo>
                  <a:lnTo>
                    <a:pt x="242" y="154"/>
                  </a:lnTo>
                  <a:lnTo>
                    <a:pt x="229" y="180"/>
                  </a:lnTo>
                  <a:lnTo>
                    <a:pt x="211" y="205"/>
                  </a:lnTo>
                  <a:lnTo>
                    <a:pt x="187" y="223"/>
                  </a:lnTo>
                  <a:lnTo>
                    <a:pt x="159" y="237"/>
                  </a:lnTo>
                  <a:lnTo>
                    <a:pt x="130" y="243"/>
                  </a:lnTo>
                  <a:lnTo>
                    <a:pt x="102" y="243"/>
                  </a:lnTo>
                  <a:lnTo>
                    <a:pt x="74" y="237"/>
                  </a:lnTo>
                  <a:lnTo>
                    <a:pt x="49" y="225"/>
                  </a:lnTo>
                  <a:lnTo>
                    <a:pt x="29" y="208"/>
                  </a:lnTo>
                  <a:lnTo>
                    <a:pt x="12" y="185"/>
                  </a:lnTo>
                  <a:lnTo>
                    <a:pt x="3" y="157"/>
                  </a:lnTo>
                  <a:lnTo>
                    <a:pt x="0" y="127"/>
                  </a:lnTo>
                  <a:lnTo>
                    <a:pt x="4" y="99"/>
                  </a:lnTo>
                  <a:lnTo>
                    <a:pt x="15" y="73"/>
                  </a:lnTo>
                  <a:lnTo>
                    <a:pt x="32" y="51"/>
                  </a:lnTo>
                  <a:lnTo>
                    <a:pt x="35" y="39"/>
                  </a:lnTo>
                  <a:lnTo>
                    <a:pt x="42" y="26"/>
                  </a:lnTo>
                  <a:lnTo>
                    <a:pt x="54" y="17"/>
                  </a:lnTo>
                  <a:lnTo>
                    <a:pt x="82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8938F41-E912-4356-8B34-DD2D29759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4362450"/>
              <a:ext cx="222250" cy="30163"/>
            </a:xfrm>
            <a:custGeom>
              <a:avLst/>
              <a:gdLst>
                <a:gd name="T0" fmla="*/ 269 w 279"/>
                <a:gd name="T1" fmla="*/ 0 h 39"/>
                <a:gd name="T2" fmla="*/ 273 w 279"/>
                <a:gd name="T3" fmla="*/ 1 h 39"/>
                <a:gd name="T4" fmla="*/ 276 w 279"/>
                <a:gd name="T5" fmla="*/ 3 h 39"/>
                <a:gd name="T6" fmla="*/ 279 w 279"/>
                <a:gd name="T7" fmla="*/ 6 h 39"/>
                <a:gd name="T8" fmla="*/ 279 w 279"/>
                <a:gd name="T9" fmla="*/ 9 h 39"/>
                <a:gd name="T10" fmla="*/ 279 w 279"/>
                <a:gd name="T11" fmla="*/ 12 h 39"/>
                <a:gd name="T12" fmla="*/ 279 w 279"/>
                <a:gd name="T13" fmla="*/ 15 h 39"/>
                <a:gd name="T14" fmla="*/ 276 w 279"/>
                <a:gd name="T15" fmla="*/ 18 h 39"/>
                <a:gd name="T16" fmla="*/ 273 w 279"/>
                <a:gd name="T17" fmla="*/ 20 h 39"/>
                <a:gd name="T18" fmla="*/ 206 w 279"/>
                <a:gd name="T19" fmla="*/ 31 h 39"/>
                <a:gd name="T20" fmla="*/ 139 w 279"/>
                <a:gd name="T21" fmla="*/ 37 h 39"/>
                <a:gd name="T22" fmla="*/ 73 w 279"/>
                <a:gd name="T23" fmla="*/ 39 h 39"/>
                <a:gd name="T24" fmla="*/ 6 w 279"/>
                <a:gd name="T25" fmla="*/ 34 h 39"/>
                <a:gd name="T26" fmla="*/ 3 w 279"/>
                <a:gd name="T27" fmla="*/ 32 h 39"/>
                <a:gd name="T28" fmla="*/ 1 w 279"/>
                <a:gd name="T29" fmla="*/ 29 h 39"/>
                <a:gd name="T30" fmla="*/ 0 w 279"/>
                <a:gd name="T31" fmla="*/ 28 h 39"/>
                <a:gd name="T32" fmla="*/ 1 w 279"/>
                <a:gd name="T33" fmla="*/ 23 h 39"/>
                <a:gd name="T34" fmla="*/ 3 w 279"/>
                <a:gd name="T35" fmla="*/ 22 h 39"/>
                <a:gd name="T36" fmla="*/ 4 w 279"/>
                <a:gd name="T37" fmla="*/ 18 h 39"/>
                <a:gd name="T38" fmla="*/ 7 w 279"/>
                <a:gd name="T39" fmla="*/ 18 h 39"/>
                <a:gd name="T40" fmla="*/ 96 w 279"/>
                <a:gd name="T41" fmla="*/ 14 h 39"/>
                <a:gd name="T42" fmla="*/ 183 w 279"/>
                <a:gd name="T43" fmla="*/ 8 h 39"/>
                <a:gd name="T44" fmla="*/ 269 w 279"/>
                <a:gd name="T4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9" h="39">
                  <a:moveTo>
                    <a:pt x="269" y="0"/>
                  </a:moveTo>
                  <a:lnTo>
                    <a:pt x="273" y="1"/>
                  </a:lnTo>
                  <a:lnTo>
                    <a:pt x="276" y="3"/>
                  </a:lnTo>
                  <a:lnTo>
                    <a:pt x="279" y="6"/>
                  </a:lnTo>
                  <a:lnTo>
                    <a:pt x="279" y="9"/>
                  </a:lnTo>
                  <a:lnTo>
                    <a:pt x="279" y="12"/>
                  </a:lnTo>
                  <a:lnTo>
                    <a:pt x="279" y="15"/>
                  </a:lnTo>
                  <a:lnTo>
                    <a:pt x="276" y="18"/>
                  </a:lnTo>
                  <a:lnTo>
                    <a:pt x="273" y="20"/>
                  </a:lnTo>
                  <a:lnTo>
                    <a:pt x="206" y="31"/>
                  </a:lnTo>
                  <a:lnTo>
                    <a:pt x="139" y="37"/>
                  </a:lnTo>
                  <a:lnTo>
                    <a:pt x="73" y="39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3" y="22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6" y="14"/>
                  </a:lnTo>
                  <a:lnTo>
                    <a:pt x="183" y="8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CC2BD22F-690E-4A7A-9B41-0844F4FFF28D}"/>
              </a:ext>
            </a:extLst>
          </p:cNvPr>
          <p:cNvSpPr/>
          <p:nvPr/>
        </p:nvSpPr>
        <p:spPr>
          <a:xfrm>
            <a:off x="3169536" y="4183239"/>
            <a:ext cx="2601469" cy="1978532"/>
          </a:xfrm>
          <a:prstGeom prst="cloudCallout">
            <a:avLst>
              <a:gd name="adj1" fmla="val -57098"/>
              <a:gd name="adj2" fmla="val 6323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84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do you conduct an efficient and effective Special Review?</a:t>
            </a:r>
          </a:p>
        </p:txBody>
      </p:sp>
    </p:spTree>
    <p:extLst>
      <p:ext uri="{BB962C8B-B14F-4D97-AF65-F5344CB8AC3E}">
        <p14:creationId xmlns:p14="http://schemas.microsoft.com/office/powerpoint/2010/main" val="3929800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2718</TotalTime>
  <Words>1270</Words>
  <Application>Microsoft Office PowerPoint</Application>
  <PresentationFormat>On-screen Show (4:3)</PresentationFormat>
  <Paragraphs>295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Dotum</vt:lpstr>
      <vt:lpstr>Arial</vt:lpstr>
      <vt:lpstr>Calibri</vt:lpstr>
      <vt:lpstr>Comic Sans MS</vt:lpstr>
      <vt:lpstr>Symbol</vt:lpstr>
      <vt:lpstr>Times New Roman</vt:lpstr>
      <vt:lpstr>Wingdings</vt:lpstr>
      <vt:lpstr>PME-2016</vt:lpstr>
      <vt:lpstr>Please Note…</vt:lpstr>
      <vt:lpstr>Streamlining Your Special Review</vt:lpstr>
      <vt:lpstr>LEARNING OBJECTIVES</vt:lpstr>
      <vt:lpstr>Understanding the  Special Review</vt:lpstr>
      <vt:lpstr>Why?</vt:lpstr>
      <vt:lpstr>ACGME</vt:lpstr>
      <vt:lpstr>Policy &amp;  GMEC Engagement</vt:lpstr>
      <vt:lpstr>Efficient and Effective Special Reviews</vt:lpstr>
      <vt:lpstr>The process…</vt:lpstr>
      <vt:lpstr>Data to Review</vt:lpstr>
      <vt:lpstr>Focus Groups</vt:lpstr>
      <vt:lpstr>Focus Groups</vt:lpstr>
      <vt:lpstr>Develop  Measurable  Action Items</vt:lpstr>
      <vt:lpstr>Action Item Example</vt:lpstr>
      <vt:lpstr>Action Item Example</vt:lpstr>
      <vt:lpstr>Create the Report</vt:lpstr>
      <vt:lpstr>Submit to GMEC  for Approval</vt:lpstr>
      <vt:lpstr>Close the Loop</vt:lpstr>
      <vt:lpstr>Follow-up</vt:lpstr>
      <vt:lpstr>Resources</vt:lpstr>
      <vt:lpstr>Closing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BJ Schwartz</cp:lastModifiedBy>
  <cp:revision>1046</cp:revision>
  <dcterms:created xsi:type="dcterms:W3CDTF">2016-03-20T11:36:31Z</dcterms:created>
  <dcterms:modified xsi:type="dcterms:W3CDTF">2021-12-10T21:29:55Z</dcterms:modified>
</cp:coreProperties>
</file>