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1"/>
  </p:notesMasterIdLst>
  <p:sldIdLst>
    <p:sldId id="256" r:id="rId2"/>
    <p:sldId id="290" r:id="rId3"/>
    <p:sldId id="257" r:id="rId4"/>
    <p:sldId id="292" r:id="rId5"/>
    <p:sldId id="291" r:id="rId6"/>
    <p:sldId id="293" r:id="rId7"/>
    <p:sldId id="300" r:id="rId8"/>
    <p:sldId id="301" r:id="rId9"/>
    <p:sldId id="302" r:id="rId10"/>
    <p:sldId id="303" r:id="rId11"/>
    <p:sldId id="305" r:id="rId12"/>
    <p:sldId id="304" r:id="rId13"/>
    <p:sldId id="265" r:id="rId14"/>
    <p:sldId id="306" r:id="rId15"/>
    <p:sldId id="298" r:id="rId16"/>
    <p:sldId id="307" r:id="rId17"/>
    <p:sldId id="308" r:id="rId18"/>
    <p:sldId id="367" r:id="rId19"/>
    <p:sldId id="284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64"/>
    <p:restoredTop sz="93960" autoAdjust="0"/>
  </p:normalViewPr>
  <p:slideViewPr>
    <p:cSldViewPr snapToGrid="0" snapToObjects="1">
      <p:cViewPr varScale="1">
        <p:scale>
          <a:sx n="117" d="100"/>
          <a:sy n="117" d="100"/>
        </p:scale>
        <p:origin x="4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</a:t>
            </a:r>
            <a:r>
              <a:rPr lang="en-US" baseline="0" dirty="0"/>
              <a:t> Discharge and Observation Cases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1400</c:v>
                </c:pt>
                <c:pt idx="1">
                  <c:v>1321</c:v>
                </c:pt>
                <c:pt idx="2">
                  <c:v>1432</c:v>
                </c:pt>
                <c:pt idx="3">
                  <c:v>1489</c:v>
                </c:pt>
                <c:pt idx="4">
                  <c:v>1354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4-4A6F-98E5-CCD810103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Observation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700</c:v>
                </c:pt>
                <c:pt idx="1">
                  <c:v>687</c:v>
                </c:pt>
                <c:pt idx="2">
                  <c:v>726</c:v>
                </c:pt>
                <c:pt idx="3">
                  <c:v>694</c:v>
                </c:pt>
                <c:pt idx="4">
                  <c:v>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4-4A6F-98E5-CCD810103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1889440"/>
        <c:axId val="646881056"/>
      </c:barChart>
      <c:catAx>
        <c:axId val="6718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881056"/>
        <c:crosses val="autoZero"/>
        <c:auto val="1"/>
        <c:lblAlgn val="ctr"/>
        <c:lblOffset val="100"/>
        <c:noMultiLvlLbl val="0"/>
      </c:catAx>
      <c:valAx>
        <c:axId val="64688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8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4BE91-B7AC-45A2-BCFC-9FE79AAF5C4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E225EF-019A-4B27-BF74-7027C459C4BF}">
      <dgm:prSet phldrT="[Text]"/>
      <dgm:spPr/>
      <dgm:t>
        <a:bodyPr/>
        <a:lstStyle/>
        <a:p>
          <a:r>
            <a:rPr lang="en-US" b="0" i="0" u="none" dirty="0"/>
            <a:t>Describe what composes practice data </a:t>
          </a:r>
          <a:endParaRPr lang="en-US" dirty="0"/>
        </a:p>
      </dgm:t>
    </dgm:pt>
    <dgm:pt modelId="{C651C77A-E738-4A25-91CE-CCF6A2F748EE}" type="parTrans" cxnId="{FF8B936A-5E11-44F6-B7A8-0C6784D29E92}">
      <dgm:prSet/>
      <dgm:spPr/>
      <dgm:t>
        <a:bodyPr/>
        <a:lstStyle/>
        <a:p>
          <a:endParaRPr lang="en-US"/>
        </a:p>
      </dgm:t>
    </dgm:pt>
    <dgm:pt modelId="{F6AFA643-33E3-4030-98B5-E52B7BB66EF6}" type="sibTrans" cxnId="{FF8B936A-5E11-44F6-B7A8-0C6784D29E92}">
      <dgm:prSet/>
      <dgm:spPr/>
      <dgm:t>
        <a:bodyPr/>
        <a:lstStyle/>
        <a:p>
          <a:endParaRPr lang="en-US"/>
        </a:p>
      </dgm:t>
    </dgm:pt>
    <dgm:pt modelId="{2FDBFD5E-94DA-400A-A1D1-A0DF3245A2D5}">
      <dgm:prSet phldrT="[Text]"/>
      <dgm:spPr/>
      <dgm:t>
        <a:bodyPr/>
        <a:lstStyle/>
        <a:p>
          <a:r>
            <a:rPr lang="en-US" b="0" i="0" u="none" dirty="0"/>
            <a:t>Discuss data which is accessible</a:t>
          </a:r>
          <a:endParaRPr lang="en-US" dirty="0"/>
        </a:p>
      </dgm:t>
    </dgm:pt>
    <dgm:pt modelId="{FD390981-7FFE-4DD7-95DB-85A35BC2C61C}" type="parTrans" cxnId="{FB5A83AA-4D98-4BCC-BE6E-B6C25545C214}">
      <dgm:prSet/>
      <dgm:spPr/>
      <dgm:t>
        <a:bodyPr/>
        <a:lstStyle/>
        <a:p>
          <a:endParaRPr lang="en-US"/>
        </a:p>
      </dgm:t>
    </dgm:pt>
    <dgm:pt modelId="{6E8FB82B-15EE-4BB2-848A-E5DB18FC5B8F}" type="sibTrans" cxnId="{FB5A83AA-4D98-4BCC-BE6E-B6C25545C214}">
      <dgm:prSet/>
      <dgm:spPr/>
      <dgm:t>
        <a:bodyPr/>
        <a:lstStyle/>
        <a:p>
          <a:endParaRPr lang="en-US"/>
        </a:p>
      </dgm:t>
    </dgm:pt>
    <dgm:pt modelId="{A7B90210-D712-4551-B11F-7D56D0CDECBC}">
      <dgm:prSet/>
      <dgm:spPr/>
      <dgm:t>
        <a:bodyPr/>
        <a:lstStyle/>
        <a:p>
          <a:r>
            <a:rPr lang="en-US" b="0" i="0" u="none" dirty="0"/>
            <a:t>Indicate data that may be available as a system</a:t>
          </a:r>
          <a:endParaRPr lang="en-US" dirty="0"/>
        </a:p>
      </dgm:t>
    </dgm:pt>
    <dgm:pt modelId="{F851CDD7-B069-4C0D-BFF3-98AAB3698882}" type="parTrans" cxnId="{5B8B51FD-6A65-42E9-8B3D-307CEA641191}">
      <dgm:prSet/>
      <dgm:spPr/>
      <dgm:t>
        <a:bodyPr/>
        <a:lstStyle/>
        <a:p>
          <a:endParaRPr lang="en-US"/>
        </a:p>
      </dgm:t>
    </dgm:pt>
    <dgm:pt modelId="{F28AD9D4-7DD8-4E39-9956-6FBF4258897B}" type="sibTrans" cxnId="{5B8B51FD-6A65-42E9-8B3D-307CEA641191}">
      <dgm:prSet/>
      <dgm:spPr/>
      <dgm:t>
        <a:bodyPr/>
        <a:lstStyle/>
        <a:p>
          <a:endParaRPr lang="en-US"/>
        </a:p>
      </dgm:t>
    </dgm:pt>
    <dgm:pt modelId="{5D2FB701-56BF-4000-82A3-B3951E80ED42}">
      <dgm:prSet phldrT="[Text]"/>
      <dgm:spPr/>
      <dgm:t>
        <a:bodyPr/>
        <a:lstStyle/>
        <a:p>
          <a:r>
            <a:rPr lang="en-US" b="0" i="0" u="none"/>
            <a:t>Identify trends in data residents need to know</a:t>
          </a:r>
          <a:endParaRPr lang="en-US" dirty="0"/>
        </a:p>
      </dgm:t>
    </dgm:pt>
    <dgm:pt modelId="{F0629194-527E-4246-966D-C37503003873}" type="parTrans" cxnId="{9136D9AE-A25F-4A1E-B6B3-0544F3FB6889}">
      <dgm:prSet/>
      <dgm:spPr/>
      <dgm:t>
        <a:bodyPr/>
        <a:lstStyle/>
        <a:p>
          <a:endParaRPr lang="en-US"/>
        </a:p>
      </dgm:t>
    </dgm:pt>
    <dgm:pt modelId="{0F2ED7E3-D65F-4E01-B658-6CB0ACF9DDE9}" type="sibTrans" cxnId="{9136D9AE-A25F-4A1E-B6B3-0544F3FB6889}">
      <dgm:prSet/>
      <dgm:spPr/>
      <dgm:t>
        <a:bodyPr/>
        <a:lstStyle/>
        <a:p>
          <a:endParaRPr lang="en-US"/>
        </a:p>
      </dgm:t>
    </dgm:pt>
    <dgm:pt modelId="{25BB699C-4ECC-4EB9-8D23-1F866CD2D8C3}">
      <dgm:prSet phldrT="[Text]"/>
      <dgm:spPr/>
      <dgm:t>
        <a:bodyPr/>
        <a:lstStyle/>
        <a:p>
          <a:r>
            <a:rPr lang="en-US" b="0" i="0" u="none" dirty="0"/>
            <a:t>Create educational sessions incorporating finance language and data</a:t>
          </a:r>
          <a:endParaRPr lang="en-US" dirty="0"/>
        </a:p>
      </dgm:t>
    </dgm:pt>
    <dgm:pt modelId="{4202F774-1DD1-4830-9255-B757515FD7EA}" type="parTrans" cxnId="{3FD8DFF1-CF00-4362-B1EF-F072936A9B08}">
      <dgm:prSet/>
      <dgm:spPr/>
      <dgm:t>
        <a:bodyPr/>
        <a:lstStyle/>
        <a:p>
          <a:endParaRPr lang="en-US"/>
        </a:p>
      </dgm:t>
    </dgm:pt>
    <dgm:pt modelId="{9562E669-A58D-42BA-A9DF-DB38C9452872}" type="sibTrans" cxnId="{3FD8DFF1-CF00-4362-B1EF-F072936A9B08}">
      <dgm:prSet/>
      <dgm:spPr/>
      <dgm:t>
        <a:bodyPr/>
        <a:lstStyle/>
        <a:p>
          <a:endParaRPr lang="en-US"/>
        </a:p>
      </dgm:t>
    </dgm:pt>
    <dgm:pt modelId="{FC271AF0-6A0F-4CA7-A29E-F30DE6C0EB40}" type="pres">
      <dgm:prSet presAssocID="{1AE4BE91-B7AC-45A2-BCFC-9FE79AAF5C48}" presName="linear" presStyleCnt="0">
        <dgm:presLayoutVars>
          <dgm:dir/>
          <dgm:animLvl val="lvl"/>
          <dgm:resizeHandles val="exact"/>
        </dgm:presLayoutVars>
      </dgm:prSet>
      <dgm:spPr/>
    </dgm:pt>
    <dgm:pt modelId="{F881280E-58BC-4301-8D91-5A68D37796D2}" type="pres">
      <dgm:prSet presAssocID="{7CE225EF-019A-4B27-BF74-7027C459C4BF}" presName="parentLin" presStyleCnt="0"/>
      <dgm:spPr/>
    </dgm:pt>
    <dgm:pt modelId="{5ADB9D6A-68B7-457D-A6F4-F240EF551868}" type="pres">
      <dgm:prSet presAssocID="{7CE225EF-019A-4B27-BF74-7027C459C4BF}" presName="parentLeftMargin" presStyleLbl="node1" presStyleIdx="0" presStyleCnt="5"/>
      <dgm:spPr/>
    </dgm:pt>
    <dgm:pt modelId="{F9CF0236-422D-4BE5-BF55-003431E4E68E}" type="pres">
      <dgm:prSet presAssocID="{7CE225EF-019A-4B27-BF74-7027C459C4B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7E54DFC-1A66-4634-B92B-E64815BC57F9}" type="pres">
      <dgm:prSet presAssocID="{7CE225EF-019A-4B27-BF74-7027C459C4BF}" presName="negativeSpace" presStyleCnt="0"/>
      <dgm:spPr/>
    </dgm:pt>
    <dgm:pt modelId="{5D7F8ED2-D512-4069-93EA-F2771430F744}" type="pres">
      <dgm:prSet presAssocID="{7CE225EF-019A-4B27-BF74-7027C459C4BF}" presName="childText" presStyleLbl="conFgAcc1" presStyleIdx="0" presStyleCnt="5">
        <dgm:presLayoutVars>
          <dgm:bulletEnabled val="1"/>
        </dgm:presLayoutVars>
      </dgm:prSet>
      <dgm:spPr/>
    </dgm:pt>
    <dgm:pt modelId="{1DF855FF-C01E-4AFF-AAF1-E5AB5847E6DA}" type="pres">
      <dgm:prSet presAssocID="{F6AFA643-33E3-4030-98B5-E52B7BB66EF6}" presName="spaceBetweenRectangles" presStyleCnt="0"/>
      <dgm:spPr/>
    </dgm:pt>
    <dgm:pt modelId="{EF992830-DA0C-40D5-BF7A-E4501AC425C3}" type="pres">
      <dgm:prSet presAssocID="{2FDBFD5E-94DA-400A-A1D1-A0DF3245A2D5}" presName="parentLin" presStyleCnt="0"/>
      <dgm:spPr/>
    </dgm:pt>
    <dgm:pt modelId="{9CB2C232-5B83-4EAA-B7D4-C9D7D82EFAD1}" type="pres">
      <dgm:prSet presAssocID="{2FDBFD5E-94DA-400A-A1D1-A0DF3245A2D5}" presName="parentLeftMargin" presStyleLbl="node1" presStyleIdx="0" presStyleCnt="5"/>
      <dgm:spPr/>
    </dgm:pt>
    <dgm:pt modelId="{B6F952BF-A246-4EDB-8850-2B6468946EFD}" type="pres">
      <dgm:prSet presAssocID="{2FDBFD5E-94DA-400A-A1D1-A0DF3245A2D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E4EAB5-FE38-4338-A582-A2D0DFFE7621}" type="pres">
      <dgm:prSet presAssocID="{2FDBFD5E-94DA-400A-A1D1-A0DF3245A2D5}" presName="negativeSpace" presStyleCnt="0"/>
      <dgm:spPr/>
    </dgm:pt>
    <dgm:pt modelId="{774D1F3A-343C-481C-9808-25335EA84573}" type="pres">
      <dgm:prSet presAssocID="{2FDBFD5E-94DA-400A-A1D1-A0DF3245A2D5}" presName="childText" presStyleLbl="conFgAcc1" presStyleIdx="1" presStyleCnt="5">
        <dgm:presLayoutVars>
          <dgm:bulletEnabled val="1"/>
        </dgm:presLayoutVars>
      </dgm:prSet>
      <dgm:spPr/>
    </dgm:pt>
    <dgm:pt modelId="{CDF1366F-E6C7-444C-BBAE-B92991F91B56}" type="pres">
      <dgm:prSet presAssocID="{6E8FB82B-15EE-4BB2-848A-E5DB18FC5B8F}" presName="spaceBetweenRectangles" presStyleCnt="0"/>
      <dgm:spPr/>
    </dgm:pt>
    <dgm:pt modelId="{D1B093EC-1ECC-48DF-9AA1-DF4D33B3DF2E}" type="pres">
      <dgm:prSet presAssocID="{A7B90210-D712-4551-B11F-7D56D0CDECBC}" presName="parentLin" presStyleCnt="0"/>
      <dgm:spPr/>
    </dgm:pt>
    <dgm:pt modelId="{75175833-0D7C-4D7C-9A40-0E9E087AC0AC}" type="pres">
      <dgm:prSet presAssocID="{A7B90210-D712-4551-B11F-7D56D0CDECBC}" presName="parentLeftMargin" presStyleLbl="node1" presStyleIdx="1" presStyleCnt="5"/>
      <dgm:spPr/>
    </dgm:pt>
    <dgm:pt modelId="{0FDB511B-8FED-4B38-A5A4-A6A6294CE5FC}" type="pres">
      <dgm:prSet presAssocID="{A7B90210-D712-4551-B11F-7D56D0CDECB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6E8C92-5DD2-4EB2-AAD7-10222FABDE53}" type="pres">
      <dgm:prSet presAssocID="{A7B90210-D712-4551-B11F-7D56D0CDECBC}" presName="negativeSpace" presStyleCnt="0"/>
      <dgm:spPr/>
    </dgm:pt>
    <dgm:pt modelId="{99FDCC3E-358D-4F61-A50F-736C1C4569D3}" type="pres">
      <dgm:prSet presAssocID="{A7B90210-D712-4551-B11F-7D56D0CDECBC}" presName="childText" presStyleLbl="conFgAcc1" presStyleIdx="2" presStyleCnt="5">
        <dgm:presLayoutVars>
          <dgm:bulletEnabled val="1"/>
        </dgm:presLayoutVars>
      </dgm:prSet>
      <dgm:spPr/>
    </dgm:pt>
    <dgm:pt modelId="{3A2EEE9E-600E-419C-A594-D1868F351927}" type="pres">
      <dgm:prSet presAssocID="{F28AD9D4-7DD8-4E39-9956-6FBF4258897B}" presName="spaceBetweenRectangles" presStyleCnt="0"/>
      <dgm:spPr/>
    </dgm:pt>
    <dgm:pt modelId="{102045D6-E8FB-4C29-A418-09E801EF1A4C}" type="pres">
      <dgm:prSet presAssocID="{5D2FB701-56BF-4000-82A3-B3951E80ED42}" presName="parentLin" presStyleCnt="0"/>
      <dgm:spPr/>
    </dgm:pt>
    <dgm:pt modelId="{A6253FDB-4E49-47E4-9882-FB8B56D1782C}" type="pres">
      <dgm:prSet presAssocID="{5D2FB701-56BF-4000-82A3-B3951E80ED42}" presName="parentLeftMargin" presStyleLbl="node1" presStyleIdx="2" presStyleCnt="5"/>
      <dgm:spPr/>
    </dgm:pt>
    <dgm:pt modelId="{6434A442-B000-4952-8983-F089F6C2AD53}" type="pres">
      <dgm:prSet presAssocID="{5D2FB701-56BF-4000-82A3-B3951E80ED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47088A-A29E-4BB1-B6BB-6346BD655BF7}" type="pres">
      <dgm:prSet presAssocID="{5D2FB701-56BF-4000-82A3-B3951E80ED42}" presName="negativeSpace" presStyleCnt="0"/>
      <dgm:spPr/>
    </dgm:pt>
    <dgm:pt modelId="{56FB28C9-9F3A-4504-B5AA-09A8C3EFDAF9}" type="pres">
      <dgm:prSet presAssocID="{5D2FB701-56BF-4000-82A3-B3951E80ED42}" presName="childText" presStyleLbl="conFgAcc1" presStyleIdx="3" presStyleCnt="5">
        <dgm:presLayoutVars>
          <dgm:bulletEnabled val="1"/>
        </dgm:presLayoutVars>
      </dgm:prSet>
      <dgm:spPr/>
    </dgm:pt>
    <dgm:pt modelId="{C19002CA-4670-4192-A65D-6F8A8C8EBB44}" type="pres">
      <dgm:prSet presAssocID="{0F2ED7E3-D65F-4E01-B658-6CB0ACF9DDE9}" presName="spaceBetweenRectangles" presStyleCnt="0"/>
      <dgm:spPr/>
    </dgm:pt>
    <dgm:pt modelId="{6F236D17-B8C4-4CB3-B122-7E03B1064B93}" type="pres">
      <dgm:prSet presAssocID="{25BB699C-4ECC-4EB9-8D23-1F866CD2D8C3}" presName="parentLin" presStyleCnt="0"/>
      <dgm:spPr/>
    </dgm:pt>
    <dgm:pt modelId="{681D34CC-31B3-4469-9F14-BB50C2C60E6B}" type="pres">
      <dgm:prSet presAssocID="{25BB699C-4ECC-4EB9-8D23-1F866CD2D8C3}" presName="parentLeftMargin" presStyleLbl="node1" presStyleIdx="3" presStyleCnt="5"/>
      <dgm:spPr/>
    </dgm:pt>
    <dgm:pt modelId="{25E74763-E59C-4157-AB4D-E1C19DDC155C}" type="pres">
      <dgm:prSet presAssocID="{25BB699C-4ECC-4EB9-8D23-1F866CD2D8C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DA53967-55E7-4EAD-9B10-2104E1FF4D0B}" type="pres">
      <dgm:prSet presAssocID="{25BB699C-4ECC-4EB9-8D23-1F866CD2D8C3}" presName="negativeSpace" presStyleCnt="0"/>
      <dgm:spPr/>
    </dgm:pt>
    <dgm:pt modelId="{D2215720-D29D-4875-A9AD-84666526BFD5}" type="pres">
      <dgm:prSet presAssocID="{25BB699C-4ECC-4EB9-8D23-1F866CD2D8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DE52D09-84D8-4FB6-A1EA-89A2AD13CC70}" type="presOf" srcId="{7CE225EF-019A-4B27-BF74-7027C459C4BF}" destId="{F9CF0236-422D-4BE5-BF55-003431E4E68E}" srcOrd="1" destOrd="0" presId="urn:microsoft.com/office/officeart/2005/8/layout/list1"/>
    <dgm:cxn modelId="{6E8AE812-F9D3-4FF3-BDE2-FF019D273836}" type="presOf" srcId="{25BB699C-4ECC-4EB9-8D23-1F866CD2D8C3}" destId="{681D34CC-31B3-4469-9F14-BB50C2C60E6B}" srcOrd="0" destOrd="0" presId="urn:microsoft.com/office/officeart/2005/8/layout/list1"/>
    <dgm:cxn modelId="{4FCC8546-54B6-4AF1-BE01-0EA0C41556FA}" type="presOf" srcId="{A7B90210-D712-4551-B11F-7D56D0CDECBC}" destId="{0FDB511B-8FED-4B38-A5A4-A6A6294CE5FC}" srcOrd="1" destOrd="0" presId="urn:microsoft.com/office/officeart/2005/8/layout/list1"/>
    <dgm:cxn modelId="{1D88E75B-233E-45C3-BBAB-6EA5B87E24C5}" type="presOf" srcId="{5D2FB701-56BF-4000-82A3-B3951E80ED42}" destId="{6434A442-B000-4952-8983-F089F6C2AD53}" srcOrd="1" destOrd="0" presId="urn:microsoft.com/office/officeart/2005/8/layout/list1"/>
    <dgm:cxn modelId="{5AC37265-C221-48A7-8B1D-346653AAB663}" type="presOf" srcId="{25BB699C-4ECC-4EB9-8D23-1F866CD2D8C3}" destId="{25E74763-E59C-4157-AB4D-E1C19DDC155C}" srcOrd="1" destOrd="0" presId="urn:microsoft.com/office/officeart/2005/8/layout/list1"/>
    <dgm:cxn modelId="{D8F41B69-7691-41A7-80D7-E1C8ADC47998}" type="presOf" srcId="{2FDBFD5E-94DA-400A-A1D1-A0DF3245A2D5}" destId="{9CB2C232-5B83-4EAA-B7D4-C9D7D82EFAD1}" srcOrd="0" destOrd="0" presId="urn:microsoft.com/office/officeart/2005/8/layout/list1"/>
    <dgm:cxn modelId="{FF8B936A-5E11-44F6-B7A8-0C6784D29E92}" srcId="{1AE4BE91-B7AC-45A2-BCFC-9FE79AAF5C48}" destId="{7CE225EF-019A-4B27-BF74-7027C459C4BF}" srcOrd="0" destOrd="0" parTransId="{C651C77A-E738-4A25-91CE-CCF6A2F748EE}" sibTransId="{F6AFA643-33E3-4030-98B5-E52B7BB66EF6}"/>
    <dgm:cxn modelId="{13751176-8C5C-4E26-B1F9-0909AD131B04}" type="presOf" srcId="{7CE225EF-019A-4B27-BF74-7027C459C4BF}" destId="{5ADB9D6A-68B7-457D-A6F4-F240EF551868}" srcOrd="0" destOrd="0" presId="urn:microsoft.com/office/officeart/2005/8/layout/list1"/>
    <dgm:cxn modelId="{22891B89-C5B2-4A43-A4F8-DCE1850CF094}" type="presOf" srcId="{2FDBFD5E-94DA-400A-A1D1-A0DF3245A2D5}" destId="{B6F952BF-A246-4EDB-8850-2B6468946EFD}" srcOrd="1" destOrd="0" presId="urn:microsoft.com/office/officeart/2005/8/layout/list1"/>
    <dgm:cxn modelId="{FB5A83AA-4D98-4BCC-BE6E-B6C25545C214}" srcId="{1AE4BE91-B7AC-45A2-BCFC-9FE79AAF5C48}" destId="{2FDBFD5E-94DA-400A-A1D1-A0DF3245A2D5}" srcOrd="1" destOrd="0" parTransId="{FD390981-7FFE-4DD7-95DB-85A35BC2C61C}" sibTransId="{6E8FB82B-15EE-4BB2-848A-E5DB18FC5B8F}"/>
    <dgm:cxn modelId="{9136D9AE-A25F-4A1E-B6B3-0544F3FB6889}" srcId="{1AE4BE91-B7AC-45A2-BCFC-9FE79AAF5C48}" destId="{5D2FB701-56BF-4000-82A3-B3951E80ED42}" srcOrd="3" destOrd="0" parTransId="{F0629194-527E-4246-966D-C37503003873}" sibTransId="{0F2ED7E3-D65F-4E01-B658-6CB0ACF9DDE9}"/>
    <dgm:cxn modelId="{43B080CE-ED9D-498D-BB19-1AADC79214F7}" type="presOf" srcId="{1AE4BE91-B7AC-45A2-BCFC-9FE79AAF5C48}" destId="{FC271AF0-6A0F-4CA7-A29E-F30DE6C0EB40}" srcOrd="0" destOrd="0" presId="urn:microsoft.com/office/officeart/2005/8/layout/list1"/>
    <dgm:cxn modelId="{A70107D1-C719-4858-911E-D830818674AA}" type="presOf" srcId="{5D2FB701-56BF-4000-82A3-B3951E80ED42}" destId="{A6253FDB-4E49-47E4-9882-FB8B56D1782C}" srcOrd="0" destOrd="0" presId="urn:microsoft.com/office/officeart/2005/8/layout/list1"/>
    <dgm:cxn modelId="{BF78C4EE-F29C-4720-A164-EF2E525AFAB3}" type="presOf" srcId="{A7B90210-D712-4551-B11F-7D56D0CDECBC}" destId="{75175833-0D7C-4D7C-9A40-0E9E087AC0AC}" srcOrd="0" destOrd="0" presId="urn:microsoft.com/office/officeart/2005/8/layout/list1"/>
    <dgm:cxn modelId="{3FD8DFF1-CF00-4362-B1EF-F072936A9B08}" srcId="{1AE4BE91-B7AC-45A2-BCFC-9FE79AAF5C48}" destId="{25BB699C-4ECC-4EB9-8D23-1F866CD2D8C3}" srcOrd="4" destOrd="0" parTransId="{4202F774-1DD1-4830-9255-B757515FD7EA}" sibTransId="{9562E669-A58D-42BA-A9DF-DB38C9452872}"/>
    <dgm:cxn modelId="{5B8B51FD-6A65-42E9-8B3D-307CEA641191}" srcId="{1AE4BE91-B7AC-45A2-BCFC-9FE79AAF5C48}" destId="{A7B90210-D712-4551-B11F-7D56D0CDECBC}" srcOrd="2" destOrd="0" parTransId="{F851CDD7-B069-4C0D-BFF3-98AAB3698882}" sibTransId="{F28AD9D4-7DD8-4E39-9956-6FBF4258897B}"/>
    <dgm:cxn modelId="{F6A95B62-0241-4DE1-81F4-4202521A6183}" type="presParOf" srcId="{FC271AF0-6A0F-4CA7-A29E-F30DE6C0EB40}" destId="{F881280E-58BC-4301-8D91-5A68D37796D2}" srcOrd="0" destOrd="0" presId="urn:microsoft.com/office/officeart/2005/8/layout/list1"/>
    <dgm:cxn modelId="{0B680AEC-A01E-4496-B82F-8A631FD01B46}" type="presParOf" srcId="{F881280E-58BC-4301-8D91-5A68D37796D2}" destId="{5ADB9D6A-68B7-457D-A6F4-F240EF551868}" srcOrd="0" destOrd="0" presId="urn:microsoft.com/office/officeart/2005/8/layout/list1"/>
    <dgm:cxn modelId="{72C71F40-85D0-4903-B8D1-F60FAC60AFC9}" type="presParOf" srcId="{F881280E-58BC-4301-8D91-5A68D37796D2}" destId="{F9CF0236-422D-4BE5-BF55-003431E4E68E}" srcOrd="1" destOrd="0" presId="urn:microsoft.com/office/officeart/2005/8/layout/list1"/>
    <dgm:cxn modelId="{29BDD22F-B131-460E-807F-F0A75D37F64A}" type="presParOf" srcId="{FC271AF0-6A0F-4CA7-A29E-F30DE6C0EB40}" destId="{F7E54DFC-1A66-4634-B92B-E64815BC57F9}" srcOrd="1" destOrd="0" presId="urn:microsoft.com/office/officeart/2005/8/layout/list1"/>
    <dgm:cxn modelId="{F44D9646-51A6-43C8-BC95-63F41CA724C9}" type="presParOf" srcId="{FC271AF0-6A0F-4CA7-A29E-F30DE6C0EB40}" destId="{5D7F8ED2-D512-4069-93EA-F2771430F744}" srcOrd="2" destOrd="0" presId="urn:microsoft.com/office/officeart/2005/8/layout/list1"/>
    <dgm:cxn modelId="{C3734DAF-5EA5-45CF-928C-95AA06942D53}" type="presParOf" srcId="{FC271AF0-6A0F-4CA7-A29E-F30DE6C0EB40}" destId="{1DF855FF-C01E-4AFF-AAF1-E5AB5847E6DA}" srcOrd="3" destOrd="0" presId="urn:microsoft.com/office/officeart/2005/8/layout/list1"/>
    <dgm:cxn modelId="{065C63DA-59DC-4FB9-AC6F-A0965FA56599}" type="presParOf" srcId="{FC271AF0-6A0F-4CA7-A29E-F30DE6C0EB40}" destId="{EF992830-DA0C-40D5-BF7A-E4501AC425C3}" srcOrd="4" destOrd="0" presId="urn:microsoft.com/office/officeart/2005/8/layout/list1"/>
    <dgm:cxn modelId="{058E7CED-622F-4710-A26B-B6E05C683E5F}" type="presParOf" srcId="{EF992830-DA0C-40D5-BF7A-E4501AC425C3}" destId="{9CB2C232-5B83-4EAA-B7D4-C9D7D82EFAD1}" srcOrd="0" destOrd="0" presId="urn:microsoft.com/office/officeart/2005/8/layout/list1"/>
    <dgm:cxn modelId="{350D1DC5-F96A-4570-9F0C-EDAAC2F030E0}" type="presParOf" srcId="{EF992830-DA0C-40D5-BF7A-E4501AC425C3}" destId="{B6F952BF-A246-4EDB-8850-2B6468946EFD}" srcOrd="1" destOrd="0" presId="urn:microsoft.com/office/officeart/2005/8/layout/list1"/>
    <dgm:cxn modelId="{2711DFD1-9E51-49C6-A140-54B70DAF033C}" type="presParOf" srcId="{FC271AF0-6A0F-4CA7-A29E-F30DE6C0EB40}" destId="{60E4EAB5-FE38-4338-A582-A2D0DFFE7621}" srcOrd="5" destOrd="0" presId="urn:microsoft.com/office/officeart/2005/8/layout/list1"/>
    <dgm:cxn modelId="{6D7BCE93-F092-463C-AECB-FACD25A2730C}" type="presParOf" srcId="{FC271AF0-6A0F-4CA7-A29E-F30DE6C0EB40}" destId="{774D1F3A-343C-481C-9808-25335EA84573}" srcOrd="6" destOrd="0" presId="urn:microsoft.com/office/officeart/2005/8/layout/list1"/>
    <dgm:cxn modelId="{9339C3BD-C316-482E-A2A7-23163D4A0873}" type="presParOf" srcId="{FC271AF0-6A0F-4CA7-A29E-F30DE6C0EB40}" destId="{CDF1366F-E6C7-444C-BBAE-B92991F91B56}" srcOrd="7" destOrd="0" presId="urn:microsoft.com/office/officeart/2005/8/layout/list1"/>
    <dgm:cxn modelId="{39EC2294-AAD1-417F-8562-AB093DD03FFB}" type="presParOf" srcId="{FC271AF0-6A0F-4CA7-A29E-F30DE6C0EB40}" destId="{D1B093EC-1ECC-48DF-9AA1-DF4D33B3DF2E}" srcOrd="8" destOrd="0" presId="urn:microsoft.com/office/officeart/2005/8/layout/list1"/>
    <dgm:cxn modelId="{EF2C286D-BD2E-4D96-B108-C8EB65925C5C}" type="presParOf" srcId="{D1B093EC-1ECC-48DF-9AA1-DF4D33B3DF2E}" destId="{75175833-0D7C-4D7C-9A40-0E9E087AC0AC}" srcOrd="0" destOrd="0" presId="urn:microsoft.com/office/officeart/2005/8/layout/list1"/>
    <dgm:cxn modelId="{0CD1C0CA-71AD-4B51-A9FE-803FDB4F5671}" type="presParOf" srcId="{D1B093EC-1ECC-48DF-9AA1-DF4D33B3DF2E}" destId="{0FDB511B-8FED-4B38-A5A4-A6A6294CE5FC}" srcOrd="1" destOrd="0" presId="urn:microsoft.com/office/officeart/2005/8/layout/list1"/>
    <dgm:cxn modelId="{04814DD9-C8C2-4501-BC9D-D51574CE8F6C}" type="presParOf" srcId="{FC271AF0-6A0F-4CA7-A29E-F30DE6C0EB40}" destId="{646E8C92-5DD2-4EB2-AAD7-10222FABDE53}" srcOrd="9" destOrd="0" presId="urn:microsoft.com/office/officeart/2005/8/layout/list1"/>
    <dgm:cxn modelId="{4839FF18-B184-4571-9CA7-6E1F281C15E3}" type="presParOf" srcId="{FC271AF0-6A0F-4CA7-A29E-F30DE6C0EB40}" destId="{99FDCC3E-358D-4F61-A50F-736C1C4569D3}" srcOrd="10" destOrd="0" presId="urn:microsoft.com/office/officeart/2005/8/layout/list1"/>
    <dgm:cxn modelId="{C5A4E378-3DF9-46C8-9E3B-8A0525737DCE}" type="presParOf" srcId="{FC271AF0-6A0F-4CA7-A29E-F30DE6C0EB40}" destId="{3A2EEE9E-600E-419C-A594-D1868F351927}" srcOrd="11" destOrd="0" presId="urn:microsoft.com/office/officeart/2005/8/layout/list1"/>
    <dgm:cxn modelId="{9BFF7C21-57B9-4FC6-9AF3-3717F2020AF0}" type="presParOf" srcId="{FC271AF0-6A0F-4CA7-A29E-F30DE6C0EB40}" destId="{102045D6-E8FB-4C29-A418-09E801EF1A4C}" srcOrd="12" destOrd="0" presId="urn:microsoft.com/office/officeart/2005/8/layout/list1"/>
    <dgm:cxn modelId="{DA4A650C-254A-4CBD-BED5-4924B9B32128}" type="presParOf" srcId="{102045D6-E8FB-4C29-A418-09E801EF1A4C}" destId="{A6253FDB-4E49-47E4-9882-FB8B56D1782C}" srcOrd="0" destOrd="0" presId="urn:microsoft.com/office/officeart/2005/8/layout/list1"/>
    <dgm:cxn modelId="{FB32FE62-DD38-471E-B55A-33766245548E}" type="presParOf" srcId="{102045D6-E8FB-4C29-A418-09E801EF1A4C}" destId="{6434A442-B000-4952-8983-F089F6C2AD53}" srcOrd="1" destOrd="0" presId="urn:microsoft.com/office/officeart/2005/8/layout/list1"/>
    <dgm:cxn modelId="{CE022AB9-C87E-4377-BAD5-DB222F03A00F}" type="presParOf" srcId="{FC271AF0-6A0F-4CA7-A29E-F30DE6C0EB40}" destId="{9A47088A-A29E-4BB1-B6BB-6346BD655BF7}" srcOrd="13" destOrd="0" presId="urn:microsoft.com/office/officeart/2005/8/layout/list1"/>
    <dgm:cxn modelId="{89E2199C-E906-44D6-9651-CA48D9504206}" type="presParOf" srcId="{FC271AF0-6A0F-4CA7-A29E-F30DE6C0EB40}" destId="{56FB28C9-9F3A-4504-B5AA-09A8C3EFDAF9}" srcOrd="14" destOrd="0" presId="urn:microsoft.com/office/officeart/2005/8/layout/list1"/>
    <dgm:cxn modelId="{1EB6F86D-757F-480F-82DD-EEA1BCF3338E}" type="presParOf" srcId="{FC271AF0-6A0F-4CA7-A29E-F30DE6C0EB40}" destId="{C19002CA-4670-4192-A65D-6F8A8C8EBB44}" srcOrd="15" destOrd="0" presId="urn:microsoft.com/office/officeart/2005/8/layout/list1"/>
    <dgm:cxn modelId="{27B9CC0D-59B1-4448-A2DA-CA2CB274DB0D}" type="presParOf" srcId="{FC271AF0-6A0F-4CA7-A29E-F30DE6C0EB40}" destId="{6F236D17-B8C4-4CB3-B122-7E03B1064B93}" srcOrd="16" destOrd="0" presId="urn:microsoft.com/office/officeart/2005/8/layout/list1"/>
    <dgm:cxn modelId="{07CA6EB6-614E-4E71-AFE9-41B6DB01963F}" type="presParOf" srcId="{6F236D17-B8C4-4CB3-B122-7E03B1064B93}" destId="{681D34CC-31B3-4469-9F14-BB50C2C60E6B}" srcOrd="0" destOrd="0" presId="urn:microsoft.com/office/officeart/2005/8/layout/list1"/>
    <dgm:cxn modelId="{0EC45862-5DF5-4BE9-BABB-6B63AFFA63AD}" type="presParOf" srcId="{6F236D17-B8C4-4CB3-B122-7E03B1064B93}" destId="{25E74763-E59C-4157-AB4D-E1C19DDC155C}" srcOrd="1" destOrd="0" presId="urn:microsoft.com/office/officeart/2005/8/layout/list1"/>
    <dgm:cxn modelId="{D68B5BCF-E918-4C6F-9969-80B5C1306E79}" type="presParOf" srcId="{FC271AF0-6A0F-4CA7-A29E-F30DE6C0EB40}" destId="{EDA53967-55E7-4EAD-9B10-2104E1FF4D0B}" srcOrd="17" destOrd="0" presId="urn:microsoft.com/office/officeart/2005/8/layout/list1"/>
    <dgm:cxn modelId="{5EA8A4BF-4B9C-4F05-A8B2-CB2FC094E5AB}" type="presParOf" srcId="{FC271AF0-6A0F-4CA7-A29E-F30DE6C0EB40}" destId="{D2215720-D29D-4875-A9AD-84666526BFD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DCC73-AAE9-42A6-81BE-B5C842E2FCF5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1B4A75C6-3E02-4217-BB32-652594831C5E}">
      <dgm:prSet phldrT="[Text]"/>
      <dgm:spPr/>
      <dgm:t>
        <a:bodyPr/>
        <a:lstStyle/>
        <a:p>
          <a:r>
            <a:rPr lang="en-US" dirty="0"/>
            <a:t>Hospital</a:t>
          </a:r>
        </a:p>
      </dgm:t>
    </dgm:pt>
    <dgm:pt modelId="{AEE63C1C-D3DF-4289-83FE-8168F704E770}" type="parTrans" cxnId="{F09C58FB-2D89-4D07-A1F0-0581EF23A883}">
      <dgm:prSet/>
      <dgm:spPr/>
      <dgm:t>
        <a:bodyPr/>
        <a:lstStyle/>
        <a:p>
          <a:endParaRPr lang="en-US"/>
        </a:p>
      </dgm:t>
    </dgm:pt>
    <dgm:pt modelId="{ABE9F3EF-2703-46A6-B183-BDE5382020EF}" type="sibTrans" cxnId="{F09C58FB-2D89-4D07-A1F0-0581EF23A883}">
      <dgm:prSet/>
      <dgm:spPr/>
      <dgm:t>
        <a:bodyPr/>
        <a:lstStyle/>
        <a:p>
          <a:endParaRPr lang="en-US"/>
        </a:p>
      </dgm:t>
    </dgm:pt>
    <dgm:pt modelId="{497FB7F3-DBE6-4911-B4C5-1383ED178569}">
      <dgm:prSet phldrT="[Text]"/>
      <dgm:spPr/>
      <dgm:t>
        <a:bodyPr/>
        <a:lstStyle/>
        <a:p>
          <a:r>
            <a:rPr lang="en-US" dirty="0"/>
            <a:t>Specialty</a:t>
          </a:r>
        </a:p>
      </dgm:t>
    </dgm:pt>
    <dgm:pt modelId="{210069DA-7471-4A81-8326-748468CA811F}" type="parTrans" cxnId="{AF4B0AB0-4FA2-4AB0-AFD5-01154B4E24B6}">
      <dgm:prSet/>
      <dgm:spPr/>
      <dgm:t>
        <a:bodyPr/>
        <a:lstStyle/>
        <a:p>
          <a:endParaRPr lang="en-US"/>
        </a:p>
      </dgm:t>
    </dgm:pt>
    <dgm:pt modelId="{FF4719E6-81EF-4BEB-B0D9-0068ECC50696}" type="sibTrans" cxnId="{AF4B0AB0-4FA2-4AB0-AFD5-01154B4E24B6}">
      <dgm:prSet/>
      <dgm:spPr/>
      <dgm:t>
        <a:bodyPr/>
        <a:lstStyle/>
        <a:p>
          <a:endParaRPr lang="en-US"/>
        </a:p>
      </dgm:t>
    </dgm:pt>
    <dgm:pt modelId="{F991F306-B688-4377-BF06-A3836DCFC7B1}">
      <dgm:prSet phldrT="[Text]"/>
      <dgm:spPr/>
      <dgm:t>
        <a:bodyPr/>
        <a:lstStyle/>
        <a:p>
          <a:r>
            <a:rPr lang="en-US" dirty="0"/>
            <a:t>Clinic</a:t>
          </a:r>
        </a:p>
      </dgm:t>
    </dgm:pt>
    <dgm:pt modelId="{19BE1769-3603-424A-90AE-A7E646812594}" type="parTrans" cxnId="{77723DB0-69D7-4A10-AB6F-F4A52B1BAEA1}">
      <dgm:prSet/>
      <dgm:spPr/>
      <dgm:t>
        <a:bodyPr/>
        <a:lstStyle/>
        <a:p>
          <a:endParaRPr lang="en-US"/>
        </a:p>
      </dgm:t>
    </dgm:pt>
    <dgm:pt modelId="{9D95B837-0CE9-4DFC-A319-0179A56BE55C}" type="sibTrans" cxnId="{77723DB0-69D7-4A10-AB6F-F4A52B1BAEA1}">
      <dgm:prSet/>
      <dgm:spPr/>
      <dgm:t>
        <a:bodyPr/>
        <a:lstStyle/>
        <a:p>
          <a:endParaRPr lang="en-US"/>
        </a:p>
      </dgm:t>
    </dgm:pt>
    <dgm:pt modelId="{23557A13-7C50-4F3A-83A8-BB9EEAB70C3E}" type="pres">
      <dgm:prSet presAssocID="{3FBDCC73-AAE9-42A6-81BE-B5C842E2FCF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DFECAAE-11D0-4C69-8CE0-3B3625C949EA}" type="pres">
      <dgm:prSet presAssocID="{1B4A75C6-3E02-4217-BB32-652594831C5E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B7B2C7-52FD-493D-98AD-73A8CEC910CE}" type="pres">
      <dgm:prSet presAssocID="{1B4A75C6-3E02-4217-BB32-652594831C5E}" presName="gear1srcNode" presStyleLbl="node1" presStyleIdx="0" presStyleCnt="3"/>
      <dgm:spPr/>
    </dgm:pt>
    <dgm:pt modelId="{7D2600AF-A298-4A15-9091-0B6673409959}" type="pres">
      <dgm:prSet presAssocID="{1B4A75C6-3E02-4217-BB32-652594831C5E}" presName="gear1dstNode" presStyleLbl="node1" presStyleIdx="0" presStyleCnt="3"/>
      <dgm:spPr/>
    </dgm:pt>
    <dgm:pt modelId="{62791747-96F4-460C-A172-F7EF27CCD6D8}" type="pres">
      <dgm:prSet presAssocID="{497FB7F3-DBE6-4911-B4C5-1383ED178569}" presName="gear2" presStyleLbl="node1" presStyleIdx="1" presStyleCnt="3">
        <dgm:presLayoutVars>
          <dgm:chMax val="1"/>
          <dgm:bulletEnabled val="1"/>
        </dgm:presLayoutVars>
      </dgm:prSet>
      <dgm:spPr/>
    </dgm:pt>
    <dgm:pt modelId="{20A9C38B-95F6-4841-BED6-68C3F1D01125}" type="pres">
      <dgm:prSet presAssocID="{497FB7F3-DBE6-4911-B4C5-1383ED178569}" presName="gear2srcNode" presStyleLbl="node1" presStyleIdx="1" presStyleCnt="3"/>
      <dgm:spPr/>
    </dgm:pt>
    <dgm:pt modelId="{B5E11840-C02D-4072-B332-2046E1F09DBC}" type="pres">
      <dgm:prSet presAssocID="{497FB7F3-DBE6-4911-B4C5-1383ED178569}" presName="gear2dstNode" presStyleLbl="node1" presStyleIdx="1" presStyleCnt="3"/>
      <dgm:spPr/>
    </dgm:pt>
    <dgm:pt modelId="{F5EE493B-561F-49BF-9487-D9563EEDE908}" type="pres">
      <dgm:prSet presAssocID="{F991F306-B688-4377-BF06-A3836DCFC7B1}" presName="gear3" presStyleLbl="node1" presStyleIdx="2" presStyleCnt="3"/>
      <dgm:spPr/>
    </dgm:pt>
    <dgm:pt modelId="{685C474F-EFF8-48DA-A798-0FA54B121FCD}" type="pres">
      <dgm:prSet presAssocID="{F991F306-B688-4377-BF06-A3836DCFC7B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9640582-3EB8-4BC4-A744-E7D47E66BB77}" type="pres">
      <dgm:prSet presAssocID="{F991F306-B688-4377-BF06-A3836DCFC7B1}" presName="gear3srcNode" presStyleLbl="node1" presStyleIdx="2" presStyleCnt="3"/>
      <dgm:spPr/>
    </dgm:pt>
    <dgm:pt modelId="{98CBB387-267B-42D8-85CA-6D2C499A06C2}" type="pres">
      <dgm:prSet presAssocID="{F991F306-B688-4377-BF06-A3836DCFC7B1}" presName="gear3dstNode" presStyleLbl="node1" presStyleIdx="2" presStyleCnt="3"/>
      <dgm:spPr/>
    </dgm:pt>
    <dgm:pt modelId="{74A201D0-59BC-4F6E-85F8-B0D4D7A87AB5}" type="pres">
      <dgm:prSet presAssocID="{ABE9F3EF-2703-46A6-B183-BDE5382020EF}" presName="connector1" presStyleLbl="sibTrans2D1" presStyleIdx="0" presStyleCnt="3"/>
      <dgm:spPr/>
    </dgm:pt>
    <dgm:pt modelId="{C191EC98-9DA9-4647-9C82-CB340B6A2FD8}" type="pres">
      <dgm:prSet presAssocID="{FF4719E6-81EF-4BEB-B0D9-0068ECC50696}" presName="connector2" presStyleLbl="sibTrans2D1" presStyleIdx="1" presStyleCnt="3"/>
      <dgm:spPr/>
    </dgm:pt>
    <dgm:pt modelId="{CF7815BE-7E59-4769-A605-266C90883183}" type="pres">
      <dgm:prSet presAssocID="{9D95B837-0CE9-4DFC-A319-0179A56BE55C}" presName="connector3" presStyleLbl="sibTrans2D1" presStyleIdx="2" presStyleCnt="3"/>
      <dgm:spPr/>
    </dgm:pt>
  </dgm:ptLst>
  <dgm:cxnLst>
    <dgm:cxn modelId="{C16C0201-E14E-481C-9107-AC6D5056C1B1}" type="presOf" srcId="{497FB7F3-DBE6-4911-B4C5-1383ED178569}" destId="{20A9C38B-95F6-4841-BED6-68C3F1D01125}" srcOrd="1" destOrd="0" presId="urn:microsoft.com/office/officeart/2005/8/layout/gear1"/>
    <dgm:cxn modelId="{5410884F-3C30-4022-A65C-44A29676C7EE}" type="presOf" srcId="{F991F306-B688-4377-BF06-A3836DCFC7B1}" destId="{98CBB387-267B-42D8-85CA-6D2C499A06C2}" srcOrd="3" destOrd="0" presId="urn:microsoft.com/office/officeart/2005/8/layout/gear1"/>
    <dgm:cxn modelId="{9AB22C69-7818-47E3-B388-52B44A14BC13}" type="presOf" srcId="{1B4A75C6-3E02-4217-BB32-652594831C5E}" destId="{DDFECAAE-11D0-4C69-8CE0-3B3625C949EA}" srcOrd="0" destOrd="0" presId="urn:microsoft.com/office/officeart/2005/8/layout/gear1"/>
    <dgm:cxn modelId="{BE250478-184B-44FB-BBAD-47A12640CFEA}" type="presOf" srcId="{FF4719E6-81EF-4BEB-B0D9-0068ECC50696}" destId="{C191EC98-9DA9-4647-9C82-CB340B6A2FD8}" srcOrd="0" destOrd="0" presId="urn:microsoft.com/office/officeart/2005/8/layout/gear1"/>
    <dgm:cxn modelId="{4F793C7F-D1C3-46ED-9152-25B321156FC8}" type="presOf" srcId="{F991F306-B688-4377-BF06-A3836DCFC7B1}" destId="{685C474F-EFF8-48DA-A798-0FA54B121FCD}" srcOrd="1" destOrd="0" presId="urn:microsoft.com/office/officeart/2005/8/layout/gear1"/>
    <dgm:cxn modelId="{DF269481-AD36-4DE2-8C5A-35FE39D3F7AF}" type="presOf" srcId="{9D95B837-0CE9-4DFC-A319-0179A56BE55C}" destId="{CF7815BE-7E59-4769-A605-266C90883183}" srcOrd="0" destOrd="0" presId="urn:microsoft.com/office/officeart/2005/8/layout/gear1"/>
    <dgm:cxn modelId="{CC444F89-5077-4649-9B63-4E1F4FA5A42E}" type="presOf" srcId="{F991F306-B688-4377-BF06-A3836DCFC7B1}" destId="{69640582-3EB8-4BC4-A744-E7D47E66BB77}" srcOrd="2" destOrd="0" presId="urn:microsoft.com/office/officeart/2005/8/layout/gear1"/>
    <dgm:cxn modelId="{360A06A4-A227-47CC-94DB-D3C63A6F67F1}" type="presOf" srcId="{F991F306-B688-4377-BF06-A3836DCFC7B1}" destId="{F5EE493B-561F-49BF-9487-D9563EEDE908}" srcOrd="0" destOrd="0" presId="urn:microsoft.com/office/officeart/2005/8/layout/gear1"/>
    <dgm:cxn modelId="{71FE2DA4-00EE-437B-843A-D172D648AB6F}" type="presOf" srcId="{497FB7F3-DBE6-4911-B4C5-1383ED178569}" destId="{62791747-96F4-460C-A172-F7EF27CCD6D8}" srcOrd="0" destOrd="0" presId="urn:microsoft.com/office/officeart/2005/8/layout/gear1"/>
    <dgm:cxn modelId="{AF4B0AB0-4FA2-4AB0-AFD5-01154B4E24B6}" srcId="{3FBDCC73-AAE9-42A6-81BE-B5C842E2FCF5}" destId="{497FB7F3-DBE6-4911-B4C5-1383ED178569}" srcOrd="1" destOrd="0" parTransId="{210069DA-7471-4A81-8326-748468CA811F}" sibTransId="{FF4719E6-81EF-4BEB-B0D9-0068ECC50696}"/>
    <dgm:cxn modelId="{77723DB0-69D7-4A10-AB6F-F4A52B1BAEA1}" srcId="{3FBDCC73-AAE9-42A6-81BE-B5C842E2FCF5}" destId="{F991F306-B688-4377-BF06-A3836DCFC7B1}" srcOrd="2" destOrd="0" parTransId="{19BE1769-3603-424A-90AE-A7E646812594}" sibTransId="{9D95B837-0CE9-4DFC-A319-0179A56BE55C}"/>
    <dgm:cxn modelId="{F47CD5B1-9271-4A76-AD64-523D77E061D5}" type="presOf" srcId="{1B4A75C6-3E02-4217-BB32-652594831C5E}" destId="{F8B7B2C7-52FD-493D-98AD-73A8CEC910CE}" srcOrd="1" destOrd="0" presId="urn:microsoft.com/office/officeart/2005/8/layout/gear1"/>
    <dgm:cxn modelId="{7462B2C5-A605-4DBE-9880-B0BD4B7308B0}" type="presOf" srcId="{497FB7F3-DBE6-4911-B4C5-1383ED178569}" destId="{B5E11840-C02D-4072-B332-2046E1F09DBC}" srcOrd="2" destOrd="0" presId="urn:microsoft.com/office/officeart/2005/8/layout/gear1"/>
    <dgm:cxn modelId="{69A83CD7-BF6F-42E5-8225-1E4F264E7BCD}" type="presOf" srcId="{3FBDCC73-AAE9-42A6-81BE-B5C842E2FCF5}" destId="{23557A13-7C50-4F3A-83A8-BB9EEAB70C3E}" srcOrd="0" destOrd="0" presId="urn:microsoft.com/office/officeart/2005/8/layout/gear1"/>
    <dgm:cxn modelId="{2FAA2DE3-19A0-44A0-AF7A-913A85408376}" type="presOf" srcId="{1B4A75C6-3E02-4217-BB32-652594831C5E}" destId="{7D2600AF-A298-4A15-9091-0B6673409959}" srcOrd="2" destOrd="0" presId="urn:microsoft.com/office/officeart/2005/8/layout/gear1"/>
    <dgm:cxn modelId="{834E10F7-F8B6-4653-9DE4-5E6341493DAF}" type="presOf" srcId="{ABE9F3EF-2703-46A6-B183-BDE5382020EF}" destId="{74A201D0-59BC-4F6E-85F8-B0D4D7A87AB5}" srcOrd="0" destOrd="0" presId="urn:microsoft.com/office/officeart/2005/8/layout/gear1"/>
    <dgm:cxn modelId="{F09C58FB-2D89-4D07-A1F0-0581EF23A883}" srcId="{3FBDCC73-AAE9-42A6-81BE-B5C842E2FCF5}" destId="{1B4A75C6-3E02-4217-BB32-652594831C5E}" srcOrd="0" destOrd="0" parTransId="{AEE63C1C-D3DF-4289-83FE-8168F704E770}" sibTransId="{ABE9F3EF-2703-46A6-B183-BDE5382020EF}"/>
    <dgm:cxn modelId="{713BBCF1-401E-4D4B-85B3-98154B723814}" type="presParOf" srcId="{23557A13-7C50-4F3A-83A8-BB9EEAB70C3E}" destId="{DDFECAAE-11D0-4C69-8CE0-3B3625C949EA}" srcOrd="0" destOrd="0" presId="urn:microsoft.com/office/officeart/2005/8/layout/gear1"/>
    <dgm:cxn modelId="{011DFABA-D27F-416B-AF24-038FD6A02EAF}" type="presParOf" srcId="{23557A13-7C50-4F3A-83A8-BB9EEAB70C3E}" destId="{F8B7B2C7-52FD-493D-98AD-73A8CEC910CE}" srcOrd="1" destOrd="0" presId="urn:microsoft.com/office/officeart/2005/8/layout/gear1"/>
    <dgm:cxn modelId="{C65FFBF0-F201-4885-9385-3059ADCF60DA}" type="presParOf" srcId="{23557A13-7C50-4F3A-83A8-BB9EEAB70C3E}" destId="{7D2600AF-A298-4A15-9091-0B6673409959}" srcOrd="2" destOrd="0" presId="urn:microsoft.com/office/officeart/2005/8/layout/gear1"/>
    <dgm:cxn modelId="{2FF82B82-015C-4A38-86A7-AA8A774DC597}" type="presParOf" srcId="{23557A13-7C50-4F3A-83A8-BB9EEAB70C3E}" destId="{62791747-96F4-460C-A172-F7EF27CCD6D8}" srcOrd="3" destOrd="0" presId="urn:microsoft.com/office/officeart/2005/8/layout/gear1"/>
    <dgm:cxn modelId="{A3CC0588-21F3-4899-803B-3CED0BF0C778}" type="presParOf" srcId="{23557A13-7C50-4F3A-83A8-BB9EEAB70C3E}" destId="{20A9C38B-95F6-4841-BED6-68C3F1D01125}" srcOrd="4" destOrd="0" presId="urn:microsoft.com/office/officeart/2005/8/layout/gear1"/>
    <dgm:cxn modelId="{1C01EA65-8B09-4BCF-8CDD-113193548E63}" type="presParOf" srcId="{23557A13-7C50-4F3A-83A8-BB9EEAB70C3E}" destId="{B5E11840-C02D-4072-B332-2046E1F09DBC}" srcOrd="5" destOrd="0" presId="urn:microsoft.com/office/officeart/2005/8/layout/gear1"/>
    <dgm:cxn modelId="{8C0E6269-9A06-4144-85C9-0415B7FEA42F}" type="presParOf" srcId="{23557A13-7C50-4F3A-83A8-BB9EEAB70C3E}" destId="{F5EE493B-561F-49BF-9487-D9563EEDE908}" srcOrd="6" destOrd="0" presId="urn:microsoft.com/office/officeart/2005/8/layout/gear1"/>
    <dgm:cxn modelId="{234098CF-931B-4BC3-B3FD-C4B0F32B4FA6}" type="presParOf" srcId="{23557A13-7C50-4F3A-83A8-BB9EEAB70C3E}" destId="{685C474F-EFF8-48DA-A798-0FA54B121FCD}" srcOrd="7" destOrd="0" presId="urn:microsoft.com/office/officeart/2005/8/layout/gear1"/>
    <dgm:cxn modelId="{31794494-1A0B-46D4-8761-9600457EE432}" type="presParOf" srcId="{23557A13-7C50-4F3A-83A8-BB9EEAB70C3E}" destId="{69640582-3EB8-4BC4-A744-E7D47E66BB77}" srcOrd="8" destOrd="0" presId="urn:microsoft.com/office/officeart/2005/8/layout/gear1"/>
    <dgm:cxn modelId="{FE09B500-27AC-4F3D-A054-CEB6BB8D8DB9}" type="presParOf" srcId="{23557A13-7C50-4F3A-83A8-BB9EEAB70C3E}" destId="{98CBB387-267B-42D8-85CA-6D2C499A06C2}" srcOrd="9" destOrd="0" presId="urn:microsoft.com/office/officeart/2005/8/layout/gear1"/>
    <dgm:cxn modelId="{93BE7015-CC2C-4F36-8D79-EE73EB8C5B4D}" type="presParOf" srcId="{23557A13-7C50-4F3A-83A8-BB9EEAB70C3E}" destId="{74A201D0-59BC-4F6E-85F8-B0D4D7A87AB5}" srcOrd="10" destOrd="0" presId="urn:microsoft.com/office/officeart/2005/8/layout/gear1"/>
    <dgm:cxn modelId="{12B295F0-0A3B-494D-98C5-D99AB75D7044}" type="presParOf" srcId="{23557A13-7C50-4F3A-83A8-BB9EEAB70C3E}" destId="{C191EC98-9DA9-4647-9C82-CB340B6A2FD8}" srcOrd="11" destOrd="0" presId="urn:microsoft.com/office/officeart/2005/8/layout/gear1"/>
    <dgm:cxn modelId="{6EE5C52B-A4E0-416D-9FD5-EA6C247CBB08}" type="presParOf" srcId="{23557A13-7C50-4F3A-83A8-BB9EEAB70C3E}" destId="{CF7815BE-7E59-4769-A605-266C908831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FF19A-9D92-47B4-8D20-97933AB3D87A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944CFD-38E4-410A-A564-D7B14FBF5675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Mortality Index</a:t>
          </a:r>
        </a:p>
      </dgm:t>
    </dgm:pt>
    <dgm:pt modelId="{FFF426C3-5F61-461A-8494-03D71CA777CA}" type="parTrans" cxnId="{106EBA94-6C67-4F5B-9570-5CC68EF82DDC}">
      <dgm:prSet/>
      <dgm:spPr/>
      <dgm:t>
        <a:bodyPr/>
        <a:lstStyle/>
        <a:p>
          <a:endParaRPr lang="en-US"/>
        </a:p>
      </dgm:t>
    </dgm:pt>
    <dgm:pt modelId="{CD13A151-929E-4918-A545-36F08CC22062}" type="sibTrans" cxnId="{106EBA94-6C67-4F5B-9570-5CC68EF82DDC}">
      <dgm:prSet/>
      <dgm:spPr/>
      <dgm:t>
        <a:bodyPr/>
        <a:lstStyle/>
        <a:p>
          <a:endParaRPr lang="en-US"/>
        </a:p>
      </dgm:t>
    </dgm:pt>
    <dgm:pt modelId="{285E754E-CFB5-47EA-B75F-91D44456E0AB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Complication </a:t>
          </a:r>
        </a:p>
        <a:p>
          <a:r>
            <a:rPr lang="en-US" sz="1600" b="1" dirty="0">
              <a:solidFill>
                <a:schemeClr val="tx1"/>
              </a:solidFill>
            </a:rPr>
            <a:t>Index</a:t>
          </a:r>
        </a:p>
      </dgm:t>
    </dgm:pt>
    <dgm:pt modelId="{DFA630D8-0D27-48EB-B278-63229D3250D9}" type="parTrans" cxnId="{EE4C9F4E-E4B1-46CE-97B5-0FB2384F3708}">
      <dgm:prSet/>
      <dgm:spPr/>
      <dgm:t>
        <a:bodyPr/>
        <a:lstStyle/>
        <a:p>
          <a:endParaRPr lang="en-US"/>
        </a:p>
      </dgm:t>
    </dgm:pt>
    <dgm:pt modelId="{9D36CAD2-A377-4359-8F49-42FC3BFB3B90}" type="sibTrans" cxnId="{EE4C9F4E-E4B1-46CE-97B5-0FB2384F3708}">
      <dgm:prSet/>
      <dgm:spPr/>
      <dgm:t>
        <a:bodyPr/>
        <a:lstStyle/>
        <a:p>
          <a:endParaRPr lang="en-US"/>
        </a:p>
      </dgm:t>
    </dgm:pt>
    <dgm:pt modelId="{F23A7305-0B67-481E-BFCE-1EC26DA4A825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Harm Events</a:t>
          </a:r>
        </a:p>
      </dgm:t>
    </dgm:pt>
    <dgm:pt modelId="{5FB4162C-5A4C-4BCB-8661-171C0AB46CEC}" type="parTrans" cxnId="{589F42FD-E9F8-4470-864F-B37D2B18F7C8}">
      <dgm:prSet/>
      <dgm:spPr/>
      <dgm:t>
        <a:bodyPr/>
        <a:lstStyle/>
        <a:p>
          <a:endParaRPr lang="en-US"/>
        </a:p>
      </dgm:t>
    </dgm:pt>
    <dgm:pt modelId="{9644F922-247F-433F-B82D-967F28F7F10B}" type="sibTrans" cxnId="{589F42FD-E9F8-4470-864F-B37D2B18F7C8}">
      <dgm:prSet/>
      <dgm:spPr/>
      <dgm:t>
        <a:bodyPr/>
        <a:lstStyle/>
        <a:p>
          <a:endParaRPr lang="en-US"/>
        </a:p>
      </dgm:t>
    </dgm:pt>
    <dgm:pt modelId="{51631E9C-4E73-4F1D-8401-DF5121953C0D}">
      <dgm:prSet phldrT="[Text]"/>
      <dgm:spPr/>
      <dgm:t>
        <a:bodyPr/>
        <a:lstStyle/>
        <a:p>
          <a:r>
            <a:rPr lang="en-US" dirty="0"/>
            <a:t>Outcome Measures</a:t>
          </a:r>
        </a:p>
      </dgm:t>
    </dgm:pt>
    <dgm:pt modelId="{D8990683-9D63-4481-935A-3EB1822C764D}" type="parTrans" cxnId="{B1FAF528-AB38-4B64-A821-90BBAD23B0D7}">
      <dgm:prSet/>
      <dgm:spPr/>
      <dgm:t>
        <a:bodyPr/>
        <a:lstStyle/>
        <a:p>
          <a:endParaRPr lang="en-US"/>
        </a:p>
      </dgm:t>
    </dgm:pt>
    <dgm:pt modelId="{223FBA9D-A916-4EF6-9EF7-844F3F19128D}" type="sibTrans" cxnId="{B1FAF528-AB38-4B64-A821-90BBAD23B0D7}">
      <dgm:prSet/>
      <dgm:spPr/>
      <dgm:t>
        <a:bodyPr/>
        <a:lstStyle/>
        <a:p>
          <a:endParaRPr lang="en-US"/>
        </a:p>
      </dgm:t>
    </dgm:pt>
    <dgm:pt modelId="{E1D2A8E1-B7DF-4832-9577-4FC11E603B32}" type="pres">
      <dgm:prSet presAssocID="{B77FF19A-9D92-47B4-8D20-97933AB3D87A}" presName="Name0" presStyleCnt="0">
        <dgm:presLayoutVars>
          <dgm:chMax val="4"/>
          <dgm:resizeHandles val="exact"/>
        </dgm:presLayoutVars>
      </dgm:prSet>
      <dgm:spPr/>
    </dgm:pt>
    <dgm:pt modelId="{0D6A88F3-F263-42BD-AE9C-B199BA7FF8A3}" type="pres">
      <dgm:prSet presAssocID="{B77FF19A-9D92-47B4-8D20-97933AB3D87A}" presName="ellipse" presStyleLbl="trBgShp" presStyleIdx="0" presStyleCnt="1" custLinFactNeighborX="-2205" custLinFactNeighborY="7101"/>
      <dgm:spPr/>
    </dgm:pt>
    <dgm:pt modelId="{09B14035-87B8-49D4-B6C3-72232C1C6AAC}" type="pres">
      <dgm:prSet presAssocID="{B77FF19A-9D92-47B4-8D20-97933AB3D87A}" presName="arrow1" presStyleLbl="fgShp" presStyleIdx="0" presStyleCnt="1" custLinFactNeighborX="11142"/>
      <dgm:spPr/>
    </dgm:pt>
    <dgm:pt modelId="{CE63F99A-2C17-43A7-AD82-488590AD8AFC}" type="pres">
      <dgm:prSet presAssocID="{B77FF19A-9D92-47B4-8D20-97933AB3D87A}" presName="rectangle" presStyleLbl="revTx" presStyleIdx="0" presStyleCnt="1">
        <dgm:presLayoutVars>
          <dgm:bulletEnabled val="1"/>
        </dgm:presLayoutVars>
      </dgm:prSet>
      <dgm:spPr/>
    </dgm:pt>
    <dgm:pt modelId="{C0D23B36-07D4-4EB5-9BCD-150B7717B26E}" type="pres">
      <dgm:prSet presAssocID="{285E754E-CFB5-47EA-B75F-91D44456E0AB}" presName="item1" presStyleLbl="node1" presStyleIdx="0" presStyleCnt="3">
        <dgm:presLayoutVars>
          <dgm:bulletEnabled val="1"/>
        </dgm:presLayoutVars>
      </dgm:prSet>
      <dgm:spPr/>
    </dgm:pt>
    <dgm:pt modelId="{D3980C3D-6B32-4F01-94A2-9A1900BB7F4E}" type="pres">
      <dgm:prSet presAssocID="{F23A7305-0B67-481E-BFCE-1EC26DA4A825}" presName="item2" presStyleLbl="node1" presStyleIdx="1" presStyleCnt="3" custScaleX="161425" custScaleY="103593" custLinFactNeighborX="-26819" custLinFactNeighborY="-26653">
        <dgm:presLayoutVars>
          <dgm:bulletEnabled val="1"/>
        </dgm:presLayoutVars>
      </dgm:prSet>
      <dgm:spPr/>
    </dgm:pt>
    <dgm:pt modelId="{89EC511E-E0DA-486E-96DD-F36A36B0636C}" type="pres">
      <dgm:prSet presAssocID="{51631E9C-4E73-4F1D-8401-DF5121953C0D}" presName="item3" presStyleLbl="node1" presStyleIdx="2" presStyleCnt="3" custScaleX="142416" custScaleY="102693" custLinFactNeighborX="39336" custLinFactNeighborY="-1575">
        <dgm:presLayoutVars>
          <dgm:bulletEnabled val="1"/>
        </dgm:presLayoutVars>
      </dgm:prSet>
      <dgm:spPr/>
    </dgm:pt>
    <dgm:pt modelId="{E9E0CFAD-FF38-4E2B-9EFB-EBD329084D98}" type="pres">
      <dgm:prSet presAssocID="{B77FF19A-9D92-47B4-8D20-97933AB3D87A}" presName="funnel" presStyleLbl="trAlignAcc1" presStyleIdx="0" presStyleCnt="1" custScaleX="138610" custScaleY="112489" custLinFactNeighborY="399"/>
      <dgm:spPr/>
    </dgm:pt>
  </dgm:ptLst>
  <dgm:cxnLst>
    <dgm:cxn modelId="{B1FAF528-AB38-4B64-A821-90BBAD23B0D7}" srcId="{B77FF19A-9D92-47B4-8D20-97933AB3D87A}" destId="{51631E9C-4E73-4F1D-8401-DF5121953C0D}" srcOrd="3" destOrd="0" parTransId="{D8990683-9D63-4481-935A-3EB1822C764D}" sibTransId="{223FBA9D-A916-4EF6-9EF7-844F3F19128D}"/>
    <dgm:cxn modelId="{EE4C9F4E-E4B1-46CE-97B5-0FB2384F3708}" srcId="{B77FF19A-9D92-47B4-8D20-97933AB3D87A}" destId="{285E754E-CFB5-47EA-B75F-91D44456E0AB}" srcOrd="1" destOrd="0" parTransId="{DFA630D8-0D27-48EB-B278-63229D3250D9}" sibTransId="{9D36CAD2-A377-4359-8F49-42FC3BFB3B90}"/>
    <dgm:cxn modelId="{65C8F454-ECBA-4875-937B-8110180A568F}" type="presOf" srcId="{51631E9C-4E73-4F1D-8401-DF5121953C0D}" destId="{CE63F99A-2C17-43A7-AD82-488590AD8AFC}" srcOrd="0" destOrd="0" presId="urn:microsoft.com/office/officeart/2005/8/layout/funnel1"/>
    <dgm:cxn modelId="{2B924462-8C23-4BBA-9408-2C85C2A45398}" type="presOf" srcId="{F23A7305-0B67-481E-BFCE-1EC26DA4A825}" destId="{C0D23B36-07D4-4EB5-9BCD-150B7717B26E}" srcOrd="0" destOrd="0" presId="urn:microsoft.com/office/officeart/2005/8/layout/funnel1"/>
    <dgm:cxn modelId="{106EBA94-6C67-4F5B-9570-5CC68EF82DDC}" srcId="{B77FF19A-9D92-47B4-8D20-97933AB3D87A}" destId="{18944CFD-38E4-410A-A564-D7B14FBF5675}" srcOrd="0" destOrd="0" parTransId="{FFF426C3-5F61-461A-8494-03D71CA777CA}" sibTransId="{CD13A151-929E-4918-A545-36F08CC22062}"/>
    <dgm:cxn modelId="{6E2374D1-718E-4FB1-B530-038A6E36F6D8}" type="presOf" srcId="{285E754E-CFB5-47EA-B75F-91D44456E0AB}" destId="{D3980C3D-6B32-4F01-94A2-9A1900BB7F4E}" srcOrd="0" destOrd="0" presId="urn:microsoft.com/office/officeart/2005/8/layout/funnel1"/>
    <dgm:cxn modelId="{F6BE16F0-B3EE-4218-BDE8-85572A643E09}" type="presOf" srcId="{18944CFD-38E4-410A-A564-D7B14FBF5675}" destId="{89EC511E-E0DA-486E-96DD-F36A36B0636C}" srcOrd="0" destOrd="0" presId="urn:microsoft.com/office/officeart/2005/8/layout/funnel1"/>
    <dgm:cxn modelId="{DE0DDAF4-CAC4-4A34-91E1-DDA926E01E69}" type="presOf" srcId="{B77FF19A-9D92-47B4-8D20-97933AB3D87A}" destId="{E1D2A8E1-B7DF-4832-9577-4FC11E603B32}" srcOrd="0" destOrd="0" presId="urn:microsoft.com/office/officeart/2005/8/layout/funnel1"/>
    <dgm:cxn modelId="{589F42FD-E9F8-4470-864F-B37D2B18F7C8}" srcId="{B77FF19A-9D92-47B4-8D20-97933AB3D87A}" destId="{F23A7305-0B67-481E-BFCE-1EC26DA4A825}" srcOrd="2" destOrd="0" parTransId="{5FB4162C-5A4C-4BCB-8661-171C0AB46CEC}" sibTransId="{9644F922-247F-433F-B82D-967F28F7F10B}"/>
    <dgm:cxn modelId="{35C4B612-67CF-4E33-BC37-838BCFAFA4AA}" type="presParOf" srcId="{E1D2A8E1-B7DF-4832-9577-4FC11E603B32}" destId="{0D6A88F3-F263-42BD-AE9C-B199BA7FF8A3}" srcOrd="0" destOrd="0" presId="urn:microsoft.com/office/officeart/2005/8/layout/funnel1"/>
    <dgm:cxn modelId="{804E8EA9-947F-4CC3-8D58-1FEDB8F071D1}" type="presParOf" srcId="{E1D2A8E1-B7DF-4832-9577-4FC11E603B32}" destId="{09B14035-87B8-49D4-B6C3-72232C1C6AAC}" srcOrd="1" destOrd="0" presId="urn:microsoft.com/office/officeart/2005/8/layout/funnel1"/>
    <dgm:cxn modelId="{0F2F6E61-2FC5-425C-A6BE-A73F40CBB132}" type="presParOf" srcId="{E1D2A8E1-B7DF-4832-9577-4FC11E603B32}" destId="{CE63F99A-2C17-43A7-AD82-488590AD8AFC}" srcOrd="2" destOrd="0" presId="urn:microsoft.com/office/officeart/2005/8/layout/funnel1"/>
    <dgm:cxn modelId="{D651A707-0E32-4E07-9C13-159CA4EF45CE}" type="presParOf" srcId="{E1D2A8E1-B7DF-4832-9577-4FC11E603B32}" destId="{C0D23B36-07D4-4EB5-9BCD-150B7717B26E}" srcOrd="3" destOrd="0" presId="urn:microsoft.com/office/officeart/2005/8/layout/funnel1"/>
    <dgm:cxn modelId="{92E12FB9-4549-43A1-B3FA-C998249ACF2E}" type="presParOf" srcId="{E1D2A8E1-B7DF-4832-9577-4FC11E603B32}" destId="{D3980C3D-6B32-4F01-94A2-9A1900BB7F4E}" srcOrd="4" destOrd="0" presId="urn:microsoft.com/office/officeart/2005/8/layout/funnel1"/>
    <dgm:cxn modelId="{2974D36C-47F9-4B06-AE6C-7A548F157E6C}" type="presParOf" srcId="{E1D2A8E1-B7DF-4832-9577-4FC11E603B32}" destId="{89EC511E-E0DA-486E-96DD-F36A36B0636C}" srcOrd="5" destOrd="0" presId="urn:microsoft.com/office/officeart/2005/8/layout/funnel1"/>
    <dgm:cxn modelId="{4B50F59C-6652-4C24-9F52-7F63E239FA1B}" type="presParOf" srcId="{E1D2A8E1-B7DF-4832-9577-4FC11E603B32}" destId="{E9E0CFAD-FF38-4E2B-9EFB-EBD329084D9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5FC604-93FA-4154-8BCE-0EC4F4CBA009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E2A106-62A5-42AF-B138-CFEF12E846D1}">
      <dgm:prSet phldrT="[Text]" custT="1"/>
      <dgm:spPr/>
      <dgm:t>
        <a:bodyPr/>
        <a:lstStyle/>
        <a:p>
          <a:r>
            <a:rPr lang="en-US" sz="4000" dirty="0"/>
            <a:t>Care Progression</a:t>
          </a:r>
        </a:p>
      </dgm:t>
    </dgm:pt>
    <dgm:pt modelId="{8453E643-B932-4EEA-BBE5-16C0861B5918}" type="parTrans" cxnId="{FFCC9243-76F8-4358-8607-8FD5C18B1EA7}">
      <dgm:prSet/>
      <dgm:spPr/>
      <dgm:t>
        <a:bodyPr/>
        <a:lstStyle/>
        <a:p>
          <a:endParaRPr lang="en-US"/>
        </a:p>
      </dgm:t>
    </dgm:pt>
    <dgm:pt modelId="{8EEEED01-7C2C-4B5D-8D2A-23630D2447A4}" type="sibTrans" cxnId="{FFCC9243-76F8-4358-8607-8FD5C18B1EA7}">
      <dgm:prSet/>
      <dgm:spPr/>
      <dgm:t>
        <a:bodyPr/>
        <a:lstStyle/>
        <a:p>
          <a:endParaRPr lang="en-US"/>
        </a:p>
      </dgm:t>
    </dgm:pt>
    <dgm:pt modelId="{8FD0651F-92E0-4867-9E43-9E85C1E40FEF}">
      <dgm:prSet phldrT="[Text]"/>
      <dgm:spPr/>
      <dgm:t>
        <a:bodyPr/>
        <a:lstStyle/>
        <a:p>
          <a:r>
            <a:rPr lang="en-US" dirty="0"/>
            <a:t>30 Day Readmissions</a:t>
          </a:r>
        </a:p>
      </dgm:t>
    </dgm:pt>
    <dgm:pt modelId="{18DD5F6F-ECE2-4DC2-95DC-D61DC5AAF917}" type="parTrans" cxnId="{2CE2DE16-CC4B-4395-825F-58A6A086CF81}">
      <dgm:prSet/>
      <dgm:spPr/>
      <dgm:t>
        <a:bodyPr/>
        <a:lstStyle/>
        <a:p>
          <a:endParaRPr lang="en-US"/>
        </a:p>
      </dgm:t>
    </dgm:pt>
    <dgm:pt modelId="{B82D684F-9296-4501-B76C-D5B0C88EEBDB}" type="sibTrans" cxnId="{2CE2DE16-CC4B-4395-825F-58A6A086CF81}">
      <dgm:prSet/>
      <dgm:spPr/>
      <dgm:t>
        <a:bodyPr/>
        <a:lstStyle/>
        <a:p>
          <a:endParaRPr lang="en-US"/>
        </a:p>
      </dgm:t>
    </dgm:pt>
    <dgm:pt modelId="{41B57F83-B577-4819-9D68-9B814FC051B7}">
      <dgm:prSet phldrT="[Text]"/>
      <dgm:spPr/>
      <dgm:t>
        <a:bodyPr/>
        <a:lstStyle/>
        <a:p>
          <a:r>
            <a:rPr lang="en-US" dirty="0"/>
            <a:t>ED Throughput</a:t>
          </a:r>
        </a:p>
      </dgm:t>
    </dgm:pt>
    <dgm:pt modelId="{A8D4E2A2-6FB9-49F5-9E92-C5F5B81185E6}" type="parTrans" cxnId="{C15C33A6-C47A-4114-83C8-5ACFF0E16398}">
      <dgm:prSet/>
      <dgm:spPr/>
      <dgm:t>
        <a:bodyPr/>
        <a:lstStyle/>
        <a:p>
          <a:endParaRPr lang="en-US"/>
        </a:p>
      </dgm:t>
    </dgm:pt>
    <dgm:pt modelId="{7B9810D4-4C8F-4930-A30B-256532A2F662}" type="sibTrans" cxnId="{C15C33A6-C47A-4114-83C8-5ACFF0E16398}">
      <dgm:prSet/>
      <dgm:spPr/>
      <dgm:t>
        <a:bodyPr/>
        <a:lstStyle/>
        <a:p>
          <a:endParaRPr lang="en-US"/>
        </a:p>
      </dgm:t>
    </dgm:pt>
    <dgm:pt modelId="{39AD30A5-07F4-4BE2-A694-67330833DC8C}">
      <dgm:prSet phldrT="[Text]"/>
      <dgm:spPr/>
      <dgm:t>
        <a:bodyPr/>
        <a:lstStyle/>
        <a:p>
          <a:r>
            <a:rPr lang="en-US" dirty="0"/>
            <a:t>ED Patients left without being seen</a:t>
          </a:r>
        </a:p>
      </dgm:t>
    </dgm:pt>
    <dgm:pt modelId="{2816C129-A9A9-4981-A835-D551C016F0E7}" type="parTrans" cxnId="{F86A7F89-42B5-41AB-B686-4DB76AEDC9B9}">
      <dgm:prSet/>
      <dgm:spPr/>
      <dgm:t>
        <a:bodyPr/>
        <a:lstStyle/>
        <a:p>
          <a:endParaRPr lang="en-US"/>
        </a:p>
      </dgm:t>
    </dgm:pt>
    <dgm:pt modelId="{0DF85920-8029-40DF-A0C0-59E2124760DD}" type="sibTrans" cxnId="{F86A7F89-42B5-41AB-B686-4DB76AEDC9B9}">
      <dgm:prSet/>
      <dgm:spPr/>
      <dgm:t>
        <a:bodyPr/>
        <a:lstStyle/>
        <a:p>
          <a:endParaRPr lang="en-US"/>
        </a:p>
      </dgm:t>
    </dgm:pt>
    <dgm:pt modelId="{9A955277-E628-44B0-BC32-8CBE699B0417}" type="pres">
      <dgm:prSet presAssocID="{025FC604-93FA-4154-8BCE-0EC4F4CBA009}" presName="composite" presStyleCnt="0">
        <dgm:presLayoutVars>
          <dgm:chMax val="1"/>
          <dgm:dir/>
          <dgm:resizeHandles val="exact"/>
        </dgm:presLayoutVars>
      </dgm:prSet>
      <dgm:spPr/>
    </dgm:pt>
    <dgm:pt modelId="{DBFB1E2F-6514-445F-A38E-8135295A041F}" type="pres">
      <dgm:prSet presAssocID="{EFE2A106-62A5-42AF-B138-CFEF12E846D1}" presName="roof" presStyleLbl="dkBgShp" presStyleIdx="0" presStyleCnt="2"/>
      <dgm:spPr/>
    </dgm:pt>
    <dgm:pt modelId="{7AC84E36-B218-400C-BABA-7958F8BB5866}" type="pres">
      <dgm:prSet presAssocID="{EFE2A106-62A5-42AF-B138-CFEF12E846D1}" presName="pillars" presStyleCnt="0"/>
      <dgm:spPr/>
    </dgm:pt>
    <dgm:pt modelId="{73BA5BF1-B47D-40D7-A123-3D9F442568BC}" type="pres">
      <dgm:prSet presAssocID="{EFE2A106-62A5-42AF-B138-CFEF12E846D1}" presName="pillar1" presStyleLbl="node1" presStyleIdx="0" presStyleCnt="3">
        <dgm:presLayoutVars>
          <dgm:bulletEnabled val="1"/>
        </dgm:presLayoutVars>
      </dgm:prSet>
      <dgm:spPr/>
    </dgm:pt>
    <dgm:pt modelId="{42E32D0D-F79B-40AB-9CB0-A25260E1BD19}" type="pres">
      <dgm:prSet presAssocID="{41B57F83-B577-4819-9D68-9B814FC051B7}" presName="pillarX" presStyleLbl="node1" presStyleIdx="1" presStyleCnt="3">
        <dgm:presLayoutVars>
          <dgm:bulletEnabled val="1"/>
        </dgm:presLayoutVars>
      </dgm:prSet>
      <dgm:spPr/>
    </dgm:pt>
    <dgm:pt modelId="{3C054E81-DA05-4028-8750-B23AA753AE8E}" type="pres">
      <dgm:prSet presAssocID="{39AD30A5-07F4-4BE2-A694-67330833DC8C}" presName="pillarX" presStyleLbl="node1" presStyleIdx="2" presStyleCnt="3">
        <dgm:presLayoutVars>
          <dgm:bulletEnabled val="1"/>
        </dgm:presLayoutVars>
      </dgm:prSet>
      <dgm:spPr/>
    </dgm:pt>
    <dgm:pt modelId="{4DE85561-99AA-44CA-9867-4053FBD827DF}" type="pres">
      <dgm:prSet presAssocID="{EFE2A106-62A5-42AF-B138-CFEF12E846D1}" presName="base" presStyleLbl="dkBgShp" presStyleIdx="1" presStyleCnt="2"/>
      <dgm:spPr/>
    </dgm:pt>
  </dgm:ptLst>
  <dgm:cxnLst>
    <dgm:cxn modelId="{2CE2DE16-CC4B-4395-825F-58A6A086CF81}" srcId="{EFE2A106-62A5-42AF-B138-CFEF12E846D1}" destId="{8FD0651F-92E0-4867-9E43-9E85C1E40FEF}" srcOrd="0" destOrd="0" parTransId="{18DD5F6F-ECE2-4DC2-95DC-D61DC5AAF917}" sibTransId="{B82D684F-9296-4501-B76C-D5B0C88EEBDB}"/>
    <dgm:cxn modelId="{5A868642-5B0E-4B7C-8E99-A5EBC10E35B6}" type="presOf" srcId="{8FD0651F-92E0-4867-9E43-9E85C1E40FEF}" destId="{73BA5BF1-B47D-40D7-A123-3D9F442568BC}" srcOrd="0" destOrd="0" presId="urn:microsoft.com/office/officeart/2005/8/layout/hList3"/>
    <dgm:cxn modelId="{FFCC9243-76F8-4358-8607-8FD5C18B1EA7}" srcId="{025FC604-93FA-4154-8BCE-0EC4F4CBA009}" destId="{EFE2A106-62A5-42AF-B138-CFEF12E846D1}" srcOrd="0" destOrd="0" parTransId="{8453E643-B932-4EEA-BBE5-16C0861B5918}" sibTransId="{8EEEED01-7C2C-4B5D-8D2A-23630D2447A4}"/>
    <dgm:cxn modelId="{1F213B5A-1810-4344-8090-6E281CB6D58F}" type="presOf" srcId="{41B57F83-B577-4819-9D68-9B814FC051B7}" destId="{42E32D0D-F79B-40AB-9CB0-A25260E1BD19}" srcOrd="0" destOrd="0" presId="urn:microsoft.com/office/officeart/2005/8/layout/hList3"/>
    <dgm:cxn modelId="{F86A7F89-42B5-41AB-B686-4DB76AEDC9B9}" srcId="{EFE2A106-62A5-42AF-B138-CFEF12E846D1}" destId="{39AD30A5-07F4-4BE2-A694-67330833DC8C}" srcOrd="2" destOrd="0" parTransId="{2816C129-A9A9-4981-A835-D551C016F0E7}" sibTransId="{0DF85920-8029-40DF-A0C0-59E2124760DD}"/>
    <dgm:cxn modelId="{34171D9C-8410-490A-9DBC-7790F320DF25}" type="presOf" srcId="{39AD30A5-07F4-4BE2-A694-67330833DC8C}" destId="{3C054E81-DA05-4028-8750-B23AA753AE8E}" srcOrd="0" destOrd="0" presId="urn:microsoft.com/office/officeart/2005/8/layout/hList3"/>
    <dgm:cxn modelId="{C15C33A6-C47A-4114-83C8-5ACFF0E16398}" srcId="{EFE2A106-62A5-42AF-B138-CFEF12E846D1}" destId="{41B57F83-B577-4819-9D68-9B814FC051B7}" srcOrd="1" destOrd="0" parTransId="{A8D4E2A2-6FB9-49F5-9E92-C5F5B81185E6}" sibTransId="{7B9810D4-4C8F-4930-A30B-256532A2F662}"/>
    <dgm:cxn modelId="{1366BCD3-A50E-428A-AF9F-54943B05CA2E}" type="presOf" srcId="{025FC604-93FA-4154-8BCE-0EC4F4CBA009}" destId="{9A955277-E628-44B0-BC32-8CBE699B0417}" srcOrd="0" destOrd="0" presId="urn:microsoft.com/office/officeart/2005/8/layout/hList3"/>
    <dgm:cxn modelId="{99B102F2-9E7E-445C-9D7F-D436A7636608}" type="presOf" srcId="{EFE2A106-62A5-42AF-B138-CFEF12E846D1}" destId="{DBFB1E2F-6514-445F-A38E-8135295A041F}" srcOrd="0" destOrd="0" presId="urn:microsoft.com/office/officeart/2005/8/layout/hList3"/>
    <dgm:cxn modelId="{9CCAA346-0B3B-47B6-A5AC-8FAE80C61752}" type="presParOf" srcId="{9A955277-E628-44B0-BC32-8CBE699B0417}" destId="{DBFB1E2F-6514-445F-A38E-8135295A041F}" srcOrd="0" destOrd="0" presId="urn:microsoft.com/office/officeart/2005/8/layout/hList3"/>
    <dgm:cxn modelId="{038A51F9-72BA-4471-AEFD-0BEAB626D372}" type="presParOf" srcId="{9A955277-E628-44B0-BC32-8CBE699B0417}" destId="{7AC84E36-B218-400C-BABA-7958F8BB5866}" srcOrd="1" destOrd="0" presId="urn:microsoft.com/office/officeart/2005/8/layout/hList3"/>
    <dgm:cxn modelId="{E01B0B11-4AAF-4A2D-A9E2-B3E39919F463}" type="presParOf" srcId="{7AC84E36-B218-400C-BABA-7958F8BB5866}" destId="{73BA5BF1-B47D-40D7-A123-3D9F442568BC}" srcOrd="0" destOrd="0" presId="urn:microsoft.com/office/officeart/2005/8/layout/hList3"/>
    <dgm:cxn modelId="{B6953DB2-9846-4B7F-8224-91E63B64D02A}" type="presParOf" srcId="{7AC84E36-B218-400C-BABA-7958F8BB5866}" destId="{42E32D0D-F79B-40AB-9CB0-A25260E1BD19}" srcOrd="1" destOrd="0" presId="urn:microsoft.com/office/officeart/2005/8/layout/hList3"/>
    <dgm:cxn modelId="{6B1FF36A-C01A-4AD2-B042-9B795E8E1CF6}" type="presParOf" srcId="{7AC84E36-B218-400C-BABA-7958F8BB5866}" destId="{3C054E81-DA05-4028-8750-B23AA753AE8E}" srcOrd="2" destOrd="0" presId="urn:microsoft.com/office/officeart/2005/8/layout/hList3"/>
    <dgm:cxn modelId="{6FDD60E6-0D1E-4A39-8341-726E4DE0E1F7}" type="presParOf" srcId="{9A955277-E628-44B0-BC32-8CBE699B0417}" destId="{4DE85561-99AA-44CA-9867-4053FBD827D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B1E2B4-4E9D-4945-80FD-4B9526EDB574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5DD357-AC1F-45D4-9C4B-3B0F3F4EDAFA}">
      <dgm:prSet phldrT="[Text]"/>
      <dgm:spPr/>
      <dgm:t>
        <a:bodyPr/>
        <a:lstStyle/>
        <a:p>
          <a:r>
            <a:rPr lang="en-US" dirty="0"/>
            <a:t>Care Variation</a:t>
          </a:r>
        </a:p>
      </dgm:t>
    </dgm:pt>
    <dgm:pt modelId="{9BBA208C-3B87-43FB-BAE1-6C73464B59F5}" type="parTrans" cxnId="{2A856D38-30BA-477E-B973-A2DA15E1D388}">
      <dgm:prSet/>
      <dgm:spPr/>
      <dgm:t>
        <a:bodyPr/>
        <a:lstStyle/>
        <a:p>
          <a:endParaRPr lang="en-US"/>
        </a:p>
      </dgm:t>
    </dgm:pt>
    <dgm:pt modelId="{359602A4-B069-4D78-AFD0-A74EDEB0DBE2}" type="sibTrans" cxnId="{2A856D38-30BA-477E-B973-A2DA15E1D388}">
      <dgm:prSet/>
      <dgm:spPr/>
      <dgm:t>
        <a:bodyPr/>
        <a:lstStyle/>
        <a:p>
          <a:endParaRPr lang="en-US"/>
        </a:p>
      </dgm:t>
    </dgm:pt>
    <dgm:pt modelId="{AD7DB365-8535-40F7-8DB3-E9D8A8B9EA47}">
      <dgm:prSet phldrT="[Text]"/>
      <dgm:spPr/>
      <dgm:t>
        <a:bodyPr/>
        <a:lstStyle/>
        <a:p>
          <a:r>
            <a:rPr lang="en-US" dirty="0"/>
            <a:t>C-section Rate</a:t>
          </a:r>
        </a:p>
      </dgm:t>
    </dgm:pt>
    <dgm:pt modelId="{38C783A1-AD92-4CFC-9188-EB19416B4FB2}" type="parTrans" cxnId="{F62EEF6C-901F-4E44-A905-CDBCC87A987A}">
      <dgm:prSet/>
      <dgm:spPr/>
      <dgm:t>
        <a:bodyPr/>
        <a:lstStyle/>
        <a:p>
          <a:endParaRPr lang="en-US"/>
        </a:p>
      </dgm:t>
    </dgm:pt>
    <dgm:pt modelId="{B065BDFC-14B6-4B59-BB2F-0534C8B2B260}" type="sibTrans" cxnId="{F62EEF6C-901F-4E44-A905-CDBCC87A987A}">
      <dgm:prSet/>
      <dgm:spPr/>
      <dgm:t>
        <a:bodyPr/>
        <a:lstStyle/>
        <a:p>
          <a:endParaRPr lang="en-US"/>
        </a:p>
      </dgm:t>
    </dgm:pt>
    <dgm:pt modelId="{1ED86800-945D-4B09-A910-52240431E99E}">
      <dgm:prSet phldrT="[Text]"/>
      <dgm:spPr/>
      <dgm:t>
        <a:bodyPr/>
        <a:lstStyle/>
        <a:p>
          <a:r>
            <a:rPr lang="en-US" dirty="0"/>
            <a:t>Lab utilization metric</a:t>
          </a:r>
        </a:p>
      </dgm:t>
    </dgm:pt>
    <dgm:pt modelId="{35E2C5E9-AC6C-4ECC-9016-701B5CC7A9E5}" type="parTrans" cxnId="{F21F978D-203A-463B-B76B-AF7B0019D39C}">
      <dgm:prSet/>
      <dgm:spPr/>
      <dgm:t>
        <a:bodyPr/>
        <a:lstStyle/>
        <a:p>
          <a:endParaRPr lang="en-US"/>
        </a:p>
      </dgm:t>
    </dgm:pt>
    <dgm:pt modelId="{40A159D0-B774-425A-8E4A-D8E98242ED0B}" type="sibTrans" cxnId="{F21F978D-203A-463B-B76B-AF7B0019D39C}">
      <dgm:prSet/>
      <dgm:spPr/>
      <dgm:t>
        <a:bodyPr/>
        <a:lstStyle/>
        <a:p>
          <a:endParaRPr lang="en-US"/>
        </a:p>
      </dgm:t>
    </dgm:pt>
    <dgm:pt modelId="{4BF05C8C-DB44-4A20-AAB2-2CC12F156B53}">
      <dgm:prSet phldrT="[Text]"/>
      <dgm:spPr/>
      <dgm:t>
        <a:bodyPr/>
        <a:lstStyle/>
        <a:p>
          <a:r>
            <a:rPr lang="en-US" dirty="0"/>
            <a:t>Bundle Compliance </a:t>
          </a:r>
        </a:p>
      </dgm:t>
    </dgm:pt>
    <dgm:pt modelId="{703582F1-54B6-4B05-9DEE-75AB5D4C387D}" type="parTrans" cxnId="{ED496A29-71C6-4F05-9E06-ED8CEED26669}">
      <dgm:prSet/>
      <dgm:spPr/>
      <dgm:t>
        <a:bodyPr/>
        <a:lstStyle/>
        <a:p>
          <a:endParaRPr lang="en-US"/>
        </a:p>
      </dgm:t>
    </dgm:pt>
    <dgm:pt modelId="{68B8A88C-7A8A-44A9-92A0-B0FE01525B75}" type="sibTrans" cxnId="{ED496A29-71C6-4F05-9E06-ED8CEED26669}">
      <dgm:prSet/>
      <dgm:spPr/>
      <dgm:t>
        <a:bodyPr/>
        <a:lstStyle/>
        <a:p>
          <a:endParaRPr lang="en-US"/>
        </a:p>
      </dgm:t>
    </dgm:pt>
    <dgm:pt modelId="{F7F84B57-BE48-4136-83F9-7F26DCF2CB0C}">
      <dgm:prSet phldrT="[Text]"/>
      <dgm:spPr/>
      <dgm:t>
        <a:bodyPr/>
        <a:lstStyle/>
        <a:p>
          <a:r>
            <a:rPr lang="en-US" dirty="0"/>
            <a:t>Sepsis Mortality Index</a:t>
          </a:r>
        </a:p>
      </dgm:t>
    </dgm:pt>
    <dgm:pt modelId="{F360C068-E6A0-44B9-A78C-A8F785F0E5E1}" type="parTrans" cxnId="{0E6E6C3C-030B-4493-A2FE-723784751D41}">
      <dgm:prSet/>
      <dgm:spPr/>
      <dgm:t>
        <a:bodyPr/>
        <a:lstStyle/>
        <a:p>
          <a:endParaRPr lang="en-US"/>
        </a:p>
      </dgm:t>
    </dgm:pt>
    <dgm:pt modelId="{3CE53DFC-9287-4D3E-8FA1-C31EBCB96CC9}" type="sibTrans" cxnId="{0E6E6C3C-030B-4493-A2FE-723784751D41}">
      <dgm:prSet/>
      <dgm:spPr/>
      <dgm:t>
        <a:bodyPr/>
        <a:lstStyle/>
        <a:p>
          <a:endParaRPr lang="en-US"/>
        </a:p>
      </dgm:t>
    </dgm:pt>
    <dgm:pt modelId="{C3313F3A-2858-48FB-880D-ED181AD1C9D1}" type="pres">
      <dgm:prSet presAssocID="{24B1E2B4-4E9D-4945-80FD-4B9526EDB574}" presName="composite" presStyleCnt="0">
        <dgm:presLayoutVars>
          <dgm:chMax val="1"/>
          <dgm:dir/>
          <dgm:resizeHandles val="exact"/>
        </dgm:presLayoutVars>
      </dgm:prSet>
      <dgm:spPr/>
    </dgm:pt>
    <dgm:pt modelId="{EC06F34C-777F-473B-BD9B-9399E436DD53}" type="pres">
      <dgm:prSet presAssocID="{24B1E2B4-4E9D-4945-80FD-4B9526EDB574}" presName="radial" presStyleCnt="0">
        <dgm:presLayoutVars>
          <dgm:animLvl val="ctr"/>
        </dgm:presLayoutVars>
      </dgm:prSet>
      <dgm:spPr/>
    </dgm:pt>
    <dgm:pt modelId="{F042C665-757F-430E-9998-428057DDB16A}" type="pres">
      <dgm:prSet presAssocID="{185DD357-AC1F-45D4-9C4B-3B0F3F4EDAFA}" presName="centerShape" presStyleLbl="vennNode1" presStyleIdx="0" presStyleCnt="5"/>
      <dgm:spPr/>
    </dgm:pt>
    <dgm:pt modelId="{4DE47CF8-D320-4C3D-99A8-20D0052693DB}" type="pres">
      <dgm:prSet presAssocID="{AD7DB365-8535-40F7-8DB3-E9D8A8B9EA47}" presName="node" presStyleLbl="vennNode1" presStyleIdx="1" presStyleCnt="5">
        <dgm:presLayoutVars>
          <dgm:bulletEnabled val="1"/>
        </dgm:presLayoutVars>
      </dgm:prSet>
      <dgm:spPr/>
    </dgm:pt>
    <dgm:pt modelId="{EB068B88-639E-49A0-B334-F80092C510F1}" type="pres">
      <dgm:prSet presAssocID="{1ED86800-945D-4B09-A910-52240431E99E}" presName="node" presStyleLbl="vennNode1" presStyleIdx="2" presStyleCnt="5">
        <dgm:presLayoutVars>
          <dgm:bulletEnabled val="1"/>
        </dgm:presLayoutVars>
      </dgm:prSet>
      <dgm:spPr/>
    </dgm:pt>
    <dgm:pt modelId="{0804B754-D0CA-4017-B925-6EE9E854D7BD}" type="pres">
      <dgm:prSet presAssocID="{4BF05C8C-DB44-4A20-AAB2-2CC12F156B53}" presName="node" presStyleLbl="vennNode1" presStyleIdx="3" presStyleCnt="5">
        <dgm:presLayoutVars>
          <dgm:bulletEnabled val="1"/>
        </dgm:presLayoutVars>
      </dgm:prSet>
      <dgm:spPr/>
    </dgm:pt>
    <dgm:pt modelId="{A8ED55D2-D2FA-4F33-BFBA-6B693F41FAF9}" type="pres">
      <dgm:prSet presAssocID="{F7F84B57-BE48-4136-83F9-7F26DCF2CB0C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6060EA1A-E357-4FC8-AC0B-3C85EA9C0435}" type="presOf" srcId="{24B1E2B4-4E9D-4945-80FD-4B9526EDB574}" destId="{C3313F3A-2858-48FB-880D-ED181AD1C9D1}" srcOrd="0" destOrd="0" presId="urn:microsoft.com/office/officeart/2005/8/layout/radial3"/>
    <dgm:cxn modelId="{ED496A29-71C6-4F05-9E06-ED8CEED26669}" srcId="{185DD357-AC1F-45D4-9C4B-3B0F3F4EDAFA}" destId="{4BF05C8C-DB44-4A20-AAB2-2CC12F156B53}" srcOrd="2" destOrd="0" parTransId="{703582F1-54B6-4B05-9DEE-75AB5D4C387D}" sibTransId="{68B8A88C-7A8A-44A9-92A0-B0FE01525B75}"/>
    <dgm:cxn modelId="{2A856D38-30BA-477E-B973-A2DA15E1D388}" srcId="{24B1E2B4-4E9D-4945-80FD-4B9526EDB574}" destId="{185DD357-AC1F-45D4-9C4B-3B0F3F4EDAFA}" srcOrd="0" destOrd="0" parTransId="{9BBA208C-3B87-43FB-BAE1-6C73464B59F5}" sibTransId="{359602A4-B069-4D78-AFD0-A74EDEB0DBE2}"/>
    <dgm:cxn modelId="{0E6E6C3C-030B-4493-A2FE-723784751D41}" srcId="{185DD357-AC1F-45D4-9C4B-3B0F3F4EDAFA}" destId="{F7F84B57-BE48-4136-83F9-7F26DCF2CB0C}" srcOrd="3" destOrd="0" parTransId="{F360C068-E6A0-44B9-A78C-A8F785F0E5E1}" sibTransId="{3CE53DFC-9287-4D3E-8FA1-C31EBCB96CC9}"/>
    <dgm:cxn modelId="{51CAA85D-31BA-4112-8811-F55CFA28599A}" type="presOf" srcId="{AD7DB365-8535-40F7-8DB3-E9D8A8B9EA47}" destId="{4DE47CF8-D320-4C3D-99A8-20D0052693DB}" srcOrd="0" destOrd="0" presId="urn:microsoft.com/office/officeart/2005/8/layout/radial3"/>
    <dgm:cxn modelId="{F62EEF6C-901F-4E44-A905-CDBCC87A987A}" srcId="{185DD357-AC1F-45D4-9C4B-3B0F3F4EDAFA}" destId="{AD7DB365-8535-40F7-8DB3-E9D8A8B9EA47}" srcOrd="0" destOrd="0" parTransId="{38C783A1-AD92-4CFC-9188-EB19416B4FB2}" sibTransId="{B065BDFC-14B6-4B59-BB2F-0534C8B2B260}"/>
    <dgm:cxn modelId="{BAF8A778-52DE-4842-8417-2C5B60F9E2F1}" type="presOf" srcId="{4BF05C8C-DB44-4A20-AAB2-2CC12F156B53}" destId="{0804B754-D0CA-4017-B925-6EE9E854D7BD}" srcOrd="0" destOrd="0" presId="urn:microsoft.com/office/officeart/2005/8/layout/radial3"/>
    <dgm:cxn modelId="{D3DA247A-F796-4309-8037-F51ADE215F6E}" type="presOf" srcId="{185DD357-AC1F-45D4-9C4B-3B0F3F4EDAFA}" destId="{F042C665-757F-430E-9998-428057DDB16A}" srcOrd="0" destOrd="0" presId="urn:microsoft.com/office/officeart/2005/8/layout/radial3"/>
    <dgm:cxn modelId="{F21F978D-203A-463B-B76B-AF7B0019D39C}" srcId="{185DD357-AC1F-45D4-9C4B-3B0F3F4EDAFA}" destId="{1ED86800-945D-4B09-A910-52240431E99E}" srcOrd="1" destOrd="0" parTransId="{35E2C5E9-AC6C-4ECC-9016-701B5CC7A9E5}" sibTransId="{40A159D0-B774-425A-8E4A-D8E98242ED0B}"/>
    <dgm:cxn modelId="{131C13D2-2684-4F25-9143-E68F69B67229}" type="presOf" srcId="{1ED86800-945D-4B09-A910-52240431E99E}" destId="{EB068B88-639E-49A0-B334-F80092C510F1}" srcOrd="0" destOrd="0" presId="urn:microsoft.com/office/officeart/2005/8/layout/radial3"/>
    <dgm:cxn modelId="{88E438D8-DE67-44C5-AE7E-EFA1821AC83B}" type="presOf" srcId="{F7F84B57-BE48-4136-83F9-7F26DCF2CB0C}" destId="{A8ED55D2-D2FA-4F33-BFBA-6B693F41FAF9}" srcOrd="0" destOrd="0" presId="urn:microsoft.com/office/officeart/2005/8/layout/radial3"/>
    <dgm:cxn modelId="{3FA4BA8F-7811-49C7-8348-039260C996B0}" type="presParOf" srcId="{C3313F3A-2858-48FB-880D-ED181AD1C9D1}" destId="{EC06F34C-777F-473B-BD9B-9399E436DD53}" srcOrd="0" destOrd="0" presId="urn:microsoft.com/office/officeart/2005/8/layout/radial3"/>
    <dgm:cxn modelId="{AB66D357-D54C-4FE4-BE7D-5D7F9EF5EE28}" type="presParOf" srcId="{EC06F34C-777F-473B-BD9B-9399E436DD53}" destId="{F042C665-757F-430E-9998-428057DDB16A}" srcOrd="0" destOrd="0" presId="urn:microsoft.com/office/officeart/2005/8/layout/radial3"/>
    <dgm:cxn modelId="{7AFFD32B-25CA-4AB4-A702-75762162DEEF}" type="presParOf" srcId="{EC06F34C-777F-473B-BD9B-9399E436DD53}" destId="{4DE47CF8-D320-4C3D-99A8-20D0052693DB}" srcOrd="1" destOrd="0" presId="urn:microsoft.com/office/officeart/2005/8/layout/radial3"/>
    <dgm:cxn modelId="{ED2E6BBE-FBED-45AA-B4BA-E88778E1006B}" type="presParOf" srcId="{EC06F34C-777F-473B-BD9B-9399E436DD53}" destId="{EB068B88-639E-49A0-B334-F80092C510F1}" srcOrd="2" destOrd="0" presId="urn:microsoft.com/office/officeart/2005/8/layout/radial3"/>
    <dgm:cxn modelId="{5640132B-31D0-46F9-A1BA-74DD2679166F}" type="presParOf" srcId="{EC06F34C-777F-473B-BD9B-9399E436DD53}" destId="{0804B754-D0CA-4017-B925-6EE9E854D7BD}" srcOrd="3" destOrd="0" presId="urn:microsoft.com/office/officeart/2005/8/layout/radial3"/>
    <dgm:cxn modelId="{3EE605A3-4D86-4CBA-88C1-BB3D6DAF990D}" type="presParOf" srcId="{EC06F34C-777F-473B-BD9B-9399E436DD53}" destId="{A8ED55D2-D2FA-4F33-BFBA-6B693F41FAF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F8ED2-D512-4069-93EA-F2771430F744}">
      <dsp:nvSpPr>
        <dsp:cNvPr id="0" name=""/>
        <dsp:cNvSpPr/>
      </dsp:nvSpPr>
      <dsp:spPr>
        <a:xfrm>
          <a:off x="0" y="300524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F0236-422D-4BE5-BF55-003431E4E68E}">
      <dsp:nvSpPr>
        <dsp:cNvPr id="0" name=""/>
        <dsp:cNvSpPr/>
      </dsp:nvSpPr>
      <dsp:spPr>
        <a:xfrm>
          <a:off x="394335" y="5324"/>
          <a:ext cx="552069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Describe what composes practice data </a:t>
          </a:r>
          <a:endParaRPr lang="en-US" sz="2000" kern="1200" dirty="0"/>
        </a:p>
      </dsp:txBody>
      <dsp:txXfrm>
        <a:off x="423156" y="34145"/>
        <a:ext cx="5463048" cy="532758"/>
      </dsp:txXfrm>
    </dsp:sp>
    <dsp:sp modelId="{774D1F3A-343C-481C-9808-25335EA84573}">
      <dsp:nvSpPr>
        <dsp:cNvPr id="0" name=""/>
        <dsp:cNvSpPr/>
      </dsp:nvSpPr>
      <dsp:spPr>
        <a:xfrm>
          <a:off x="0" y="1207725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952BF-A246-4EDB-8850-2B6468946EFD}">
      <dsp:nvSpPr>
        <dsp:cNvPr id="0" name=""/>
        <dsp:cNvSpPr/>
      </dsp:nvSpPr>
      <dsp:spPr>
        <a:xfrm>
          <a:off x="394335" y="912524"/>
          <a:ext cx="5520690" cy="5904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Discuss data which is accessible</a:t>
          </a:r>
          <a:endParaRPr lang="en-US" sz="2000" kern="1200" dirty="0"/>
        </a:p>
      </dsp:txBody>
      <dsp:txXfrm>
        <a:off x="423156" y="941345"/>
        <a:ext cx="5463048" cy="532758"/>
      </dsp:txXfrm>
    </dsp:sp>
    <dsp:sp modelId="{99FDCC3E-358D-4F61-A50F-736C1C4569D3}">
      <dsp:nvSpPr>
        <dsp:cNvPr id="0" name=""/>
        <dsp:cNvSpPr/>
      </dsp:nvSpPr>
      <dsp:spPr>
        <a:xfrm>
          <a:off x="0" y="2114925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511B-8FED-4B38-A5A4-A6A6294CE5FC}">
      <dsp:nvSpPr>
        <dsp:cNvPr id="0" name=""/>
        <dsp:cNvSpPr/>
      </dsp:nvSpPr>
      <dsp:spPr>
        <a:xfrm>
          <a:off x="394335" y="1819725"/>
          <a:ext cx="5520690" cy="5904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Indicate data that may be available as a system</a:t>
          </a:r>
          <a:endParaRPr lang="en-US" sz="2000" kern="1200" dirty="0"/>
        </a:p>
      </dsp:txBody>
      <dsp:txXfrm>
        <a:off x="423156" y="1848546"/>
        <a:ext cx="5463048" cy="532758"/>
      </dsp:txXfrm>
    </dsp:sp>
    <dsp:sp modelId="{56FB28C9-9F3A-4504-B5AA-09A8C3EFDAF9}">
      <dsp:nvSpPr>
        <dsp:cNvPr id="0" name=""/>
        <dsp:cNvSpPr/>
      </dsp:nvSpPr>
      <dsp:spPr>
        <a:xfrm>
          <a:off x="0" y="3022125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4A442-B000-4952-8983-F089F6C2AD53}">
      <dsp:nvSpPr>
        <dsp:cNvPr id="0" name=""/>
        <dsp:cNvSpPr/>
      </dsp:nvSpPr>
      <dsp:spPr>
        <a:xfrm>
          <a:off x="394335" y="2726925"/>
          <a:ext cx="5520690" cy="59040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/>
            <a:t>Identify trends in data residents need to know</a:t>
          </a:r>
          <a:endParaRPr lang="en-US" sz="2000" kern="1200" dirty="0"/>
        </a:p>
      </dsp:txBody>
      <dsp:txXfrm>
        <a:off x="423156" y="2755746"/>
        <a:ext cx="5463048" cy="532758"/>
      </dsp:txXfrm>
    </dsp:sp>
    <dsp:sp modelId="{D2215720-D29D-4875-A9AD-84666526BFD5}">
      <dsp:nvSpPr>
        <dsp:cNvPr id="0" name=""/>
        <dsp:cNvSpPr/>
      </dsp:nvSpPr>
      <dsp:spPr>
        <a:xfrm>
          <a:off x="0" y="3929325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74763-E59C-4157-AB4D-E1C19DDC155C}">
      <dsp:nvSpPr>
        <dsp:cNvPr id="0" name=""/>
        <dsp:cNvSpPr/>
      </dsp:nvSpPr>
      <dsp:spPr>
        <a:xfrm>
          <a:off x="394335" y="3634125"/>
          <a:ext cx="5520690" cy="5904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Create educational sessions incorporating finance language and data</a:t>
          </a:r>
          <a:endParaRPr lang="en-US" sz="2000" kern="1200" dirty="0"/>
        </a:p>
      </dsp:txBody>
      <dsp:txXfrm>
        <a:off x="423156" y="3662946"/>
        <a:ext cx="546304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ECAAE-11D0-4C69-8CE0-3B3625C949EA}">
      <dsp:nvSpPr>
        <dsp:cNvPr id="0" name=""/>
        <dsp:cNvSpPr/>
      </dsp:nvSpPr>
      <dsp:spPr>
        <a:xfrm>
          <a:off x="3721417" y="1997392"/>
          <a:ext cx="2441257" cy="2441257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Hospital</a:t>
          </a:r>
        </a:p>
      </dsp:txBody>
      <dsp:txXfrm>
        <a:off x="4212218" y="2569245"/>
        <a:ext cx="1459655" cy="1254856"/>
      </dsp:txXfrm>
    </dsp:sp>
    <dsp:sp modelId="{62791747-96F4-460C-A172-F7EF27CCD6D8}">
      <dsp:nvSpPr>
        <dsp:cNvPr id="0" name=""/>
        <dsp:cNvSpPr/>
      </dsp:nvSpPr>
      <dsp:spPr>
        <a:xfrm>
          <a:off x="2301049" y="1420368"/>
          <a:ext cx="1775460" cy="1775460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Specialty</a:t>
          </a:r>
        </a:p>
      </dsp:txBody>
      <dsp:txXfrm>
        <a:off x="2748026" y="1870047"/>
        <a:ext cx="881506" cy="876102"/>
      </dsp:txXfrm>
    </dsp:sp>
    <dsp:sp modelId="{F5EE493B-561F-49BF-9487-D9563EEDE908}">
      <dsp:nvSpPr>
        <dsp:cNvPr id="0" name=""/>
        <dsp:cNvSpPr/>
      </dsp:nvSpPr>
      <dsp:spPr>
        <a:xfrm rot="20700000">
          <a:off x="3295488" y="195481"/>
          <a:ext cx="1739588" cy="1739588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Clinic</a:t>
          </a:r>
        </a:p>
      </dsp:txBody>
      <dsp:txXfrm rot="-20700000">
        <a:off x="3677031" y="577024"/>
        <a:ext cx="976503" cy="976503"/>
      </dsp:txXfrm>
    </dsp:sp>
    <dsp:sp modelId="{74A201D0-59BC-4F6E-85F8-B0D4D7A87AB5}">
      <dsp:nvSpPr>
        <dsp:cNvPr id="0" name=""/>
        <dsp:cNvSpPr/>
      </dsp:nvSpPr>
      <dsp:spPr>
        <a:xfrm>
          <a:off x="3536389" y="1627481"/>
          <a:ext cx="3124809" cy="3124809"/>
        </a:xfrm>
        <a:prstGeom prst="circularArrow">
          <a:avLst>
            <a:gd name="adj1" fmla="val 4688"/>
            <a:gd name="adj2" fmla="val 299029"/>
            <a:gd name="adj3" fmla="val 2521737"/>
            <a:gd name="adj4" fmla="val 15849327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1EC98-9DA9-4647-9C82-CB340B6A2FD8}">
      <dsp:nvSpPr>
        <dsp:cNvPr id="0" name=""/>
        <dsp:cNvSpPr/>
      </dsp:nvSpPr>
      <dsp:spPr>
        <a:xfrm>
          <a:off x="1986618" y="1026477"/>
          <a:ext cx="2270369" cy="22703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815BE-7E59-4769-A605-266C90883183}">
      <dsp:nvSpPr>
        <dsp:cNvPr id="0" name=""/>
        <dsp:cNvSpPr/>
      </dsp:nvSpPr>
      <dsp:spPr>
        <a:xfrm>
          <a:off x="2893103" y="-186602"/>
          <a:ext cx="2447915" cy="24479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A88F3-F263-42BD-AE9C-B199BA7FF8A3}">
      <dsp:nvSpPr>
        <dsp:cNvPr id="0" name=""/>
        <dsp:cNvSpPr/>
      </dsp:nvSpPr>
      <dsp:spPr>
        <a:xfrm>
          <a:off x="2069561" y="365582"/>
          <a:ext cx="3578661" cy="124282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14035-87B8-49D4-B6C3-72232C1C6AAC}">
      <dsp:nvSpPr>
        <dsp:cNvPr id="0" name=""/>
        <dsp:cNvSpPr/>
      </dsp:nvSpPr>
      <dsp:spPr>
        <a:xfrm>
          <a:off x="3673854" y="3320579"/>
          <a:ext cx="693539" cy="443865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3F99A-2C17-43A7-AD82-488590AD8AFC}">
      <dsp:nvSpPr>
        <dsp:cNvPr id="0" name=""/>
        <dsp:cNvSpPr/>
      </dsp:nvSpPr>
      <dsp:spPr>
        <a:xfrm>
          <a:off x="2278856" y="3675671"/>
          <a:ext cx="3328987" cy="83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Outcome Measures</a:t>
          </a:r>
        </a:p>
      </dsp:txBody>
      <dsp:txXfrm>
        <a:off x="2278856" y="3675671"/>
        <a:ext cx="3328987" cy="832246"/>
      </dsp:txXfrm>
    </dsp:sp>
    <dsp:sp modelId="{C0D23B36-07D4-4EB5-9BCD-150B7717B26E}">
      <dsp:nvSpPr>
        <dsp:cNvPr id="0" name=""/>
        <dsp:cNvSpPr/>
      </dsp:nvSpPr>
      <dsp:spPr>
        <a:xfrm>
          <a:off x="3449550" y="1616137"/>
          <a:ext cx="1248370" cy="12483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Harm Events</a:t>
          </a:r>
        </a:p>
      </dsp:txBody>
      <dsp:txXfrm>
        <a:off x="3632370" y="1798957"/>
        <a:ext cx="882730" cy="882730"/>
      </dsp:txXfrm>
    </dsp:sp>
    <dsp:sp modelId="{D3980C3D-6B32-4F01-94A2-9A1900BB7F4E}">
      <dsp:nvSpPr>
        <dsp:cNvPr id="0" name=""/>
        <dsp:cNvSpPr/>
      </dsp:nvSpPr>
      <dsp:spPr>
        <a:xfrm>
          <a:off x="1838065" y="324427"/>
          <a:ext cx="2015181" cy="1293224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Complication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Index</a:t>
          </a:r>
        </a:p>
      </dsp:txBody>
      <dsp:txXfrm>
        <a:off x="2133181" y="513815"/>
        <a:ext cx="1424949" cy="914448"/>
      </dsp:txXfrm>
    </dsp:sp>
    <dsp:sp modelId="{89EC511E-E0DA-486E-96DD-F36A36B0636C}">
      <dsp:nvSpPr>
        <dsp:cNvPr id="0" name=""/>
        <dsp:cNvSpPr/>
      </dsp:nvSpPr>
      <dsp:spPr>
        <a:xfrm>
          <a:off x="4058688" y="341283"/>
          <a:ext cx="1777879" cy="128198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Mortality Index</a:t>
          </a:r>
        </a:p>
      </dsp:txBody>
      <dsp:txXfrm>
        <a:off x="4319052" y="529026"/>
        <a:ext cx="1257151" cy="906502"/>
      </dsp:txXfrm>
    </dsp:sp>
    <dsp:sp modelId="{E9E0CFAD-FF38-4E2B-9EFB-EBD329084D98}">
      <dsp:nvSpPr>
        <dsp:cNvPr id="0" name=""/>
        <dsp:cNvSpPr/>
      </dsp:nvSpPr>
      <dsp:spPr>
        <a:xfrm>
          <a:off x="1251669" y="-56871"/>
          <a:ext cx="5383361" cy="349509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B1E2F-6514-445F-A38E-8135295A041F}">
      <dsp:nvSpPr>
        <dsp:cNvPr id="0" name=""/>
        <dsp:cNvSpPr/>
      </dsp:nvSpPr>
      <dsp:spPr>
        <a:xfrm>
          <a:off x="0" y="0"/>
          <a:ext cx="7886700" cy="133159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Care Progression</a:t>
          </a:r>
        </a:p>
      </dsp:txBody>
      <dsp:txXfrm>
        <a:off x="0" y="0"/>
        <a:ext cx="7886700" cy="1331595"/>
      </dsp:txXfrm>
    </dsp:sp>
    <dsp:sp modelId="{73BA5BF1-B47D-40D7-A123-3D9F442568BC}">
      <dsp:nvSpPr>
        <dsp:cNvPr id="0" name=""/>
        <dsp:cNvSpPr/>
      </dsp:nvSpPr>
      <dsp:spPr>
        <a:xfrm>
          <a:off x="3850" y="1331595"/>
          <a:ext cx="2626332" cy="27963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30 Day Readmissions</a:t>
          </a:r>
        </a:p>
      </dsp:txBody>
      <dsp:txXfrm>
        <a:off x="3850" y="1331595"/>
        <a:ext cx="2626332" cy="2796349"/>
      </dsp:txXfrm>
    </dsp:sp>
    <dsp:sp modelId="{42E32D0D-F79B-40AB-9CB0-A25260E1BD19}">
      <dsp:nvSpPr>
        <dsp:cNvPr id="0" name=""/>
        <dsp:cNvSpPr/>
      </dsp:nvSpPr>
      <dsp:spPr>
        <a:xfrm>
          <a:off x="2630183" y="1331595"/>
          <a:ext cx="2626332" cy="2796349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 Throughput</a:t>
          </a:r>
        </a:p>
      </dsp:txBody>
      <dsp:txXfrm>
        <a:off x="2630183" y="1331595"/>
        <a:ext cx="2626332" cy="2796349"/>
      </dsp:txXfrm>
    </dsp:sp>
    <dsp:sp modelId="{3C054E81-DA05-4028-8750-B23AA753AE8E}">
      <dsp:nvSpPr>
        <dsp:cNvPr id="0" name=""/>
        <dsp:cNvSpPr/>
      </dsp:nvSpPr>
      <dsp:spPr>
        <a:xfrm>
          <a:off x="5256516" y="1331595"/>
          <a:ext cx="2626332" cy="279634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 Patients left without being seen</a:t>
          </a:r>
        </a:p>
      </dsp:txBody>
      <dsp:txXfrm>
        <a:off x="5256516" y="1331595"/>
        <a:ext cx="2626332" cy="2796349"/>
      </dsp:txXfrm>
    </dsp:sp>
    <dsp:sp modelId="{4DE85561-99AA-44CA-9867-4053FBD827DF}">
      <dsp:nvSpPr>
        <dsp:cNvPr id="0" name=""/>
        <dsp:cNvSpPr/>
      </dsp:nvSpPr>
      <dsp:spPr>
        <a:xfrm>
          <a:off x="0" y="4127944"/>
          <a:ext cx="7886700" cy="31070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2C665-757F-430E-9998-428057DDB16A}">
      <dsp:nvSpPr>
        <dsp:cNvPr id="0" name=""/>
        <dsp:cNvSpPr/>
      </dsp:nvSpPr>
      <dsp:spPr>
        <a:xfrm>
          <a:off x="2712318" y="988293"/>
          <a:ext cx="2462063" cy="246206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Care Variation</a:t>
          </a:r>
        </a:p>
      </dsp:txBody>
      <dsp:txXfrm>
        <a:off x="3072879" y="1348854"/>
        <a:ext cx="1740941" cy="1740941"/>
      </dsp:txXfrm>
    </dsp:sp>
    <dsp:sp modelId="{4DE47CF8-D320-4C3D-99A8-20D0052693DB}">
      <dsp:nvSpPr>
        <dsp:cNvPr id="0" name=""/>
        <dsp:cNvSpPr/>
      </dsp:nvSpPr>
      <dsp:spPr>
        <a:xfrm>
          <a:off x="3327834" y="439"/>
          <a:ext cx="1231031" cy="1231031"/>
        </a:xfrm>
        <a:prstGeom prst="ellipse">
          <a:avLst/>
        </a:prstGeom>
        <a:solidFill>
          <a:schemeClr val="accent5">
            <a:alpha val="50000"/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C-section Rate</a:t>
          </a:r>
        </a:p>
      </dsp:txBody>
      <dsp:txXfrm>
        <a:off x="3508114" y="180719"/>
        <a:ext cx="870471" cy="870471"/>
      </dsp:txXfrm>
    </dsp:sp>
    <dsp:sp modelId="{EB068B88-639E-49A0-B334-F80092C510F1}">
      <dsp:nvSpPr>
        <dsp:cNvPr id="0" name=""/>
        <dsp:cNvSpPr/>
      </dsp:nvSpPr>
      <dsp:spPr>
        <a:xfrm>
          <a:off x="4931203" y="1603809"/>
          <a:ext cx="1231031" cy="1231031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Lab utilization metric</a:t>
          </a:r>
        </a:p>
      </dsp:txBody>
      <dsp:txXfrm>
        <a:off x="5111483" y="1784089"/>
        <a:ext cx="870471" cy="870471"/>
      </dsp:txXfrm>
    </dsp:sp>
    <dsp:sp modelId="{0804B754-D0CA-4017-B925-6EE9E854D7BD}">
      <dsp:nvSpPr>
        <dsp:cNvPr id="0" name=""/>
        <dsp:cNvSpPr/>
      </dsp:nvSpPr>
      <dsp:spPr>
        <a:xfrm>
          <a:off x="3327834" y="3207178"/>
          <a:ext cx="1231031" cy="1231031"/>
        </a:xfrm>
        <a:prstGeom prst="ellipse">
          <a:avLst/>
        </a:prstGeom>
        <a:solidFill>
          <a:schemeClr val="accent5">
            <a:alpha val="50000"/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Bundle Compliance </a:t>
          </a:r>
        </a:p>
      </dsp:txBody>
      <dsp:txXfrm>
        <a:off x="3508114" y="3387458"/>
        <a:ext cx="870471" cy="870471"/>
      </dsp:txXfrm>
    </dsp:sp>
    <dsp:sp modelId="{A8ED55D2-D2FA-4F33-BFBA-6B693F41FAF9}">
      <dsp:nvSpPr>
        <dsp:cNvPr id="0" name=""/>
        <dsp:cNvSpPr/>
      </dsp:nvSpPr>
      <dsp:spPr>
        <a:xfrm>
          <a:off x="1724464" y="1603809"/>
          <a:ext cx="1231031" cy="1231031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Sepsis Mortality Index</a:t>
          </a:r>
        </a:p>
      </dsp:txBody>
      <dsp:txXfrm>
        <a:off x="1904744" y="1784089"/>
        <a:ext cx="870471" cy="870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8/10/19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01DC-9367-F348-824C-872EF85B0F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26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6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07ABE-C91C-486C-A013-A5BE43E2CC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40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07ABE-C91C-486C-A013-A5BE43E2CC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7610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19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0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2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1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2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qa.org/hedi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ellmed.utexas.edu/case-studies/value-based-car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mailto:heather@partnersinmeded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Practice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Pam Royston, PhD</a:t>
            </a:r>
          </a:p>
          <a:p>
            <a:r>
              <a:rPr lang="en-US" dirty="0"/>
              <a:t>Consultant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85A48D-91FE-4365-BEB6-DB9B30481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734688"/>
              </p:ext>
            </p:extLst>
          </p:nvPr>
        </p:nvGraphicFramePr>
        <p:xfrm>
          <a:off x="360608" y="1738313"/>
          <a:ext cx="8281116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736">
                  <a:extLst>
                    <a:ext uri="{9D8B030D-6E8A-4147-A177-3AD203B41FA5}">
                      <a16:colId xmlns:a16="http://schemas.microsoft.com/office/drawing/2014/main" val="408604559"/>
                    </a:ext>
                  </a:extLst>
                </a:gridCol>
                <a:gridCol w="772732">
                  <a:extLst>
                    <a:ext uri="{9D8B030D-6E8A-4147-A177-3AD203B41FA5}">
                      <a16:colId xmlns:a16="http://schemas.microsoft.com/office/drawing/2014/main" val="1378650491"/>
                    </a:ext>
                  </a:extLst>
                </a:gridCol>
                <a:gridCol w="807076">
                  <a:extLst>
                    <a:ext uri="{9D8B030D-6E8A-4147-A177-3AD203B41FA5}">
                      <a16:colId xmlns:a16="http://schemas.microsoft.com/office/drawing/2014/main" val="3860738007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3589821940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216768050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4061723742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2676368901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1212470840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181390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 Patient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Var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Prior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Var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93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Discharges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934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ED Admits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6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98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99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Case Mix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9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Medicare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1.7201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(.083)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.8483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(.220)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.8483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1.1176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(.269)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0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BCBS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1.0546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(.040)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1.0546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(.043)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51388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9ECB41A-5C6F-433C-8DC2-1B0D7779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Hospital Inpatient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13B09-1ED5-4F6B-BEB2-E963E6AC7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3BE77-A433-4D8D-A261-F865731EB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877868-D16C-4B92-AFFB-413F45A5805D}"/>
              </a:ext>
            </a:extLst>
          </p:cNvPr>
          <p:cNvCxnSpPr>
            <a:cxnSpLocks/>
          </p:cNvCxnSpPr>
          <p:nvPr/>
        </p:nvCxnSpPr>
        <p:spPr>
          <a:xfrm>
            <a:off x="4971245" y="1738313"/>
            <a:ext cx="0" cy="3632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2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E77F246-7411-4B87-B405-C539CCB98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017112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D1FD448-8AD9-471F-9F81-E9BFEA7A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Inpatient Trends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373C3-5102-4645-85C2-15A3CBF5B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42D63-7236-493A-864B-DCC6EC584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794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85A48D-91FE-4365-BEB6-DB9B30481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39516"/>
              </p:ext>
            </p:extLst>
          </p:nvPr>
        </p:nvGraphicFramePr>
        <p:xfrm>
          <a:off x="360608" y="1738313"/>
          <a:ext cx="8281116" cy="4466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736">
                  <a:extLst>
                    <a:ext uri="{9D8B030D-6E8A-4147-A177-3AD203B41FA5}">
                      <a16:colId xmlns:a16="http://schemas.microsoft.com/office/drawing/2014/main" val="408604559"/>
                    </a:ext>
                  </a:extLst>
                </a:gridCol>
                <a:gridCol w="772732">
                  <a:extLst>
                    <a:ext uri="{9D8B030D-6E8A-4147-A177-3AD203B41FA5}">
                      <a16:colId xmlns:a16="http://schemas.microsoft.com/office/drawing/2014/main" val="1378650491"/>
                    </a:ext>
                  </a:extLst>
                </a:gridCol>
                <a:gridCol w="807076">
                  <a:extLst>
                    <a:ext uri="{9D8B030D-6E8A-4147-A177-3AD203B41FA5}">
                      <a16:colId xmlns:a16="http://schemas.microsoft.com/office/drawing/2014/main" val="3860738007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3589821940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216768050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4061723742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2676368901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1212470840"/>
                    </a:ext>
                  </a:extLst>
                </a:gridCol>
                <a:gridCol w="917262">
                  <a:extLst>
                    <a:ext uri="{9D8B030D-6E8A-4147-A177-3AD203B41FA5}">
                      <a16:colId xmlns:a16="http://schemas.microsoft.com/office/drawing/2014/main" val="181390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Outpatient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Var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Prior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Var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93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19,794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21,011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(1,217)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19,794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21,655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(1,861)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934302"/>
                  </a:ext>
                </a:extLst>
              </a:tr>
              <a:tr h="463617">
                <a:tc>
                  <a:txBody>
                    <a:bodyPr/>
                    <a:lstStyle/>
                    <a:p>
                      <a:r>
                        <a:rPr lang="en-US" sz="1400" dirty="0"/>
                        <a:t>EM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4,636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6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Surgical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98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99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Payor Mix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9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Medicare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0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BCBS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51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Other 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80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Self 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82880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9ECB41A-5C6F-433C-8DC2-1B0D7779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Outpatient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13B09-1ED5-4F6B-BEB2-E963E6AC7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3BE77-A433-4D8D-A261-F865731EB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877868-D16C-4B92-AFFB-413F45A5805D}"/>
              </a:ext>
            </a:extLst>
          </p:cNvPr>
          <p:cNvCxnSpPr>
            <a:cxnSpLocks/>
          </p:cNvCxnSpPr>
          <p:nvPr/>
        </p:nvCxnSpPr>
        <p:spPr>
          <a:xfrm>
            <a:off x="4971245" y="1738313"/>
            <a:ext cx="0" cy="44666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D7D8-987C-4B9C-992E-98CAFAE5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52" y="282447"/>
            <a:ext cx="7306739" cy="13849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/>
              <a:t>Clinic Data</a:t>
            </a:r>
            <a:br>
              <a:rPr lang="en-US" sz="3100" dirty="0"/>
            </a:br>
            <a:r>
              <a:rPr lang="en-US" sz="3100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A0F68C-FB64-44C4-80B7-496362235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699558"/>
              </p:ext>
            </p:extLst>
          </p:nvPr>
        </p:nvGraphicFramePr>
        <p:xfrm>
          <a:off x="1503946" y="1260506"/>
          <a:ext cx="7134726" cy="447335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837958">
                  <a:extLst>
                    <a:ext uri="{9D8B030D-6E8A-4147-A177-3AD203B41FA5}">
                      <a16:colId xmlns:a16="http://schemas.microsoft.com/office/drawing/2014/main" val="1673559341"/>
                    </a:ext>
                  </a:extLst>
                </a:gridCol>
                <a:gridCol w="1023057">
                  <a:extLst>
                    <a:ext uri="{9D8B030D-6E8A-4147-A177-3AD203B41FA5}">
                      <a16:colId xmlns:a16="http://schemas.microsoft.com/office/drawing/2014/main" val="3469726907"/>
                    </a:ext>
                  </a:extLst>
                </a:gridCol>
                <a:gridCol w="1236957">
                  <a:extLst>
                    <a:ext uri="{9D8B030D-6E8A-4147-A177-3AD203B41FA5}">
                      <a16:colId xmlns:a16="http://schemas.microsoft.com/office/drawing/2014/main" val="2593088791"/>
                    </a:ext>
                  </a:extLst>
                </a:gridCol>
                <a:gridCol w="1036754">
                  <a:extLst>
                    <a:ext uri="{9D8B030D-6E8A-4147-A177-3AD203B41FA5}">
                      <a16:colId xmlns:a16="http://schemas.microsoft.com/office/drawing/2014/main" val="3584954095"/>
                    </a:ext>
                  </a:extLst>
                </a:gridCol>
              </a:tblGrid>
              <a:tr h="428676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Indicator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July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Aug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Sept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243922"/>
                  </a:ext>
                </a:extLst>
              </a:tr>
              <a:tr h="53352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Continuity Clinic Visits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320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401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427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955935"/>
                  </a:ext>
                </a:extLst>
              </a:tr>
              <a:tr h="36252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Initial Visits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67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93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123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21063"/>
                  </a:ext>
                </a:extLst>
              </a:tr>
              <a:tr h="5345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 show rates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39%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248599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 show rate- Continuity Clinic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39%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534938"/>
                  </a:ext>
                </a:extLst>
              </a:tr>
              <a:tr h="51275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Continuity Clinic Visits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320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401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427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86927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Hospital Acquired Infections – teaching team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66975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Hand Washing – Teaching Team/ED/Surg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88%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81%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220141"/>
                  </a:ext>
                </a:extLst>
              </a:tr>
            </a:tbl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171BA21-E865-F94E-8A90-369446F6A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5C44A3-0FC5-314C-A04B-8C3E9D694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910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D7D8-987C-4B9C-992E-98CAFAE5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52" y="282447"/>
            <a:ext cx="7306739" cy="13849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/>
              <a:t>Effectiveness of Care- Screening</a:t>
            </a:r>
            <a:br>
              <a:rPr lang="en-US" sz="3100" dirty="0"/>
            </a:br>
            <a:r>
              <a:rPr lang="en-US" sz="3100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A0F68C-FB64-44C4-80B7-496362235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828647"/>
              </p:ext>
            </p:extLst>
          </p:nvPr>
        </p:nvGraphicFramePr>
        <p:xfrm>
          <a:off x="1451192" y="1606987"/>
          <a:ext cx="7134726" cy="364402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837958">
                  <a:extLst>
                    <a:ext uri="{9D8B030D-6E8A-4147-A177-3AD203B41FA5}">
                      <a16:colId xmlns:a16="http://schemas.microsoft.com/office/drawing/2014/main" val="1673559341"/>
                    </a:ext>
                  </a:extLst>
                </a:gridCol>
                <a:gridCol w="1023057">
                  <a:extLst>
                    <a:ext uri="{9D8B030D-6E8A-4147-A177-3AD203B41FA5}">
                      <a16:colId xmlns:a16="http://schemas.microsoft.com/office/drawing/2014/main" val="3469726907"/>
                    </a:ext>
                  </a:extLst>
                </a:gridCol>
                <a:gridCol w="1236957">
                  <a:extLst>
                    <a:ext uri="{9D8B030D-6E8A-4147-A177-3AD203B41FA5}">
                      <a16:colId xmlns:a16="http://schemas.microsoft.com/office/drawing/2014/main" val="2593088791"/>
                    </a:ext>
                  </a:extLst>
                </a:gridCol>
                <a:gridCol w="1036754">
                  <a:extLst>
                    <a:ext uri="{9D8B030D-6E8A-4147-A177-3AD203B41FA5}">
                      <a16:colId xmlns:a16="http://schemas.microsoft.com/office/drawing/2014/main" val="3584954095"/>
                    </a:ext>
                  </a:extLst>
                </a:gridCol>
              </a:tblGrid>
              <a:tr h="428676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Indicator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2019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2018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2017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243922"/>
                  </a:ext>
                </a:extLst>
              </a:tr>
              <a:tr h="53352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Adult BMI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93%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87%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955935"/>
                  </a:ext>
                </a:extLst>
              </a:tr>
              <a:tr h="36252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Childhood Immunization Status (CIS)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68%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54%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21063"/>
                  </a:ext>
                </a:extLst>
              </a:tr>
              <a:tr h="5345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Breast Cancer Screen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81%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78%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74%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248599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Colorectal Cancer Screen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56%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51%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534938"/>
                  </a:ext>
                </a:extLst>
              </a:tr>
              <a:tr h="51275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Depression Screen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93%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88%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86927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Flu Vaccine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83%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81%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58769" marR="119077" marT="79384" marB="793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6697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5CD794-702B-5D40-9322-38927DA25AB4}"/>
              </a:ext>
            </a:extLst>
          </p:cNvPr>
          <p:cNvSpPr txBox="1"/>
          <p:nvPr/>
        </p:nvSpPr>
        <p:spPr>
          <a:xfrm>
            <a:off x="756138" y="5867667"/>
            <a:ext cx="648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HEDIS</a:t>
            </a:r>
            <a:r>
              <a:rPr lang="en-US" sz="1600" baseline="30000" dirty="0">
                <a:latin typeface="+mj-lt"/>
              </a:rPr>
              <a:t>®</a:t>
            </a:r>
            <a:r>
              <a:rPr lang="en-US" sz="1600" dirty="0">
                <a:latin typeface="+mj-lt"/>
              </a:rPr>
              <a:t> - </a:t>
            </a:r>
            <a:r>
              <a:rPr lang="en-US" sz="1600" dirty="0">
                <a:latin typeface="+mj-lt"/>
                <a:hlinkClick r:id="rId3"/>
              </a:rPr>
              <a:t>https://www.ncqa.org/hedis/</a:t>
            </a:r>
            <a:endParaRPr lang="en-US" sz="1600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621727A-35CF-C648-963F-20F2AAEFB9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FEA9A92-5D3E-6A49-8825-767907ACF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471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ACAE70-A7A2-4C49-91C0-ED7C7FB1D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 call backs to improve return visits</a:t>
            </a:r>
          </a:p>
          <a:p>
            <a:r>
              <a:rPr lang="en-US" dirty="0"/>
              <a:t>Review charts for improvement of documentation</a:t>
            </a:r>
          </a:p>
          <a:p>
            <a:r>
              <a:rPr lang="en-US" dirty="0"/>
              <a:t>Billing and Insurance – review billing for visits</a:t>
            </a:r>
          </a:p>
          <a:p>
            <a:r>
              <a:rPr lang="en-US" dirty="0"/>
              <a:t>Review of contractual payments for visits</a:t>
            </a:r>
          </a:p>
          <a:p>
            <a:r>
              <a:rPr lang="en-US" dirty="0"/>
              <a:t>Develop budget for clinic</a:t>
            </a:r>
          </a:p>
          <a:p>
            <a:pPr lvl="1"/>
            <a:r>
              <a:rPr lang="en-US" dirty="0"/>
              <a:t>Gross and Net Revenue</a:t>
            </a:r>
          </a:p>
          <a:p>
            <a:pPr lvl="1"/>
            <a:r>
              <a:rPr lang="en-US" dirty="0"/>
              <a:t>Expenses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E015E-C2CD-4ECE-8A2B-A921CB7A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Activities -Clinic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72C04-4826-40EC-BC1E-216E7109D2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7A918-F89E-420E-8086-E96A8ACEB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90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EB7C12-9FC5-6D47-A597-D31220D3E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 and affect on profitability</a:t>
            </a:r>
          </a:p>
          <a:p>
            <a:r>
              <a:rPr lang="en-US" dirty="0"/>
              <a:t>Review inpatient trends based on month	</a:t>
            </a:r>
          </a:p>
          <a:p>
            <a:pPr lvl="1"/>
            <a:r>
              <a:rPr lang="en-US" dirty="0"/>
              <a:t>January deductibles start over</a:t>
            </a:r>
          </a:p>
          <a:p>
            <a:pPr lvl="1"/>
            <a:r>
              <a:rPr lang="en-US" dirty="0"/>
              <a:t>Winter – flu</a:t>
            </a:r>
          </a:p>
          <a:p>
            <a:pPr lvl="1"/>
            <a:r>
              <a:rPr lang="en-US" dirty="0"/>
              <a:t>Summer – transition of providers and vacations</a:t>
            </a:r>
          </a:p>
          <a:p>
            <a:pPr lvl="1"/>
            <a:r>
              <a:rPr lang="en-US" dirty="0"/>
              <a:t>EMR implementation</a:t>
            </a:r>
          </a:p>
          <a:p>
            <a:r>
              <a:rPr lang="en-US" dirty="0"/>
              <a:t>Review profitability based on case mix index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5B9313-4967-C34E-B144-59EB2DCC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Activities – Hospital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12C88-270F-3840-801E-AA35366AD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898C8-936C-7D41-AF47-DEE91E98E9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702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599F98-C879-ED44-995C-53BFB54F4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Obtaining better outcomes with lower costs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https://dellmed.utexas.edu/case-studies/value-based-care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Education and activities for medical education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9446E1-7674-2D4B-9CD1-CF050023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Based Care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F58B5-F2AD-404E-9859-6386EDD03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B90F9-6D80-8F45-B05C-2F9AA6843D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871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6378" y="233648"/>
            <a:ext cx="5060092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CPR 2019 Part 4 of 4: Putting It All Together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August 27,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Crafting “Top-Notch” Goals, 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Objectives and Evaluations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September 12,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Feedback – From The Top Down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September 17,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Evolving Resident Well-Being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October 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102" y="474931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940" y="5454839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25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2019 CPR Part 1 of 4: Overview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Aims and Action Plans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SI 2025 Part 2 of 4: Changes on the Horizon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Understanding the CLE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CPR 2019 Part 2 of 4: Section I &amp; Section II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SI 2025 Part 3 of 4: GME Evolution, Funding &amp; Future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Building Your Sponsoring Institution – The First 2 Years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Special Reviews – Helpful not Hurtful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2019 CPR Part 3 of 4: Section IV &amp; Section V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978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body" idx="1"/>
          </p:nvPr>
        </p:nvSpPr>
        <p:spPr>
          <a:xfrm>
            <a:off x="984250" y="2204452"/>
            <a:ext cx="7531100" cy="3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Noto Sans Symbols"/>
              <a:buNone/>
            </a:pPr>
            <a:r>
              <a:rPr lang="en-US" sz="1785" b="1" dirty="0"/>
              <a:t>    </a:t>
            </a:r>
            <a:r>
              <a:rPr lang="en-US" sz="2040" dirty="0"/>
              <a:t>Partners in Medical Education, Inc. provides comprehensive consulting services to the GME community.  </a:t>
            </a:r>
            <a:endParaRPr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br>
              <a:rPr lang="en-US" sz="1800" b="1" dirty="0"/>
            </a:br>
            <a:r>
              <a:rPr lang="en-US" sz="1800" b="1" dirty="0"/>
              <a:t>Partners in Medical Education</a:t>
            </a:r>
            <a:endParaRPr sz="1800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800" dirty="0"/>
              <a:t>724-864-7320  | 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info@PartnersInMedEd.com</a:t>
            </a:r>
            <a:endParaRPr sz="1800" dirty="0">
              <a:solidFill>
                <a:srgbClr val="FF0000"/>
              </a:solidFill>
            </a:endParaRPr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endParaRPr sz="1800" b="1" dirty="0"/>
          </a:p>
          <a:p>
            <a:pPr marL="0" lvl="0" indent="0" algn="ctr">
              <a:lnSpc>
                <a:spcPct val="70000"/>
              </a:lnSpc>
              <a:buSzPts val="1700"/>
              <a:buNone/>
            </a:pPr>
            <a:r>
              <a:rPr lang="en-US" sz="1800" b="1" dirty="0"/>
              <a:t>Pamela Royston, </a:t>
            </a:r>
            <a:r>
              <a:rPr lang="en-US" sz="1800" b="1" dirty="0" err="1"/>
              <a:t>Ph.D</a:t>
            </a:r>
            <a:endParaRPr lang="en-US" sz="1800" b="1" dirty="0"/>
          </a:p>
          <a:p>
            <a:pPr marL="0" lvl="0" indent="0" algn="ctr">
              <a:lnSpc>
                <a:spcPct val="70000"/>
              </a:lnSpc>
              <a:buSzPts val="1700"/>
              <a:buNone/>
            </a:pPr>
            <a:r>
              <a:rPr lang="en-US" sz="1800" u="sng" dirty="0" err="1">
                <a:solidFill>
                  <a:schemeClr val="hlink"/>
                </a:solidFill>
              </a:rPr>
              <a:t>pamela.royston</a:t>
            </a:r>
            <a:r>
              <a:rPr lang="en-US" sz="1800" u="sng" dirty="0" err="1">
                <a:solidFill>
                  <a:schemeClr val="hlink"/>
                </a:solidFill>
                <a:hlinkClick r:id="rId4"/>
              </a:rPr>
              <a:t>@partnersinmeded.com</a:t>
            </a:r>
            <a:endParaRPr lang="en-US" sz="1800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None/>
            </a:pPr>
            <a:endParaRPr lang="en-US" sz="1800" b="1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None/>
            </a:pPr>
            <a:r>
              <a:rPr lang="en-US" sz="1800" b="1" dirty="0"/>
              <a:t>www.PartnersInMedEd.com</a:t>
            </a:r>
            <a:endParaRPr sz="1800"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Noto Sans Symbols"/>
              <a:buNone/>
            </a:pPr>
            <a:endParaRPr sz="2210" b="1" dirty="0"/>
          </a:p>
        </p:txBody>
      </p:sp>
      <p:pic>
        <p:nvPicPr>
          <p:cNvPr id="327" name="Google Shape;32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dirty="0"/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0B449BA5-EC24-284A-AC73-3559EF00D28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30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40260" y="466893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0903" y="1951149"/>
            <a:ext cx="42769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latin typeface="+mj-lt"/>
              </a:rPr>
              <a:t>Pamela Royston, Ph.D</a:t>
            </a:r>
          </a:p>
          <a:p>
            <a:pPr algn="ctr">
              <a:defRPr/>
            </a:pPr>
            <a:endParaRPr lang="en-US" sz="1800" dirty="0">
              <a:latin typeface="+mj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DIO, GME &amp; Finance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Over 25 years experience in medical education, both undergraduate and graduate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Institutional, Program, FQHC start-up and maintenance 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National Speaker GME Accreditation and Financing 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CF729-7EFF-4208-A291-0C0C262B6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r="5955" b="17048"/>
          <a:stretch/>
        </p:blipFill>
        <p:spPr>
          <a:xfrm>
            <a:off x="1200728" y="1848376"/>
            <a:ext cx="2481214" cy="33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07513D-0E58-457B-B494-F04757CCD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085916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5760FC-6F62-423A-8BDF-01B790B7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EAA176-C78F-D345-AF79-1B7537446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Medical</a:t>
            </a:r>
            <a:r>
              <a:rPr lang="en-US" dirty="0"/>
              <a:t> (clinical) </a:t>
            </a:r>
            <a:r>
              <a:rPr lang="en-US" b="1" dirty="0"/>
              <a:t>data</a:t>
            </a:r>
            <a:r>
              <a:rPr lang="en-US" dirty="0"/>
              <a:t> refers to health-related information that is associated with regular patient care or as part of a clinical trial program. ... Patient/disease registries, which help collect and track clinical information of </a:t>
            </a:r>
            <a:r>
              <a:rPr lang="en-US" b="1" dirty="0"/>
              <a:t>defined</a:t>
            </a:r>
            <a:r>
              <a:rPr lang="en-US" dirty="0"/>
              <a:t> patient populations.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E101A8-CB54-A84B-B1CF-925B09E2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Practice Data?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9C767-5E13-4C45-92CF-AC76B095C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8E53F-83B7-FB45-A0B3-27C04DE51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92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DEFB17-AAF8-4890-B6ED-9C9CF813C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35467"/>
              </p:ext>
            </p:extLst>
          </p:nvPr>
        </p:nvGraphicFramePr>
        <p:xfrm>
          <a:off x="628650" y="1209675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BA56122-0DE1-4B81-BC9E-AEDD1CC8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Data - Residents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DA2FD-032D-4E83-BA92-019C864BC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7F177-C93C-4DB4-81DE-A2958ADF2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33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0794E-5C56-A041-A04D-3D25A694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Hospital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71468-9662-FC45-B7F1-EC96A39F3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9F7F0-9080-D049-A57D-B8F33DF90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48285-ED7D-1940-9D8A-8704FE684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704" y="1856235"/>
            <a:ext cx="5712591" cy="28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E267B6-6F8B-4A9F-925C-2DE4D1EF8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141652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CE6472B-1DE6-4520-9A6A-630889A8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 data that is available!</a:t>
            </a:r>
            <a:br>
              <a:rPr lang="en-US" dirty="0"/>
            </a:br>
            <a:r>
              <a:rPr lang="en-US" dirty="0"/>
              <a:t>Patient 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A4A05-C0A7-4E32-B98F-F8225ABAA9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4F77D-4ED0-4200-9E4E-410BBC4A5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20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C52609-A958-4654-9411-0E80C4EAF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372867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376022F-9054-4D1A-A775-C645F95A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Available Data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A2A98-9D9D-4D0C-93FC-0F90A63EC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C9296-DB0B-4AC8-8C30-A2790B3F5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325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54C6A4-29A2-429A-B56B-DAD867502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345321"/>
              </p:ext>
            </p:extLst>
          </p:nvPr>
        </p:nvGraphicFramePr>
        <p:xfrm>
          <a:off x="911985" y="1572029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348A3E-B050-4323-824E-22B9E575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Available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27966-9A0C-46FA-BBCA-F28B3F15E5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BE8B2-7590-4CB5-AE38-CA4199E50D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8322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840</TotalTime>
  <Words>965</Words>
  <Application>Microsoft Macintosh PowerPoint</Application>
  <PresentationFormat>On-screen Show (4:3)</PresentationFormat>
  <Paragraphs>442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Lucida Bright</vt:lpstr>
      <vt:lpstr>Noto Sans Symbols</vt:lpstr>
      <vt:lpstr>Wingdings</vt:lpstr>
      <vt:lpstr>PME-2016</vt:lpstr>
      <vt:lpstr>Understanding Practice Data</vt:lpstr>
      <vt:lpstr>PowerPoint Presentation</vt:lpstr>
      <vt:lpstr>Learning Objectives</vt:lpstr>
      <vt:lpstr>What is Practice Data?</vt:lpstr>
      <vt:lpstr>Practice Data - Residents</vt:lpstr>
      <vt:lpstr>Hospital Data</vt:lpstr>
      <vt:lpstr>Use data that is available! Patient Safety</vt:lpstr>
      <vt:lpstr>Available Data  </vt:lpstr>
      <vt:lpstr>Available Data</vt:lpstr>
      <vt:lpstr>Hospital Inpatient Data</vt:lpstr>
      <vt:lpstr>Inpatient Trends  </vt:lpstr>
      <vt:lpstr>Hospital Outpatient Data</vt:lpstr>
      <vt:lpstr>Clinic Data  </vt:lpstr>
      <vt:lpstr>Effectiveness of Care- Screening  </vt:lpstr>
      <vt:lpstr>Learning Activities -Clinic</vt:lpstr>
      <vt:lpstr>Learning Activities – Hospital</vt:lpstr>
      <vt:lpstr>Value Based Care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43</cp:revision>
  <dcterms:created xsi:type="dcterms:W3CDTF">2016-03-20T11:36:31Z</dcterms:created>
  <dcterms:modified xsi:type="dcterms:W3CDTF">2019-08-10T18:56:41Z</dcterms:modified>
</cp:coreProperties>
</file>