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412" r:id="rId1"/>
  </p:sldMasterIdLst>
  <p:notesMasterIdLst>
    <p:notesMasterId r:id="rId26"/>
  </p:notesMasterIdLst>
  <p:sldIdLst>
    <p:sldId id="256" r:id="rId2"/>
    <p:sldId id="290" r:id="rId3"/>
    <p:sldId id="257" r:id="rId4"/>
    <p:sldId id="292" r:id="rId5"/>
    <p:sldId id="291" r:id="rId6"/>
    <p:sldId id="309" r:id="rId7"/>
    <p:sldId id="310" r:id="rId8"/>
    <p:sldId id="293" r:id="rId9"/>
    <p:sldId id="300" r:id="rId10"/>
    <p:sldId id="312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67" r:id="rId24"/>
    <p:sldId id="284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3"/>
    <p:restoredTop sz="92109" autoAdjust="0"/>
  </p:normalViewPr>
  <p:slideViewPr>
    <p:cSldViewPr snapToGrid="0" snapToObjects="1">
      <p:cViewPr varScale="1">
        <p:scale>
          <a:sx n="113" d="100"/>
          <a:sy n="113" d="100"/>
        </p:scale>
        <p:origin x="14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4BE91-B7AC-45A2-BCFC-9FE79AAF5C48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E225EF-019A-4B27-BF74-7027C459C4BF}">
      <dgm:prSet phldrT="[Text]"/>
      <dgm:spPr/>
      <dgm:t>
        <a:bodyPr/>
        <a:lstStyle/>
        <a:p>
          <a:r>
            <a:rPr lang="en-US"/>
            <a:t>Discuss the need for life-long learning </a:t>
          </a:r>
        </a:p>
      </dgm:t>
    </dgm:pt>
    <dgm:pt modelId="{C651C77A-E738-4A25-91CE-CCF6A2F748EE}" type="parTrans" cxnId="{FF8B936A-5E11-44F6-B7A8-0C6784D29E92}">
      <dgm:prSet/>
      <dgm:spPr/>
      <dgm:t>
        <a:bodyPr/>
        <a:lstStyle/>
        <a:p>
          <a:endParaRPr lang="en-US"/>
        </a:p>
      </dgm:t>
    </dgm:pt>
    <dgm:pt modelId="{F6AFA643-33E3-4030-98B5-E52B7BB66EF6}" type="sibTrans" cxnId="{FF8B936A-5E11-44F6-B7A8-0C6784D29E92}">
      <dgm:prSet/>
      <dgm:spPr/>
      <dgm:t>
        <a:bodyPr/>
        <a:lstStyle/>
        <a:p>
          <a:endParaRPr lang="en-US"/>
        </a:p>
      </dgm:t>
    </dgm:pt>
    <dgm:pt modelId="{2FDBFD5E-94DA-400A-A1D1-A0DF3245A2D5}">
      <dgm:prSet phldrT="[Text]"/>
      <dgm:spPr/>
      <dgm:t>
        <a:bodyPr/>
        <a:lstStyle/>
        <a:p>
          <a:r>
            <a:rPr lang="en-US"/>
            <a:t>Formulate work and task revisions into problem statements, questions, hypothesis or aims</a:t>
          </a:r>
        </a:p>
      </dgm:t>
    </dgm:pt>
    <dgm:pt modelId="{FD390981-7FFE-4DD7-95DB-85A35BC2C61C}" type="parTrans" cxnId="{FB5A83AA-4D98-4BCC-BE6E-B6C25545C214}">
      <dgm:prSet/>
      <dgm:spPr/>
      <dgm:t>
        <a:bodyPr/>
        <a:lstStyle/>
        <a:p>
          <a:endParaRPr lang="en-US"/>
        </a:p>
      </dgm:t>
    </dgm:pt>
    <dgm:pt modelId="{6E8FB82B-15EE-4BB2-848A-E5DB18FC5B8F}" type="sibTrans" cxnId="{FB5A83AA-4D98-4BCC-BE6E-B6C25545C214}">
      <dgm:prSet/>
      <dgm:spPr/>
      <dgm:t>
        <a:bodyPr/>
        <a:lstStyle/>
        <a:p>
          <a:endParaRPr lang="en-US"/>
        </a:p>
      </dgm:t>
    </dgm:pt>
    <dgm:pt modelId="{A7B90210-D712-4551-B11F-7D56D0CDECBC}">
      <dgm:prSet/>
      <dgm:spPr/>
      <dgm:t>
        <a:bodyPr/>
        <a:lstStyle/>
        <a:p>
          <a:r>
            <a:rPr lang="en-US"/>
            <a:t>State the need to work effectively with a team approach</a:t>
          </a:r>
        </a:p>
      </dgm:t>
    </dgm:pt>
    <dgm:pt modelId="{F851CDD7-B069-4C0D-BFF3-98AAB3698882}" type="parTrans" cxnId="{5B8B51FD-6A65-42E9-8B3D-307CEA641191}">
      <dgm:prSet/>
      <dgm:spPr/>
      <dgm:t>
        <a:bodyPr/>
        <a:lstStyle/>
        <a:p>
          <a:endParaRPr lang="en-US"/>
        </a:p>
      </dgm:t>
    </dgm:pt>
    <dgm:pt modelId="{F28AD9D4-7DD8-4E39-9956-6FBF4258897B}" type="sibTrans" cxnId="{5B8B51FD-6A65-42E9-8B3D-307CEA641191}">
      <dgm:prSet/>
      <dgm:spPr/>
      <dgm:t>
        <a:bodyPr/>
        <a:lstStyle/>
        <a:p>
          <a:endParaRPr lang="en-US"/>
        </a:p>
      </dgm:t>
    </dgm:pt>
    <dgm:pt modelId="{5D2FB701-56BF-4000-82A3-B3951E80ED42}">
      <dgm:prSet phldrT="[Text]"/>
      <dgm:spPr/>
      <dgm:t>
        <a:bodyPr/>
        <a:lstStyle/>
        <a:p>
          <a:r>
            <a:rPr lang="en-US"/>
            <a:t>Follow steps in quality improvement projects</a:t>
          </a:r>
        </a:p>
      </dgm:t>
    </dgm:pt>
    <dgm:pt modelId="{F0629194-527E-4246-966D-C37503003873}" type="parTrans" cxnId="{9136D9AE-A25F-4A1E-B6B3-0544F3FB6889}">
      <dgm:prSet/>
      <dgm:spPr/>
      <dgm:t>
        <a:bodyPr/>
        <a:lstStyle/>
        <a:p>
          <a:endParaRPr lang="en-US"/>
        </a:p>
      </dgm:t>
    </dgm:pt>
    <dgm:pt modelId="{0F2ED7E3-D65F-4E01-B658-6CB0ACF9DDE9}" type="sibTrans" cxnId="{9136D9AE-A25F-4A1E-B6B3-0544F3FB6889}">
      <dgm:prSet/>
      <dgm:spPr/>
      <dgm:t>
        <a:bodyPr/>
        <a:lstStyle/>
        <a:p>
          <a:endParaRPr lang="en-US"/>
        </a:p>
      </dgm:t>
    </dgm:pt>
    <dgm:pt modelId="{25BB699C-4ECC-4EB9-8D23-1F866CD2D8C3}">
      <dgm:prSet phldrT="[Text]"/>
      <dgm:spPr/>
      <dgm:t>
        <a:bodyPr/>
        <a:lstStyle/>
        <a:p>
          <a:r>
            <a:rPr lang="en-US"/>
            <a:t>Identify where information can be disseminated </a:t>
          </a:r>
        </a:p>
      </dgm:t>
    </dgm:pt>
    <dgm:pt modelId="{4202F774-1DD1-4830-9255-B757515FD7EA}" type="parTrans" cxnId="{3FD8DFF1-CF00-4362-B1EF-F072936A9B08}">
      <dgm:prSet/>
      <dgm:spPr/>
      <dgm:t>
        <a:bodyPr/>
        <a:lstStyle/>
        <a:p>
          <a:endParaRPr lang="en-US"/>
        </a:p>
      </dgm:t>
    </dgm:pt>
    <dgm:pt modelId="{9562E669-A58D-42BA-A9DF-DB38C9452872}" type="sibTrans" cxnId="{3FD8DFF1-CF00-4362-B1EF-F072936A9B08}">
      <dgm:prSet/>
      <dgm:spPr/>
      <dgm:t>
        <a:bodyPr/>
        <a:lstStyle/>
        <a:p>
          <a:endParaRPr lang="en-US"/>
        </a:p>
      </dgm:t>
    </dgm:pt>
    <dgm:pt modelId="{FC271AF0-6A0F-4CA7-A29E-F30DE6C0EB40}" type="pres">
      <dgm:prSet presAssocID="{1AE4BE91-B7AC-45A2-BCFC-9FE79AAF5C48}" presName="linear" presStyleCnt="0">
        <dgm:presLayoutVars>
          <dgm:dir/>
          <dgm:animLvl val="lvl"/>
          <dgm:resizeHandles val="exact"/>
        </dgm:presLayoutVars>
      </dgm:prSet>
      <dgm:spPr/>
    </dgm:pt>
    <dgm:pt modelId="{F881280E-58BC-4301-8D91-5A68D37796D2}" type="pres">
      <dgm:prSet presAssocID="{7CE225EF-019A-4B27-BF74-7027C459C4BF}" presName="parentLin" presStyleCnt="0"/>
      <dgm:spPr/>
    </dgm:pt>
    <dgm:pt modelId="{5ADB9D6A-68B7-457D-A6F4-F240EF551868}" type="pres">
      <dgm:prSet presAssocID="{7CE225EF-019A-4B27-BF74-7027C459C4BF}" presName="parentLeftMargin" presStyleLbl="node1" presStyleIdx="0" presStyleCnt="5"/>
      <dgm:spPr/>
    </dgm:pt>
    <dgm:pt modelId="{F9CF0236-422D-4BE5-BF55-003431E4E68E}" type="pres">
      <dgm:prSet presAssocID="{7CE225EF-019A-4B27-BF74-7027C459C4B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7E54DFC-1A66-4634-B92B-E64815BC57F9}" type="pres">
      <dgm:prSet presAssocID="{7CE225EF-019A-4B27-BF74-7027C459C4BF}" presName="negativeSpace" presStyleCnt="0"/>
      <dgm:spPr/>
    </dgm:pt>
    <dgm:pt modelId="{5D7F8ED2-D512-4069-93EA-F2771430F744}" type="pres">
      <dgm:prSet presAssocID="{7CE225EF-019A-4B27-BF74-7027C459C4BF}" presName="childText" presStyleLbl="conFgAcc1" presStyleIdx="0" presStyleCnt="5">
        <dgm:presLayoutVars>
          <dgm:bulletEnabled val="1"/>
        </dgm:presLayoutVars>
      </dgm:prSet>
      <dgm:spPr/>
    </dgm:pt>
    <dgm:pt modelId="{1DF855FF-C01E-4AFF-AAF1-E5AB5847E6DA}" type="pres">
      <dgm:prSet presAssocID="{F6AFA643-33E3-4030-98B5-E52B7BB66EF6}" presName="spaceBetweenRectangles" presStyleCnt="0"/>
      <dgm:spPr/>
    </dgm:pt>
    <dgm:pt modelId="{EF992830-DA0C-40D5-BF7A-E4501AC425C3}" type="pres">
      <dgm:prSet presAssocID="{2FDBFD5E-94DA-400A-A1D1-A0DF3245A2D5}" presName="parentLin" presStyleCnt="0"/>
      <dgm:spPr/>
    </dgm:pt>
    <dgm:pt modelId="{9CB2C232-5B83-4EAA-B7D4-C9D7D82EFAD1}" type="pres">
      <dgm:prSet presAssocID="{2FDBFD5E-94DA-400A-A1D1-A0DF3245A2D5}" presName="parentLeftMargin" presStyleLbl="node1" presStyleIdx="0" presStyleCnt="5"/>
      <dgm:spPr/>
    </dgm:pt>
    <dgm:pt modelId="{B6F952BF-A246-4EDB-8850-2B6468946EFD}" type="pres">
      <dgm:prSet presAssocID="{2FDBFD5E-94DA-400A-A1D1-A0DF3245A2D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E4EAB5-FE38-4338-A582-A2D0DFFE7621}" type="pres">
      <dgm:prSet presAssocID="{2FDBFD5E-94DA-400A-A1D1-A0DF3245A2D5}" presName="negativeSpace" presStyleCnt="0"/>
      <dgm:spPr/>
    </dgm:pt>
    <dgm:pt modelId="{774D1F3A-343C-481C-9808-25335EA84573}" type="pres">
      <dgm:prSet presAssocID="{2FDBFD5E-94DA-400A-A1D1-A0DF3245A2D5}" presName="childText" presStyleLbl="conFgAcc1" presStyleIdx="1" presStyleCnt="5">
        <dgm:presLayoutVars>
          <dgm:bulletEnabled val="1"/>
        </dgm:presLayoutVars>
      </dgm:prSet>
      <dgm:spPr/>
    </dgm:pt>
    <dgm:pt modelId="{CDF1366F-E6C7-444C-BBAE-B92991F91B56}" type="pres">
      <dgm:prSet presAssocID="{6E8FB82B-15EE-4BB2-848A-E5DB18FC5B8F}" presName="spaceBetweenRectangles" presStyleCnt="0"/>
      <dgm:spPr/>
    </dgm:pt>
    <dgm:pt modelId="{D1B093EC-1ECC-48DF-9AA1-DF4D33B3DF2E}" type="pres">
      <dgm:prSet presAssocID="{A7B90210-D712-4551-B11F-7D56D0CDECBC}" presName="parentLin" presStyleCnt="0"/>
      <dgm:spPr/>
    </dgm:pt>
    <dgm:pt modelId="{75175833-0D7C-4D7C-9A40-0E9E087AC0AC}" type="pres">
      <dgm:prSet presAssocID="{A7B90210-D712-4551-B11F-7D56D0CDECBC}" presName="parentLeftMargin" presStyleLbl="node1" presStyleIdx="1" presStyleCnt="5"/>
      <dgm:spPr/>
    </dgm:pt>
    <dgm:pt modelId="{0FDB511B-8FED-4B38-A5A4-A6A6294CE5FC}" type="pres">
      <dgm:prSet presAssocID="{A7B90210-D712-4551-B11F-7D56D0CDECBC}" presName="parentText" presStyleLbl="node1" presStyleIdx="2" presStyleCnt="5" custScaleX="100000">
        <dgm:presLayoutVars>
          <dgm:chMax val="0"/>
          <dgm:bulletEnabled val="1"/>
        </dgm:presLayoutVars>
      </dgm:prSet>
      <dgm:spPr/>
    </dgm:pt>
    <dgm:pt modelId="{646E8C92-5DD2-4EB2-AAD7-10222FABDE53}" type="pres">
      <dgm:prSet presAssocID="{A7B90210-D712-4551-B11F-7D56D0CDECBC}" presName="negativeSpace" presStyleCnt="0"/>
      <dgm:spPr/>
    </dgm:pt>
    <dgm:pt modelId="{99FDCC3E-358D-4F61-A50F-736C1C4569D3}" type="pres">
      <dgm:prSet presAssocID="{A7B90210-D712-4551-B11F-7D56D0CDECBC}" presName="childText" presStyleLbl="conFgAcc1" presStyleIdx="2" presStyleCnt="5">
        <dgm:presLayoutVars>
          <dgm:bulletEnabled val="1"/>
        </dgm:presLayoutVars>
      </dgm:prSet>
      <dgm:spPr/>
    </dgm:pt>
    <dgm:pt modelId="{3A2EEE9E-600E-419C-A594-D1868F351927}" type="pres">
      <dgm:prSet presAssocID="{F28AD9D4-7DD8-4E39-9956-6FBF4258897B}" presName="spaceBetweenRectangles" presStyleCnt="0"/>
      <dgm:spPr/>
    </dgm:pt>
    <dgm:pt modelId="{102045D6-E8FB-4C29-A418-09E801EF1A4C}" type="pres">
      <dgm:prSet presAssocID="{5D2FB701-56BF-4000-82A3-B3951E80ED42}" presName="parentLin" presStyleCnt="0"/>
      <dgm:spPr/>
    </dgm:pt>
    <dgm:pt modelId="{A6253FDB-4E49-47E4-9882-FB8B56D1782C}" type="pres">
      <dgm:prSet presAssocID="{5D2FB701-56BF-4000-82A3-B3951E80ED42}" presName="parentLeftMargin" presStyleLbl="node1" presStyleIdx="2" presStyleCnt="5"/>
      <dgm:spPr/>
    </dgm:pt>
    <dgm:pt modelId="{6434A442-B000-4952-8983-F089F6C2AD53}" type="pres">
      <dgm:prSet presAssocID="{5D2FB701-56BF-4000-82A3-B3951E80ED4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A47088A-A29E-4BB1-B6BB-6346BD655BF7}" type="pres">
      <dgm:prSet presAssocID="{5D2FB701-56BF-4000-82A3-B3951E80ED42}" presName="negativeSpace" presStyleCnt="0"/>
      <dgm:spPr/>
    </dgm:pt>
    <dgm:pt modelId="{56FB28C9-9F3A-4504-B5AA-09A8C3EFDAF9}" type="pres">
      <dgm:prSet presAssocID="{5D2FB701-56BF-4000-82A3-B3951E80ED42}" presName="childText" presStyleLbl="conFgAcc1" presStyleIdx="3" presStyleCnt="5">
        <dgm:presLayoutVars>
          <dgm:bulletEnabled val="1"/>
        </dgm:presLayoutVars>
      </dgm:prSet>
      <dgm:spPr/>
    </dgm:pt>
    <dgm:pt modelId="{C19002CA-4670-4192-A65D-6F8A8C8EBB44}" type="pres">
      <dgm:prSet presAssocID="{0F2ED7E3-D65F-4E01-B658-6CB0ACF9DDE9}" presName="spaceBetweenRectangles" presStyleCnt="0"/>
      <dgm:spPr/>
    </dgm:pt>
    <dgm:pt modelId="{6F236D17-B8C4-4CB3-B122-7E03B1064B93}" type="pres">
      <dgm:prSet presAssocID="{25BB699C-4ECC-4EB9-8D23-1F866CD2D8C3}" presName="parentLin" presStyleCnt="0"/>
      <dgm:spPr/>
    </dgm:pt>
    <dgm:pt modelId="{681D34CC-31B3-4469-9F14-BB50C2C60E6B}" type="pres">
      <dgm:prSet presAssocID="{25BB699C-4ECC-4EB9-8D23-1F866CD2D8C3}" presName="parentLeftMargin" presStyleLbl="node1" presStyleIdx="3" presStyleCnt="5"/>
      <dgm:spPr/>
    </dgm:pt>
    <dgm:pt modelId="{25E74763-E59C-4157-AB4D-E1C19DDC155C}" type="pres">
      <dgm:prSet presAssocID="{25BB699C-4ECC-4EB9-8D23-1F866CD2D8C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DA53967-55E7-4EAD-9B10-2104E1FF4D0B}" type="pres">
      <dgm:prSet presAssocID="{25BB699C-4ECC-4EB9-8D23-1F866CD2D8C3}" presName="negativeSpace" presStyleCnt="0"/>
      <dgm:spPr/>
    </dgm:pt>
    <dgm:pt modelId="{D2215720-D29D-4875-A9AD-84666526BFD5}" type="pres">
      <dgm:prSet presAssocID="{25BB699C-4ECC-4EB9-8D23-1F866CD2D8C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DE52D09-84D8-4FB6-A1EA-89A2AD13CC70}" type="presOf" srcId="{7CE225EF-019A-4B27-BF74-7027C459C4BF}" destId="{F9CF0236-422D-4BE5-BF55-003431E4E68E}" srcOrd="1" destOrd="0" presId="urn:microsoft.com/office/officeart/2005/8/layout/list1"/>
    <dgm:cxn modelId="{6E8AE812-F9D3-4FF3-BDE2-FF019D273836}" type="presOf" srcId="{25BB699C-4ECC-4EB9-8D23-1F866CD2D8C3}" destId="{681D34CC-31B3-4469-9F14-BB50C2C60E6B}" srcOrd="0" destOrd="0" presId="urn:microsoft.com/office/officeart/2005/8/layout/list1"/>
    <dgm:cxn modelId="{4FCC8546-54B6-4AF1-BE01-0EA0C41556FA}" type="presOf" srcId="{A7B90210-D712-4551-B11F-7D56D0CDECBC}" destId="{0FDB511B-8FED-4B38-A5A4-A6A6294CE5FC}" srcOrd="1" destOrd="0" presId="urn:microsoft.com/office/officeart/2005/8/layout/list1"/>
    <dgm:cxn modelId="{1D88E75B-233E-45C3-BBAB-6EA5B87E24C5}" type="presOf" srcId="{5D2FB701-56BF-4000-82A3-B3951E80ED42}" destId="{6434A442-B000-4952-8983-F089F6C2AD53}" srcOrd="1" destOrd="0" presId="urn:microsoft.com/office/officeart/2005/8/layout/list1"/>
    <dgm:cxn modelId="{5AC37265-C221-48A7-8B1D-346653AAB663}" type="presOf" srcId="{25BB699C-4ECC-4EB9-8D23-1F866CD2D8C3}" destId="{25E74763-E59C-4157-AB4D-E1C19DDC155C}" srcOrd="1" destOrd="0" presId="urn:microsoft.com/office/officeart/2005/8/layout/list1"/>
    <dgm:cxn modelId="{D8F41B69-7691-41A7-80D7-E1C8ADC47998}" type="presOf" srcId="{2FDBFD5E-94DA-400A-A1D1-A0DF3245A2D5}" destId="{9CB2C232-5B83-4EAA-B7D4-C9D7D82EFAD1}" srcOrd="0" destOrd="0" presId="urn:microsoft.com/office/officeart/2005/8/layout/list1"/>
    <dgm:cxn modelId="{FF8B936A-5E11-44F6-B7A8-0C6784D29E92}" srcId="{1AE4BE91-B7AC-45A2-BCFC-9FE79AAF5C48}" destId="{7CE225EF-019A-4B27-BF74-7027C459C4BF}" srcOrd="0" destOrd="0" parTransId="{C651C77A-E738-4A25-91CE-CCF6A2F748EE}" sibTransId="{F6AFA643-33E3-4030-98B5-E52B7BB66EF6}"/>
    <dgm:cxn modelId="{13751176-8C5C-4E26-B1F9-0909AD131B04}" type="presOf" srcId="{7CE225EF-019A-4B27-BF74-7027C459C4BF}" destId="{5ADB9D6A-68B7-457D-A6F4-F240EF551868}" srcOrd="0" destOrd="0" presId="urn:microsoft.com/office/officeart/2005/8/layout/list1"/>
    <dgm:cxn modelId="{22891B89-C5B2-4A43-A4F8-DCE1850CF094}" type="presOf" srcId="{2FDBFD5E-94DA-400A-A1D1-A0DF3245A2D5}" destId="{B6F952BF-A246-4EDB-8850-2B6468946EFD}" srcOrd="1" destOrd="0" presId="urn:microsoft.com/office/officeart/2005/8/layout/list1"/>
    <dgm:cxn modelId="{FB5A83AA-4D98-4BCC-BE6E-B6C25545C214}" srcId="{1AE4BE91-B7AC-45A2-BCFC-9FE79AAF5C48}" destId="{2FDBFD5E-94DA-400A-A1D1-A0DF3245A2D5}" srcOrd="1" destOrd="0" parTransId="{FD390981-7FFE-4DD7-95DB-85A35BC2C61C}" sibTransId="{6E8FB82B-15EE-4BB2-848A-E5DB18FC5B8F}"/>
    <dgm:cxn modelId="{9136D9AE-A25F-4A1E-B6B3-0544F3FB6889}" srcId="{1AE4BE91-B7AC-45A2-BCFC-9FE79AAF5C48}" destId="{5D2FB701-56BF-4000-82A3-B3951E80ED42}" srcOrd="3" destOrd="0" parTransId="{F0629194-527E-4246-966D-C37503003873}" sibTransId="{0F2ED7E3-D65F-4E01-B658-6CB0ACF9DDE9}"/>
    <dgm:cxn modelId="{43B080CE-ED9D-498D-BB19-1AADC79214F7}" type="presOf" srcId="{1AE4BE91-B7AC-45A2-BCFC-9FE79AAF5C48}" destId="{FC271AF0-6A0F-4CA7-A29E-F30DE6C0EB40}" srcOrd="0" destOrd="0" presId="urn:microsoft.com/office/officeart/2005/8/layout/list1"/>
    <dgm:cxn modelId="{A70107D1-C719-4858-911E-D830818674AA}" type="presOf" srcId="{5D2FB701-56BF-4000-82A3-B3951E80ED42}" destId="{A6253FDB-4E49-47E4-9882-FB8B56D1782C}" srcOrd="0" destOrd="0" presId="urn:microsoft.com/office/officeart/2005/8/layout/list1"/>
    <dgm:cxn modelId="{BF78C4EE-F29C-4720-A164-EF2E525AFAB3}" type="presOf" srcId="{A7B90210-D712-4551-B11F-7D56D0CDECBC}" destId="{75175833-0D7C-4D7C-9A40-0E9E087AC0AC}" srcOrd="0" destOrd="0" presId="urn:microsoft.com/office/officeart/2005/8/layout/list1"/>
    <dgm:cxn modelId="{3FD8DFF1-CF00-4362-B1EF-F072936A9B08}" srcId="{1AE4BE91-B7AC-45A2-BCFC-9FE79AAF5C48}" destId="{25BB699C-4ECC-4EB9-8D23-1F866CD2D8C3}" srcOrd="4" destOrd="0" parTransId="{4202F774-1DD1-4830-9255-B757515FD7EA}" sibTransId="{9562E669-A58D-42BA-A9DF-DB38C9452872}"/>
    <dgm:cxn modelId="{5B8B51FD-6A65-42E9-8B3D-307CEA641191}" srcId="{1AE4BE91-B7AC-45A2-BCFC-9FE79AAF5C48}" destId="{A7B90210-D712-4551-B11F-7D56D0CDECBC}" srcOrd="2" destOrd="0" parTransId="{F851CDD7-B069-4C0D-BFF3-98AAB3698882}" sibTransId="{F28AD9D4-7DD8-4E39-9956-6FBF4258897B}"/>
    <dgm:cxn modelId="{F6A95B62-0241-4DE1-81F4-4202521A6183}" type="presParOf" srcId="{FC271AF0-6A0F-4CA7-A29E-F30DE6C0EB40}" destId="{F881280E-58BC-4301-8D91-5A68D37796D2}" srcOrd="0" destOrd="0" presId="urn:microsoft.com/office/officeart/2005/8/layout/list1"/>
    <dgm:cxn modelId="{0B680AEC-A01E-4496-B82F-8A631FD01B46}" type="presParOf" srcId="{F881280E-58BC-4301-8D91-5A68D37796D2}" destId="{5ADB9D6A-68B7-457D-A6F4-F240EF551868}" srcOrd="0" destOrd="0" presId="urn:microsoft.com/office/officeart/2005/8/layout/list1"/>
    <dgm:cxn modelId="{72C71F40-85D0-4903-B8D1-F60FAC60AFC9}" type="presParOf" srcId="{F881280E-58BC-4301-8D91-5A68D37796D2}" destId="{F9CF0236-422D-4BE5-BF55-003431E4E68E}" srcOrd="1" destOrd="0" presId="urn:microsoft.com/office/officeart/2005/8/layout/list1"/>
    <dgm:cxn modelId="{29BDD22F-B131-460E-807F-F0A75D37F64A}" type="presParOf" srcId="{FC271AF0-6A0F-4CA7-A29E-F30DE6C0EB40}" destId="{F7E54DFC-1A66-4634-B92B-E64815BC57F9}" srcOrd="1" destOrd="0" presId="urn:microsoft.com/office/officeart/2005/8/layout/list1"/>
    <dgm:cxn modelId="{F44D9646-51A6-43C8-BC95-63F41CA724C9}" type="presParOf" srcId="{FC271AF0-6A0F-4CA7-A29E-F30DE6C0EB40}" destId="{5D7F8ED2-D512-4069-93EA-F2771430F744}" srcOrd="2" destOrd="0" presId="urn:microsoft.com/office/officeart/2005/8/layout/list1"/>
    <dgm:cxn modelId="{C3734DAF-5EA5-45CF-928C-95AA06942D53}" type="presParOf" srcId="{FC271AF0-6A0F-4CA7-A29E-F30DE6C0EB40}" destId="{1DF855FF-C01E-4AFF-AAF1-E5AB5847E6DA}" srcOrd="3" destOrd="0" presId="urn:microsoft.com/office/officeart/2005/8/layout/list1"/>
    <dgm:cxn modelId="{065C63DA-59DC-4FB9-AC6F-A0965FA56599}" type="presParOf" srcId="{FC271AF0-6A0F-4CA7-A29E-F30DE6C0EB40}" destId="{EF992830-DA0C-40D5-BF7A-E4501AC425C3}" srcOrd="4" destOrd="0" presId="urn:microsoft.com/office/officeart/2005/8/layout/list1"/>
    <dgm:cxn modelId="{058E7CED-622F-4710-A26B-B6E05C683E5F}" type="presParOf" srcId="{EF992830-DA0C-40D5-BF7A-E4501AC425C3}" destId="{9CB2C232-5B83-4EAA-B7D4-C9D7D82EFAD1}" srcOrd="0" destOrd="0" presId="urn:microsoft.com/office/officeart/2005/8/layout/list1"/>
    <dgm:cxn modelId="{350D1DC5-F96A-4570-9F0C-EDAAC2F030E0}" type="presParOf" srcId="{EF992830-DA0C-40D5-BF7A-E4501AC425C3}" destId="{B6F952BF-A246-4EDB-8850-2B6468946EFD}" srcOrd="1" destOrd="0" presId="urn:microsoft.com/office/officeart/2005/8/layout/list1"/>
    <dgm:cxn modelId="{2711DFD1-9E51-49C6-A140-54B70DAF033C}" type="presParOf" srcId="{FC271AF0-6A0F-4CA7-A29E-F30DE6C0EB40}" destId="{60E4EAB5-FE38-4338-A582-A2D0DFFE7621}" srcOrd="5" destOrd="0" presId="urn:microsoft.com/office/officeart/2005/8/layout/list1"/>
    <dgm:cxn modelId="{6D7BCE93-F092-463C-AECB-FACD25A2730C}" type="presParOf" srcId="{FC271AF0-6A0F-4CA7-A29E-F30DE6C0EB40}" destId="{774D1F3A-343C-481C-9808-25335EA84573}" srcOrd="6" destOrd="0" presId="urn:microsoft.com/office/officeart/2005/8/layout/list1"/>
    <dgm:cxn modelId="{9339C3BD-C316-482E-A2A7-23163D4A0873}" type="presParOf" srcId="{FC271AF0-6A0F-4CA7-A29E-F30DE6C0EB40}" destId="{CDF1366F-E6C7-444C-BBAE-B92991F91B56}" srcOrd="7" destOrd="0" presId="urn:microsoft.com/office/officeart/2005/8/layout/list1"/>
    <dgm:cxn modelId="{39EC2294-AAD1-417F-8562-AB093DD03FFB}" type="presParOf" srcId="{FC271AF0-6A0F-4CA7-A29E-F30DE6C0EB40}" destId="{D1B093EC-1ECC-48DF-9AA1-DF4D33B3DF2E}" srcOrd="8" destOrd="0" presId="urn:microsoft.com/office/officeart/2005/8/layout/list1"/>
    <dgm:cxn modelId="{EF2C286D-BD2E-4D96-B108-C8EB65925C5C}" type="presParOf" srcId="{D1B093EC-1ECC-48DF-9AA1-DF4D33B3DF2E}" destId="{75175833-0D7C-4D7C-9A40-0E9E087AC0AC}" srcOrd="0" destOrd="0" presId="urn:microsoft.com/office/officeart/2005/8/layout/list1"/>
    <dgm:cxn modelId="{0CD1C0CA-71AD-4B51-A9FE-803FDB4F5671}" type="presParOf" srcId="{D1B093EC-1ECC-48DF-9AA1-DF4D33B3DF2E}" destId="{0FDB511B-8FED-4B38-A5A4-A6A6294CE5FC}" srcOrd="1" destOrd="0" presId="urn:microsoft.com/office/officeart/2005/8/layout/list1"/>
    <dgm:cxn modelId="{04814DD9-C8C2-4501-BC9D-D51574CE8F6C}" type="presParOf" srcId="{FC271AF0-6A0F-4CA7-A29E-F30DE6C0EB40}" destId="{646E8C92-5DD2-4EB2-AAD7-10222FABDE53}" srcOrd="9" destOrd="0" presId="urn:microsoft.com/office/officeart/2005/8/layout/list1"/>
    <dgm:cxn modelId="{4839FF18-B184-4571-9CA7-6E1F281C15E3}" type="presParOf" srcId="{FC271AF0-6A0F-4CA7-A29E-F30DE6C0EB40}" destId="{99FDCC3E-358D-4F61-A50F-736C1C4569D3}" srcOrd="10" destOrd="0" presId="urn:microsoft.com/office/officeart/2005/8/layout/list1"/>
    <dgm:cxn modelId="{C5A4E378-3DF9-46C8-9E3B-8A0525737DCE}" type="presParOf" srcId="{FC271AF0-6A0F-4CA7-A29E-F30DE6C0EB40}" destId="{3A2EEE9E-600E-419C-A594-D1868F351927}" srcOrd="11" destOrd="0" presId="urn:microsoft.com/office/officeart/2005/8/layout/list1"/>
    <dgm:cxn modelId="{9BFF7C21-57B9-4FC6-9AF3-3717F2020AF0}" type="presParOf" srcId="{FC271AF0-6A0F-4CA7-A29E-F30DE6C0EB40}" destId="{102045D6-E8FB-4C29-A418-09E801EF1A4C}" srcOrd="12" destOrd="0" presId="urn:microsoft.com/office/officeart/2005/8/layout/list1"/>
    <dgm:cxn modelId="{DA4A650C-254A-4CBD-BED5-4924B9B32128}" type="presParOf" srcId="{102045D6-E8FB-4C29-A418-09E801EF1A4C}" destId="{A6253FDB-4E49-47E4-9882-FB8B56D1782C}" srcOrd="0" destOrd="0" presId="urn:microsoft.com/office/officeart/2005/8/layout/list1"/>
    <dgm:cxn modelId="{FB32FE62-DD38-471E-B55A-33766245548E}" type="presParOf" srcId="{102045D6-E8FB-4C29-A418-09E801EF1A4C}" destId="{6434A442-B000-4952-8983-F089F6C2AD53}" srcOrd="1" destOrd="0" presId="urn:microsoft.com/office/officeart/2005/8/layout/list1"/>
    <dgm:cxn modelId="{CE022AB9-C87E-4377-BAD5-DB222F03A00F}" type="presParOf" srcId="{FC271AF0-6A0F-4CA7-A29E-F30DE6C0EB40}" destId="{9A47088A-A29E-4BB1-B6BB-6346BD655BF7}" srcOrd="13" destOrd="0" presId="urn:microsoft.com/office/officeart/2005/8/layout/list1"/>
    <dgm:cxn modelId="{89E2199C-E906-44D6-9651-CA48D9504206}" type="presParOf" srcId="{FC271AF0-6A0F-4CA7-A29E-F30DE6C0EB40}" destId="{56FB28C9-9F3A-4504-B5AA-09A8C3EFDAF9}" srcOrd="14" destOrd="0" presId="urn:microsoft.com/office/officeart/2005/8/layout/list1"/>
    <dgm:cxn modelId="{1EB6F86D-757F-480F-82DD-EEA1BCF3338E}" type="presParOf" srcId="{FC271AF0-6A0F-4CA7-A29E-F30DE6C0EB40}" destId="{C19002CA-4670-4192-A65D-6F8A8C8EBB44}" srcOrd="15" destOrd="0" presId="urn:microsoft.com/office/officeart/2005/8/layout/list1"/>
    <dgm:cxn modelId="{27B9CC0D-59B1-4448-A2DA-CA2CB274DB0D}" type="presParOf" srcId="{FC271AF0-6A0F-4CA7-A29E-F30DE6C0EB40}" destId="{6F236D17-B8C4-4CB3-B122-7E03B1064B93}" srcOrd="16" destOrd="0" presId="urn:microsoft.com/office/officeart/2005/8/layout/list1"/>
    <dgm:cxn modelId="{07CA6EB6-614E-4E71-AFE9-41B6DB01963F}" type="presParOf" srcId="{6F236D17-B8C4-4CB3-B122-7E03B1064B93}" destId="{681D34CC-31B3-4469-9F14-BB50C2C60E6B}" srcOrd="0" destOrd="0" presId="urn:microsoft.com/office/officeart/2005/8/layout/list1"/>
    <dgm:cxn modelId="{0EC45862-5DF5-4BE9-BABB-6B63AFFA63AD}" type="presParOf" srcId="{6F236D17-B8C4-4CB3-B122-7E03B1064B93}" destId="{25E74763-E59C-4157-AB4D-E1C19DDC155C}" srcOrd="1" destOrd="0" presId="urn:microsoft.com/office/officeart/2005/8/layout/list1"/>
    <dgm:cxn modelId="{D68B5BCF-E918-4C6F-9969-80B5C1306E79}" type="presParOf" srcId="{FC271AF0-6A0F-4CA7-A29E-F30DE6C0EB40}" destId="{EDA53967-55E7-4EAD-9B10-2104E1FF4D0B}" srcOrd="17" destOrd="0" presId="urn:microsoft.com/office/officeart/2005/8/layout/list1"/>
    <dgm:cxn modelId="{5EA8A4BF-4B9C-4F05-A8B2-CB2FC094E5AB}" type="presParOf" srcId="{FC271AF0-6A0F-4CA7-A29E-F30DE6C0EB40}" destId="{D2215720-D29D-4875-A9AD-84666526BFD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12BE93-703E-D547-8396-D7D27ED7B9EB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B678CD-FC4F-0E4C-92C7-6A6833EF898D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ED12260A-CB74-BE46-A594-9EE805D398E7}" type="parTrans" cxnId="{07D7EBA1-E455-494B-AA5D-4E4CA28D3A45}">
      <dgm:prSet/>
      <dgm:spPr/>
      <dgm:t>
        <a:bodyPr/>
        <a:lstStyle/>
        <a:p>
          <a:endParaRPr lang="en-US"/>
        </a:p>
      </dgm:t>
    </dgm:pt>
    <dgm:pt modelId="{8E183D2D-16B9-3047-ABDF-365B89F3FF39}" type="sibTrans" cxnId="{07D7EBA1-E455-494B-AA5D-4E4CA28D3A45}">
      <dgm:prSet/>
      <dgm:spPr/>
      <dgm:t>
        <a:bodyPr/>
        <a:lstStyle/>
        <a:p>
          <a:endParaRPr lang="en-US"/>
        </a:p>
      </dgm:t>
    </dgm:pt>
    <dgm:pt modelId="{E3FDDA04-41E5-154F-A5CE-563182A4BFA2}">
      <dgm:prSet phldrT="[Text]" custT="1"/>
      <dgm:spPr/>
      <dgm:t>
        <a:bodyPr/>
        <a:lstStyle/>
        <a:p>
          <a:r>
            <a:rPr lang="en-US" sz="1800" dirty="0"/>
            <a:t>Improve evaluation response time</a:t>
          </a:r>
        </a:p>
      </dgm:t>
    </dgm:pt>
    <dgm:pt modelId="{CECC3A10-F759-CC4A-A201-C05DCC9E0DD4}" type="parTrans" cxnId="{378F4896-27D7-7A47-9376-7A36A6F310E4}">
      <dgm:prSet/>
      <dgm:spPr/>
      <dgm:t>
        <a:bodyPr/>
        <a:lstStyle/>
        <a:p>
          <a:endParaRPr lang="en-US"/>
        </a:p>
      </dgm:t>
    </dgm:pt>
    <dgm:pt modelId="{4A7FE97A-D311-CE49-B3A4-6414FBC1B628}" type="sibTrans" cxnId="{378F4896-27D7-7A47-9376-7A36A6F310E4}">
      <dgm:prSet/>
      <dgm:spPr/>
      <dgm:t>
        <a:bodyPr/>
        <a:lstStyle/>
        <a:p>
          <a:endParaRPr lang="en-US"/>
        </a:p>
      </dgm:t>
    </dgm:pt>
    <dgm:pt modelId="{443DAD37-9F1E-564C-B0CD-E155D4A21E4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C11A6DB5-6B3E-3E4C-A2A8-022A1BBB35EC}" type="parTrans" cxnId="{7280D513-0D9E-8644-9160-FD359C750713}">
      <dgm:prSet/>
      <dgm:spPr/>
      <dgm:t>
        <a:bodyPr/>
        <a:lstStyle/>
        <a:p>
          <a:endParaRPr lang="en-US"/>
        </a:p>
      </dgm:t>
    </dgm:pt>
    <dgm:pt modelId="{988B8F8F-55A9-C24B-A9C1-87AD4CB8DD17}" type="sibTrans" cxnId="{7280D513-0D9E-8644-9160-FD359C750713}">
      <dgm:prSet/>
      <dgm:spPr/>
      <dgm:t>
        <a:bodyPr/>
        <a:lstStyle/>
        <a:p>
          <a:endParaRPr lang="en-US"/>
        </a:p>
      </dgm:t>
    </dgm:pt>
    <dgm:pt modelId="{23FF9F26-E25C-A049-AC06-246BF2002E71}">
      <dgm:prSet phldrT="[Text]"/>
      <dgm:spPr/>
      <dgm:t>
        <a:bodyPr/>
        <a:lstStyle/>
        <a:p>
          <a:r>
            <a:rPr lang="en-US" dirty="0"/>
            <a:t>Check</a:t>
          </a:r>
        </a:p>
      </dgm:t>
    </dgm:pt>
    <dgm:pt modelId="{3409C948-01CB-2D48-B7E8-1EC3BC62E6C9}" type="parTrans" cxnId="{4A7A6400-16AE-E346-9DD5-C6BC9709E75E}">
      <dgm:prSet/>
      <dgm:spPr/>
      <dgm:t>
        <a:bodyPr/>
        <a:lstStyle/>
        <a:p>
          <a:endParaRPr lang="en-US"/>
        </a:p>
      </dgm:t>
    </dgm:pt>
    <dgm:pt modelId="{F51C33D1-734F-C543-8142-792A15D13528}" type="sibTrans" cxnId="{4A7A6400-16AE-E346-9DD5-C6BC9709E75E}">
      <dgm:prSet/>
      <dgm:spPr/>
      <dgm:t>
        <a:bodyPr/>
        <a:lstStyle/>
        <a:p>
          <a:endParaRPr lang="en-US"/>
        </a:p>
      </dgm:t>
    </dgm:pt>
    <dgm:pt modelId="{58E6D85C-16AB-1646-89C0-04079A68633B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00C30065-B195-4D49-B791-754CE1E5F8B5}" type="parTrans" cxnId="{0AB7F760-F759-834F-8F9D-C35BE204AC51}">
      <dgm:prSet/>
      <dgm:spPr/>
      <dgm:t>
        <a:bodyPr/>
        <a:lstStyle/>
        <a:p>
          <a:endParaRPr lang="en-US"/>
        </a:p>
      </dgm:t>
    </dgm:pt>
    <dgm:pt modelId="{A4541C83-2802-1C48-A1B4-9249E84B00D4}" type="sibTrans" cxnId="{0AB7F760-F759-834F-8F9D-C35BE204AC51}">
      <dgm:prSet/>
      <dgm:spPr/>
      <dgm:t>
        <a:bodyPr/>
        <a:lstStyle/>
        <a:p>
          <a:endParaRPr lang="en-US"/>
        </a:p>
      </dgm:t>
    </dgm:pt>
    <dgm:pt modelId="{E2CB0D77-FDB0-9349-A80C-69ED831FF243}">
      <dgm:prSet phldrT="[Text]" custT="1"/>
      <dgm:spPr/>
      <dgm:t>
        <a:bodyPr/>
        <a:lstStyle/>
        <a:p>
          <a:r>
            <a:rPr lang="en-US" sz="1800" dirty="0"/>
            <a:t>Set up workstation physician lounge for three months</a:t>
          </a:r>
        </a:p>
      </dgm:t>
    </dgm:pt>
    <dgm:pt modelId="{E8DB2BF2-0C06-E74C-9A9F-77C809FBB335}" type="parTrans" cxnId="{AC412956-D9CA-504F-96EE-538CE0AD5971}">
      <dgm:prSet/>
      <dgm:spPr/>
      <dgm:t>
        <a:bodyPr/>
        <a:lstStyle/>
        <a:p>
          <a:endParaRPr lang="en-US"/>
        </a:p>
      </dgm:t>
    </dgm:pt>
    <dgm:pt modelId="{47A3D2B5-A70F-454F-9139-16CA73A68328}" type="sibTrans" cxnId="{AC412956-D9CA-504F-96EE-538CE0AD5971}">
      <dgm:prSet/>
      <dgm:spPr/>
      <dgm:t>
        <a:bodyPr/>
        <a:lstStyle/>
        <a:p>
          <a:endParaRPr lang="en-US"/>
        </a:p>
      </dgm:t>
    </dgm:pt>
    <dgm:pt modelId="{F5E60D9E-7A95-AD40-A3DA-64FA6E3388C1}">
      <dgm:prSet phldrT="[Text]" custT="1"/>
      <dgm:spPr/>
      <dgm:t>
        <a:bodyPr/>
        <a:lstStyle/>
        <a:p>
          <a:r>
            <a:rPr lang="en-US" sz="1800" dirty="0"/>
            <a:t>Analyze  results</a:t>
          </a:r>
        </a:p>
      </dgm:t>
    </dgm:pt>
    <dgm:pt modelId="{89843E28-794E-E14C-9F9A-2F5155B402A6}" type="parTrans" cxnId="{7D06AF48-47BA-E04D-9D7E-FE64FA191E17}">
      <dgm:prSet/>
      <dgm:spPr/>
      <dgm:t>
        <a:bodyPr/>
        <a:lstStyle/>
        <a:p>
          <a:endParaRPr lang="en-US"/>
        </a:p>
      </dgm:t>
    </dgm:pt>
    <dgm:pt modelId="{150C0533-D7F9-484B-A6E2-5ABA3865402F}" type="sibTrans" cxnId="{7D06AF48-47BA-E04D-9D7E-FE64FA191E17}">
      <dgm:prSet/>
      <dgm:spPr/>
      <dgm:t>
        <a:bodyPr/>
        <a:lstStyle/>
        <a:p>
          <a:endParaRPr lang="en-US"/>
        </a:p>
      </dgm:t>
    </dgm:pt>
    <dgm:pt modelId="{BB09F373-9FF4-5440-9446-579133949057}">
      <dgm:prSet phldrT="[Text]" custT="1"/>
      <dgm:spPr/>
      <dgm:t>
        <a:bodyPr/>
        <a:lstStyle/>
        <a:p>
          <a:r>
            <a:rPr lang="en-US" sz="1800" dirty="0"/>
            <a:t>Make modifications</a:t>
          </a:r>
        </a:p>
      </dgm:t>
    </dgm:pt>
    <dgm:pt modelId="{EC791C6F-2D7E-154F-9B71-4D4770AF8AF9}" type="parTrans" cxnId="{DD9C48A9-8CCB-7147-9423-D18CC4BA7E0D}">
      <dgm:prSet/>
      <dgm:spPr/>
      <dgm:t>
        <a:bodyPr/>
        <a:lstStyle/>
        <a:p>
          <a:endParaRPr lang="en-US"/>
        </a:p>
      </dgm:t>
    </dgm:pt>
    <dgm:pt modelId="{5FBE8B1E-B5D6-1442-A394-EA2FF96CE075}" type="sibTrans" cxnId="{DD9C48A9-8CCB-7147-9423-D18CC4BA7E0D}">
      <dgm:prSet/>
      <dgm:spPr/>
      <dgm:t>
        <a:bodyPr/>
        <a:lstStyle/>
        <a:p>
          <a:endParaRPr lang="en-US"/>
        </a:p>
      </dgm:t>
    </dgm:pt>
    <dgm:pt modelId="{0F721EAF-86C1-604F-BB94-BD642C4364C8}">
      <dgm:prSet phldrT="[Text]"/>
      <dgm:spPr/>
      <dgm:t>
        <a:bodyPr/>
        <a:lstStyle/>
        <a:p>
          <a:r>
            <a:rPr lang="en-US" dirty="0"/>
            <a:t>Measure improvement</a:t>
          </a:r>
        </a:p>
      </dgm:t>
    </dgm:pt>
    <dgm:pt modelId="{D4A60F9A-D0CD-2E44-B664-1B1E2E964005}" type="parTrans" cxnId="{8E6F0E6B-7232-E246-9010-A6AB8A65B9CA}">
      <dgm:prSet/>
      <dgm:spPr/>
    </dgm:pt>
    <dgm:pt modelId="{F755EAC1-6478-094C-8AEE-92C10FCB8996}" type="sibTrans" cxnId="{8E6F0E6B-7232-E246-9010-A6AB8A65B9CA}">
      <dgm:prSet/>
      <dgm:spPr/>
    </dgm:pt>
    <dgm:pt modelId="{9535C178-0578-AC4C-AFE9-B58A4516A570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C66B94C8-CA57-934A-8BDA-FFBEA4F9F5B0}" type="parTrans" cxnId="{9134F0E4-7D72-7942-855F-72C7815C7681}">
      <dgm:prSet/>
      <dgm:spPr/>
    </dgm:pt>
    <dgm:pt modelId="{1E1C8A48-C1F7-0148-8151-4C452B38F386}" type="sibTrans" cxnId="{9134F0E4-7D72-7942-855F-72C7815C7681}">
      <dgm:prSet/>
      <dgm:spPr/>
    </dgm:pt>
    <dgm:pt modelId="{A21D9E39-912D-B94A-B95C-E6961A9D5971}" type="pres">
      <dgm:prSet presAssocID="{2D12BE93-703E-D547-8396-D7D27ED7B9E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FAEE7E5-3D4C-854F-9AB8-CE1DFAF4DF53}" type="pres">
      <dgm:prSet presAssocID="{2D12BE93-703E-D547-8396-D7D27ED7B9EB}" presName="children" presStyleCnt="0"/>
      <dgm:spPr/>
    </dgm:pt>
    <dgm:pt modelId="{4D374898-D5F9-EC44-843E-C5E5E1E0A295}" type="pres">
      <dgm:prSet presAssocID="{2D12BE93-703E-D547-8396-D7D27ED7B9EB}" presName="child1group" presStyleCnt="0"/>
      <dgm:spPr/>
    </dgm:pt>
    <dgm:pt modelId="{9BAA84A0-9C25-9E41-B4BF-2C956045589A}" type="pres">
      <dgm:prSet presAssocID="{2D12BE93-703E-D547-8396-D7D27ED7B9EB}" presName="child1" presStyleLbl="bgAcc1" presStyleIdx="0" presStyleCnt="4" custScaleX="146400" custLinFactNeighborX="-19396" custLinFactNeighborY="9414"/>
      <dgm:spPr/>
    </dgm:pt>
    <dgm:pt modelId="{3F3E7D41-1A3D-8D44-A729-1A11CDD332B9}" type="pres">
      <dgm:prSet presAssocID="{2D12BE93-703E-D547-8396-D7D27ED7B9EB}" presName="child1Text" presStyleLbl="bgAcc1" presStyleIdx="0" presStyleCnt="4">
        <dgm:presLayoutVars>
          <dgm:bulletEnabled val="1"/>
        </dgm:presLayoutVars>
      </dgm:prSet>
      <dgm:spPr/>
    </dgm:pt>
    <dgm:pt modelId="{C887BA05-EE74-2249-AF64-CFD49855399A}" type="pres">
      <dgm:prSet presAssocID="{2D12BE93-703E-D547-8396-D7D27ED7B9EB}" presName="child2group" presStyleCnt="0"/>
      <dgm:spPr/>
    </dgm:pt>
    <dgm:pt modelId="{F320443E-2D20-3548-B908-DBB2A470277C}" type="pres">
      <dgm:prSet presAssocID="{2D12BE93-703E-D547-8396-D7D27ED7B9EB}" presName="child2" presStyleLbl="bgAcc1" presStyleIdx="1" presStyleCnt="4" custScaleX="122044" custLinFactNeighborX="20366" custLinFactNeighborY="9414"/>
      <dgm:spPr/>
    </dgm:pt>
    <dgm:pt modelId="{248C13D1-F475-6D4D-9076-D5926CC20852}" type="pres">
      <dgm:prSet presAssocID="{2D12BE93-703E-D547-8396-D7D27ED7B9EB}" presName="child2Text" presStyleLbl="bgAcc1" presStyleIdx="1" presStyleCnt="4">
        <dgm:presLayoutVars>
          <dgm:bulletEnabled val="1"/>
        </dgm:presLayoutVars>
      </dgm:prSet>
      <dgm:spPr/>
    </dgm:pt>
    <dgm:pt modelId="{3766D599-6F6A-1A46-9B72-E1AECB9155CA}" type="pres">
      <dgm:prSet presAssocID="{2D12BE93-703E-D547-8396-D7D27ED7B9EB}" presName="child3group" presStyleCnt="0"/>
      <dgm:spPr/>
    </dgm:pt>
    <dgm:pt modelId="{02D33C59-958A-BF40-B249-91C22CFD2B9B}" type="pres">
      <dgm:prSet presAssocID="{2D12BE93-703E-D547-8396-D7D27ED7B9EB}" presName="child3" presStyleLbl="bgAcc1" presStyleIdx="2" presStyleCnt="4" custScaleX="121427" custLinFactNeighborX="24731" custLinFactNeighborY="-34434"/>
      <dgm:spPr/>
    </dgm:pt>
    <dgm:pt modelId="{F646931B-7E11-B841-8E86-8B15645F33A1}" type="pres">
      <dgm:prSet presAssocID="{2D12BE93-703E-D547-8396-D7D27ED7B9EB}" presName="child3Text" presStyleLbl="bgAcc1" presStyleIdx="2" presStyleCnt="4">
        <dgm:presLayoutVars>
          <dgm:bulletEnabled val="1"/>
        </dgm:presLayoutVars>
      </dgm:prSet>
      <dgm:spPr/>
    </dgm:pt>
    <dgm:pt modelId="{FB1006B2-189F-F546-8EFD-7253A8D46EE5}" type="pres">
      <dgm:prSet presAssocID="{2D12BE93-703E-D547-8396-D7D27ED7B9EB}" presName="child4group" presStyleCnt="0"/>
      <dgm:spPr/>
    </dgm:pt>
    <dgm:pt modelId="{CA2D0946-0BEB-974A-B7D0-836062BD93D5}" type="pres">
      <dgm:prSet presAssocID="{2D12BE93-703E-D547-8396-D7D27ED7B9EB}" presName="child4" presStyleLbl="bgAcc1" presStyleIdx="3" presStyleCnt="4" custScaleX="116690" custLinFactNeighborX="-33944" custLinFactNeighborY="-26949"/>
      <dgm:spPr/>
    </dgm:pt>
    <dgm:pt modelId="{1A66ACC0-B332-7742-9989-A92FB73A84A4}" type="pres">
      <dgm:prSet presAssocID="{2D12BE93-703E-D547-8396-D7D27ED7B9EB}" presName="child4Text" presStyleLbl="bgAcc1" presStyleIdx="3" presStyleCnt="4">
        <dgm:presLayoutVars>
          <dgm:bulletEnabled val="1"/>
        </dgm:presLayoutVars>
      </dgm:prSet>
      <dgm:spPr/>
    </dgm:pt>
    <dgm:pt modelId="{09DAA76B-B80E-874D-9B41-2266A3A3791F}" type="pres">
      <dgm:prSet presAssocID="{2D12BE93-703E-D547-8396-D7D27ED7B9EB}" presName="childPlaceholder" presStyleCnt="0"/>
      <dgm:spPr/>
    </dgm:pt>
    <dgm:pt modelId="{CAE335A5-0AB6-2D4D-BA5C-86ED0398D792}" type="pres">
      <dgm:prSet presAssocID="{2D12BE93-703E-D547-8396-D7D27ED7B9EB}" presName="circle" presStyleCnt="0"/>
      <dgm:spPr/>
    </dgm:pt>
    <dgm:pt modelId="{AE6572E6-DE27-E947-A3FF-8B2ECB2B779B}" type="pres">
      <dgm:prSet presAssocID="{2D12BE93-703E-D547-8396-D7D27ED7B9E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B974836-BEC6-E44B-9EA7-CAB9D3103E57}" type="pres">
      <dgm:prSet presAssocID="{2D12BE93-703E-D547-8396-D7D27ED7B9E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E4E70DB-EA73-9A47-931B-C58BA0786166}" type="pres">
      <dgm:prSet presAssocID="{2D12BE93-703E-D547-8396-D7D27ED7B9E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4E85B2E-4E53-9542-A015-693CCF59ABEA}" type="pres">
      <dgm:prSet presAssocID="{2D12BE93-703E-D547-8396-D7D27ED7B9E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CAF5E65-4C65-5546-8FF4-7C44ADD1D77E}" type="pres">
      <dgm:prSet presAssocID="{2D12BE93-703E-D547-8396-D7D27ED7B9EB}" presName="quadrantPlaceholder" presStyleCnt="0"/>
      <dgm:spPr/>
    </dgm:pt>
    <dgm:pt modelId="{DF40CA85-6DF4-2644-BB91-02E49FF171A3}" type="pres">
      <dgm:prSet presAssocID="{2D12BE93-703E-D547-8396-D7D27ED7B9EB}" presName="center1" presStyleLbl="fgShp" presStyleIdx="0" presStyleCnt="2"/>
      <dgm:spPr/>
    </dgm:pt>
    <dgm:pt modelId="{844EE399-135D-F24C-91FB-3D01C9668EDB}" type="pres">
      <dgm:prSet presAssocID="{2D12BE93-703E-D547-8396-D7D27ED7B9EB}" presName="center2" presStyleLbl="fgShp" presStyleIdx="1" presStyleCnt="2"/>
      <dgm:spPr/>
    </dgm:pt>
  </dgm:ptLst>
  <dgm:cxnLst>
    <dgm:cxn modelId="{4A7A6400-16AE-E346-9DD5-C6BC9709E75E}" srcId="{2D12BE93-703E-D547-8396-D7D27ED7B9EB}" destId="{23FF9F26-E25C-A049-AC06-246BF2002E71}" srcOrd="2" destOrd="0" parTransId="{3409C948-01CB-2D48-B7E8-1EC3BC62E6C9}" sibTransId="{F51C33D1-734F-C543-8142-792A15D13528}"/>
    <dgm:cxn modelId="{2EE99903-6D1C-6A46-BC9B-875BE948EE0B}" type="presOf" srcId="{E3FDDA04-41E5-154F-A5CE-563182A4BFA2}" destId="{9BAA84A0-9C25-9E41-B4BF-2C956045589A}" srcOrd="0" destOrd="0" presId="urn:microsoft.com/office/officeart/2005/8/layout/cycle4"/>
    <dgm:cxn modelId="{5A149F0C-6AFC-3C49-8D9D-539241C6A092}" type="presOf" srcId="{E3FDDA04-41E5-154F-A5CE-563182A4BFA2}" destId="{3F3E7D41-1A3D-8D44-A729-1A11CDD332B9}" srcOrd="1" destOrd="0" presId="urn:microsoft.com/office/officeart/2005/8/layout/cycle4"/>
    <dgm:cxn modelId="{F3C2EE0E-2A5D-074A-AADF-33604FBD071E}" type="presOf" srcId="{BB09F373-9FF4-5440-9446-579133949057}" destId="{F646931B-7E11-B841-8E86-8B15645F33A1}" srcOrd="1" destOrd="1" presId="urn:microsoft.com/office/officeart/2005/8/layout/cycle4"/>
    <dgm:cxn modelId="{7280D513-0D9E-8644-9160-FD359C750713}" srcId="{2D12BE93-703E-D547-8396-D7D27ED7B9EB}" destId="{443DAD37-9F1E-564C-B0CD-E155D4A21E42}" srcOrd="1" destOrd="0" parTransId="{C11A6DB5-6B3E-3E4C-A2A8-022A1BBB35EC}" sibTransId="{988B8F8F-55A9-C24B-A9C1-87AD4CB8DD17}"/>
    <dgm:cxn modelId="{37670318-6581-2947-86D0-0CF870988EBA}" type="presOf" srcId="{F5E60D9E-7A95-AD40-A3DA-64FA6E3388C1}" destId="{F646931B-7E11-B841-8E86-8B15645F33A1}" srcOrd="1" destOrd="0" presId="urn:microsoft.com/office/officeart/2005/8/layout/cycle4"/>
    <dgm:cxn modelId="{86FFF32D-F8BF-0B42-A62E-D6C00F8C90FC}" type="presOf" srcId="{58E6D85C-16AB-1646-89C0-04079A68633B}" destId="{E4E85B2E-4E53-9542-A015-693CCF59ABEA}" srcOrd="0" destOrd="0" presId="urn:microsoft.com/office/officeart/2005/8/layout/cycle4"/>
    <dgm:cxn modelId="{5ACEC434-5657-4E4C-AC80-23BE2931D63B}" type="presOf" srcId="{9535C178-0578-AC4C-AFE9-B58A4516A570}" destId="{1A66ACC0-B332-7742-9989-A92FB73A84A4}" srcOrd="1" destOrd="1" presId="urn:microsoft.com/office/officeart/2005/8/layout/cycle4"/>
    <dgm:cxn modelId="{7D06AF48-47BA-E04D-9D7E-FE64FA191E17}" srcId="{23FF9F26-E25C-A049-AC06-246BF2002E71}" destId="{F5E60D9E-7A95-AD40-A3DA-64FA6E3388C1}" srcOrd="0" destOrd="0" parTransId="{89843E28-794E-E14C-9F9A-2F5155B402A6}" sibTransId="{150C0533-D7F9-484B-A6E2-5ABA3865402F}"/>
    <dgm:cxn modelId="{AC412956-D9CA-504F-96EE-538CE0AD5971}" srcId="{443DAD37-9F1E-564C-B0CD-E155D4A21E42}" destId="{E2CB0D77-FDB0-9349-A80C-69ED831FF243}" srcOrd="0" destOrd="0" parTransId="{E8DB2BF2-0C06-E74C-9A9F-77C809FBB335}" sibTransId="{47A3D2B5-A70F-454F-9139-16CA73A68328}"/>
    <dgm:cxn modelId="{0AB7F760-F759-834F-8F9D-C35BE204AC51}" srcId="{2D12BE93-703E-D547-8396-D7D27ED7B9EB}" destId="{58E6D85C-16AB-1646-89C0-04079A68633B}" srcOrd="3" destOrd="0" parTransId="{00C30065-B195-4D49-B791-754CE1E5F8B5}" sibTransId="{A4541C83-2802-1C48-A1B4-9249E84B00D4}"/>
    <dgm:cxn modelId="{8E6F0E6B-7232-E246-9010-A6AB8A65B9CA}" srcId="{58E6D85C-16AB-1646-89C0-04079A68633B}" destId="{0F721EAF-86C1-604F-BB94-BD642C4364C8}" srcOrd="0" destOrd="0" parTransId="{D4A60F9A-D0CD-2E44-B664-1B1E2E964005}" sibTransId="{F755EAC1-6478-094C-8AEE-92C10FCB8996}"/>
    <dgm:cxn modelId="{857F306E-3DEC-984A-9C6D-9EC4727E0F3E}" type="presOf" srcId="{443DAD37-9F1E-564C-B0CD-E155D4A21E42}" destId="{2B974836-BEC6-E44B-9EA7-CAB9D3103E57}" srcOrd="0" destOrd="0" presId="urn:microsoft.com/office/officeart/2005/8/layout/cycle4"/>
    <dgm:cxn modelId="{1B54B178-41DC-EC4D-9EEC-3DADAD871C5B}" type="presOf" srcId="{E2CB0D77-FDB0-9349-A80C-69ED831FF243}" destId="{248C13D1-F475-6D4D-9076-D5926CC20852}" srcOrd="1" destOrd="0" presId="urn:microsoft.com/office/officeart/2005/8/layout/cycle4"/>
    <dgm:cxn modelId="{A180FC7F-6A63-2A4D-BF89-0C25A71F5A99}" type="presOf" srcId="{9535C178-0578-AC4C-AFE9-B58A4516A570}" destId="{CA2D0946-0BEB-974A-B7D0-836062BD93D5}" srcOrd="0" destOrd="1" presId="urn:microsoft.com/office/officeart/2005/8/layout/cycle4"/>
    <dgm:cxn modelId="{AD9B1C85-2A81-6E4E-8B24-B5B0FDF401BF}" type="presOf" srcId="{E2CB0D77-FDB0-9349-A80C-69ED831FF243}" destId="{F320443E-2D20-3548-B908-DBB2A470277C}" srcOrd="0" destOrd="0" presId="urn:microsoft.com/office/officeart/2005/8/layout/cycle4"/>
    <dgm:cxn modelId="{23689291-BA3E-F54B-8004-DEDA70180786}" type="presOf" srcId="{0F721EAF-86C1-604F-BB94-BD642C4364C8}" destId="{1A66ACC0-B332-7742-9989-A92FB73A84A4}" srcOrd="1" destOrd="0" presId="urn:microsoft.com/office/officeart/2005/8/layout/cycle4"/>
    <dgm:cxn modelId="{B400AC95-226F-6247-BD47-7DB731EBDBBA}" type="presOf" srcId="{0F721EAF-86C1-604F-BB94-BD642C4364C8}" destId="{CA2D0946-0BEB-974A-B7D0-836062BD93D5}" srcOrd="0" destOrd="0" presId="urn:microsoft.com/office/officeart/2005/8/layout/cycle4"/>
    <dgm:cxn modelId="{378F4896-27D7-7A47-9376-7A36A6F310E4}" srcId="{FEB678CD-FC4F-0E4C-92C7-6A6833EF898D}" destId="{E3FDDA04-41E5-154F-A5CE-563182A4BFA2}" srcOrd="0" destOrd="0" parTransId="{CECC3A10-F759-CC4A-A201-C05DCC9E0DD4}" sibTransId="{4A7FE97A-D311-CE49-B3A4-6414FBC1B628}"/>
    <dgm:cxn modelId="{7744A096-7939-F045-B00C-A900355E95DE}" type="presOf" srcId="{2D12BE93-703E-D547-8396-D7D27ED7B9EB}" destId="{A21D9E39-912D-B94A-B95C-E6961A9D5971}" srcOrd="0" destOrd="0" presId="urn:microsoft.com/office/officeart/2005/8/layout/cycle4"/>
    <dgm:cxn modelId="{07D7EBA1-E455-494B-AA5D-4E4CA28D3A45}" srcId="{2D12BE93-703E-D547-8396-D7D27ED7B9EB}" destId="{FEB678CD-FC4F-0E4C-92C7-6A6833EF898D}" srcOrd="0" destOrd="0" parTransId="{ED12260A-CB74-BE46-A594-9EE805D398E7}" sibTransId="{8E183D2D-16B9-3047-ABDF-365B89F3FF39}"/>
    <dgm:cxn modelId="{DD9C48A9-8CCB-7147-9423-D18CC4BA7E0D}" srcId="{23FF9F26-E25C-A049-AC06-246BF2002E71}" destId="{BB09F373-9FF4-5440-9446-579133949057}" srcOrd="1" destOrd="0" parTransId="{EC791C6F-2D7E-154F-9B71-4D4770AF8AF9}" sibTransId="{5FBE8B1E-B5D6-1442-A394-EA2FF96CE075}"/>
    <dgm:cxn modelId="{114DC7AB-7020-A542-B92A-0C56F7B64F6B}" type="presOf" srcId="{F5E60D9E-7A95-AD40-A3DA-64FA6E3388C1}" destId="{02D33C59-958A-BF40-B249-91C22CFD2B9B}" srcOrd="0" destOrd="0" presId="urn:microsoft.com/office/officeart/2005/8/layout/cycle4"/>
    <dgm:cxn modelId="{F198CBC7-0E14-4042-ADD6-C1DF0FA89822}" type="presOf" srcId="{BB09F373-9FF4-5440-9446-579133949057}" destId="{02D33C59-958A-BF40-B249-91C22CFD2B9B}" srcOrd="0" destOrd="1" presId="urn:microsoft.com/office/officeart/2005/8/layout/cycle4"/>
    <dgm:cxn modelId="{E8D6A9DC-7A39-3148-99D8-13EDFDA898EA}" type="presOf" srcId="{FEB678CD-FC4F-0E4C-92C7-6A6833EF898D}" destId="{AE6572E6-DE27-E947-A3FF-8B2ECB2B779B}" srcOrd="0" destOrd="0" presId="urn:microsoft.com/office/officeart/2005/8/layout/cycle4"/>
    <dgm:cxn modelId="{998982E2-F3E2-B540-8EF2-7387B1ABF84B}" type="presOf" srcId="{23FF9F26-E25C-A049-AC06-246BF2002E71}" destId="{AE4E70DB-EA73-9A47-931B-C58BA0786166}" srcOrd="0" destOrd="0" presId="urn:microsoft.com/office/officeart/2005/8/layout/cycle4"/>
    <dgm:cxn modelId="{9134F0E4-7D72-7942-855F-72C7815C7681}" srcId="{58E6D85C-16AB-1646-89C0-04079A68633B}" destId="{9535C178-0578-AC4C-AFE9-B58A4516A570}" srcOrd="1" destOrd="0" parTransId="{C66B94C8-CA57-934A-8BDA-FFBEA4F9F5B0}" sibTransId="{1E1C8A48-C1F7-0148-8151-4C452B38F386}"/>
    <dgm:cxn modelId="{F038B47D-5037-E24E-A975-5ABD06DDD255}" type="presParOf" srcId="{A21D9E39-912D-B94A-B95C-E6961A9D5971}" destId="{2FAEE7E5-3D4C-854F-9AB8-CE1DFAF4DF53}" srcOrd="0" destOrd="0" presId="urn:microsoft.com/office/officeart/2005/8/layout/cycle4"/>
    <dgm:cxn modelId="{F326A4AF-5FB7-574A-A776-85DA86FED66D}" type="presParOf" srcId="{2FAEE7E5-3D4C-854F-9AB8-CE1DFAF4DF53}" destId="{4D374898-D5F9-EC44-843E-C5E5E1E0A295}" srcOrd="0" destOrd="0" presId="urn:microsoft.com/office/officeart/2005/8/layout/cycle4"/>
    <dgm:cxn modelId="{DDA31A2D-049A-DF4D-A854-354F8928DBBA}" type="presParOf" srcId="{4D374898-D5F9-EC44-843E-C5E5E1E0A295}" destId="{9BAA84A0-9C25-9E41-B4BF-2C956045589A}" srcOrd="0" destOrd="0" presId="urn:microsoft.com/office/officeart/2005/8/layout/cycle4"/>
    <dgm:cxn modelId="{8CF3C868-0D57-9F47-9180-F70D85320055}" type="presParOf" srcId="{4D374898-D5F9-EC44-843E-C5E5E1E0A295}" destId="{3F3E7D41-1A3D-8D44-A729-1A11CDD332B9}" srcOrd="1" destOrd="0" presId="urn:microsoft.com/office/officeart/2005/8/layout/cycle4"/>
    <dgm:cxn modelId="{D0034529-49F0-AD47-88F6-7E68B3E93339}" type="presParOf" srcId="{2FAEE7E5-3D4C-854F-9AB8-CE1DFAF4DF53}" destId="{C887BA05-EE74-2249-AF64-CFD49855399A}" srcOrd="1" destOrd="0" presId="urn:microsoft.com/office/officeart/2005/8/layout/cycle4"/>
    <dgm:cxn modelId="{9977DABE-DCEB-F84E-B44A-BEC3D3F4F82C}" type="presParOf" srcId="{C887BA05-EE74-2249-AF64-CFD49855399A}" destId="{F320443E-2D20-3548-B908-DBB2A470277C}" srcOrd="0" destOrd="0" presId="urn:microsoft.com/office/officeart/2005/8/layout/cycle4"/>
    <dgm:cxn modelId="{3DD71FAF-0D47-7740-8AE1-E3DEF73B9B8E}" type="presParOf" srcId="{C887BA05-EE74-2249-AF64-CFD49855399A}" destId="{248C13D1-F475-6D4D-9076-D5926CC20852}" srcOrd="1" destOrd="0" presId="urn:microsoft.com/office/officeart/2005/8/layout/cycle4"/>
    <dgm:cxn modelId="{259AC703-0647-D54E-AEF8-C489279A8201}" type="presParOf" srcId="{2FAEE7E5-3D4C-854F-9AB8-CE1DFAF4DF53}" destId="{3766D599-6F6A-1A46-9B72-E1AECB9155CA}" srcOrd="2" destOrd="0" presId="urn:microsoft.com/office/officeart/2005/8/layout/cycle4"/>
    <dgm:cxn modelId="{4228A250-40BE-334D-B5E2-FFBFE8AB6236}" type="presParOf" srcId="{3766D599-6F6A-1A46-9B72-E1AECB9155CA}" destId="{02D33C59-958A-BF40-B249-91C22CFD2B9B}" srcOrd="0" destOrd="0" presId="urn:microsoft.com/office/officeart/2005/8/layout/cycle4"/>
    <dgm:cxn modelId="{368D74A2-8E0B-6940-996D-AF941B2A7D0D}" type="presParOf" srcId="{3766D599-6F6A-1A46-9B72-E1AECB9155CA}" destId="{F646931B-7E11-B841-8E86-8B15645F33A1}" srcOrd="1" destOrd="0" presId="urn:microsoft.com/office/officeart/2005/8/layout/cycle4"/>
    <dgm:cxn modelId="{5AB36A64-844A-E54E-AD81-92B90FA3B547}" type="presParOf" srcId="{2FAEE7E5-3D4C-854F-9AB8-CE1DFAF4DF53}" destId="{FB1006B2-189F-F546-8EFD-7253A8D46EE5}" srcOrd="3" destOrd="0" presId="urn:microsoft.com/office/officeart/2005/8/layout/cycle4"/>
    <dgm:cxn modelId="{69E7E837-94F5-6843-9C2C-1A77BAB37318}" type="presParOf" srcId="{FB1006B2-189F-F546-8EFD-7253A8D46EE5}" destId="{CA2D0946-0BEB-974A-B7D0-836062BD93D5}" srcOrd="0" destOrd="0" presId="urn:microsoft.com/office/officeart/2005/8/layout/cycle4"/>
    <dgm:cxn modelId="{DAC5FDD6-A356-D94C-9D29-957A932D5F69}" type="presParOf" srcId="{FB1006B2-189F-F546-8EFD-7253A8D46EE5}" destId="{1A66ACC0-B332-7742-9989-A92FB73A84A4}" srcOrd="1" destOrd="0" presId="urn:microsoft.com/office/officeart/2005/8/layout/cycle4"/>
    <dgm:cxn modelId="{9DBEA388-FDE9-6E41-83C7-88B1A7E23804}" type="presParOf" srcId="{2FAEE7E5-3D4C-854F-9AB8-CE1DFAF4DF53}" destId="{09DAA76B-B80E-874D-9B41-2266A3A3791F}" srcOrd="4" destOrd="0" presId="urn:microsoft.com/office/officeart/2005/8/layout/cycle4"/>
    <dgm:cxn modelId="{3CE02538-8485-4743-9477-B0F223EC855A}" type="presParOf" srcId="{A21D9E39-912D-B94A-B95C-E6961A9D5971}" destId="{CAE335A5-0AB6-2D4D-BA5C-86ED0398D792}" srcOrd="1" destOrd="0" presId="urn:microsoft.com/office/officeart/2005/8/layout/cycle4"/>
    <dgm:cxn modelId="{E3746B70-65D7-2648-98EA-A49E8AA76DC9}" type="presParOf" srcId="{CAE335A5-0AB6-2D4D-BA5C-86ED0398D792}" destId="{AE6572E6-DE27-E947-A3FF-8B2ECB2B779B}" srcOrd="0" destOrd="0" presId="urn:microsoft.com/office/officeart/2005/8/layout/cycle4"/>
    <dgm:cxn modelId="{45E2D312-C248-0243-B091-9D486FD2B0CC}" type="presParOf" srcId="{CAE335A5-0AB6-2D4D-BA5C-86ED0398D792}" destId="{2B974836-BEC6-E44B-9EA7-CAB9D3103E57}" srcOrd="1" destOrd="0" presId="urn:microsoft.com/office/officeart/2005/8/layout/cycle4"/>
    <dgm:cxn modelId="{B3BE5FB7-0FE9-124C-9FB6-6D0B9781BA8F}" type="presParOf" srcId="{CAE335A5-0AB6-2D4D-BA5C-86ED0398D792}" destId="{AE4E70DB-EA73-9A47-931B-C58BA0786166}" srcOrd="2" destOrd="0" presId="urn:microsoft.com/office/officeart/2005/8/layout/cycle4"/>
    <dgm:cxn modelId="{0B046A36-A7C3-594D-A8CA-0CE9DA039519}" type="presParOf" srcId="{CAE335A5-0AB6-2D4D-BA5C-86ED0398D792}" destId="{E4E85B2E-4E53-9542-A015-693CCF59ABEA}" srcOrd="3" destOrd="0" presId="urn:microsoft.com/office/officeart/2005/8/layout/cycle4"/>
    <dgm:cxn modelId="{1294AC91-8C13-CA47-BDD0-8EEA701CAAB1}" type="presParOf" srcId="{CAE335A5-0AB6-2D4D-BA5C-86ED0398D792}" destId="{CCAF5E65-4C65-5546-8FF4-7C44ADD1D77E}" srcOrd="4" destOrd="0" presId="urn:microsoft.com/office/officeart/2005/8/layout/cycle4"/>
    <dgm:cxn modelId="{D8832BF1-EC36-6148-BAD7-745C8659D43F}" type="presParOf" srcId="{A21D9E39-912D-B94A-B95C-E6961A9D5971}" destId="{DF40CA85-6DF4-2644-BB91-02E49FF171A3}" srcOrd="2" destOrd="0" presId="urn:microsoft.com/office/officeart/2005/8/layout/cycle4"/>
    <dgm:cxn modelId="{7F4A25CE-4C45-644F-97D7-945F61E242D0}" type="presParOf" srcId="{A21D9E39-912D-B94A-B95C-E6961A9D5971}" destId="{844EE399-135D-F24C-91FB-3D01C9668ED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F5CF6D-06C0-7447-819F-2E1658526D2B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6DBD7E-DF95-3B48-A9D4-6B4A77BE1050}">
      <dgm:prSet/>
      <dgm:spPr/>
      <dgm:t>
        <a:bodyPr/>
        <a:lstStyle/>
        <a:p>
          <a:r>
            <a:rPr lang="en-US" dirty="0"/>
            <a:t>Publication</a:t>
          </a:r>
        </a:p>
      </dgm:t>
    </dgm:pt>
    <dgm:pt modelId="{A0C84E83-A33F-5240-BC13-FB61B9949B0E}" type="parTrans" cxnId="{F532030B-132A-6848-B9D3-CFB58A25F5B8}">
      <dgm:prSet/>
      <dgm:spPr/>
      <dgm:t>
        <a:bodyPr/>
        <a:lstStyle/>
        <a:p>
          <a:endParaRPr lang="en-US"/>
        </a:p>
      </dgm:t>
    </dgm:pt>
    <dgm:pt modelId="{2F38E4E0-8BD0-EE45-BF13-AF4DDDEF6E81}" type="sibTrans" cxnId="{F532030B-132A-6848-B9D3-CFB58A25F5B8}">
      <dgm:prSet/>
      <dgm:spPr/>
      <dgm:t>
        <a:bodyPr/>
        <a:lstStyle/>
        <a:p>
          <a:endParaRPr lang="en-US"/>
        </a:p>
      </dgm:t>
    </dgm:pt>
    <dgm:pt modelId="{152B7A93-D177-B047-B7F4-0E0CC502762C}">
      <dgm:prSet custT="1"/>
      <dgm:spPr/>
      <dgm:t>
        <a:bodyPr/>
        <a:lstStyle/>
        <a:p>
          <a:r>
            <a:rPr lang="en-US" sz="1800" dirty="0"/>
            <a:t>Journal</a:t>
          </a:r>
        </a:p>
      </dgm:t>
    </dgm:pt>
    <dgm:pt modelId="{03FB3BC6-7036-7D45-B979-E1CF80AAB6CA}" type="parTrans" cxnId="{23B57AB7-572C-2341-90FB-6146E2F4CA58}">
      <dgm:prSet/>
      <dgm:spPr/>
      <dgm:t>
        <a:bodyPr/>
        <a:lstStyle/>
        <a:p>
          <a:endParaRPr lang="en-US"/>
        </a:p>
      </dgm:t>
    </dgm:pt>
    <dgm:pt modelId="{2D9A80DC-EB31-4143-BD5B-56DC762FA1B7}" type="sibTrans" cxnId="{23B57AB7-572C-2341-90FB-6146E2F4CA58}">
      <dgm:prSet/>
      <dgm:spPr/>
      <dgm:t>
        <a:bodyPr/>
        <a:lstStyle/>
        <a:p>
          <a:endParaRPr lang="en-US"/>
        </a:p>
      </dgm:t>
    </dgm:pt>
    <dgm:pt modelId="{B0169C09-FFEA-034A-9FA7-DCDFC7FE55A0}">
      <dgm:prSet custT="1"/>
      <dgm:spPr/>
      <dgm:t>
        <a:bodyPr/>
        <a:lstStyle/>
        <a:p>
          <a:r>
            <a:rPr lang="en-US" sz="1800" dirty="0"/>
            <a:t>Structured</a:t>
          </a:r>
        </a:p>
      </dgm:t>
    </dgm:pt>
    <dgm:pt modelId="{B5D95C1D-40E5-4C4D-8D8A-3CF0277FFC4B}" type="parTrans" cxnId="{17EDE327-0A11-D044-8579-EC2455BBDCD3}">
      <dgm:prSet/>
      <dgm:spPr/>
      <dgm:t>
        <a:bodyPr/>
        <a:lstStyle/>
        <a:p>
          <a:endParaRPr lang="en-US"/>
        </a:p>
      </dgm:t>
    </dgm:pt>
    <dgm:pt modelId="{B43050BB-4BEB-084E-98C9-F0C93A95EB34}" type="sibTrans" cxnId="{17EDE327-0A11-D044-8579-EC2455BBDCD3}">
      <dgm:prSet/>
      <dgm:spPr/>
      <dgm:t>
        <a:bodyPr/>
        <a:lstStyle/>
        <a:p>
          <a:endParaRPr lang="en-US"/>
        </a:p>
      </dgm:t>
    </dgm:pt>
    <dgm:pt modelId="{B86C2B22-7E8A-D74D-9EEA-8D38DEB81C0D}">
      <dgm:prSet custT="1"/>
      <dgm:spPr/>
      <dgm:t>
        <a:bodyPr/>
        <a:lstStyle/>
        <a:p>
          <a:r>
            <a:rPr lang="en-US" sz="1800" dirty="0"/>
            <a:t>Manuscript</a:t>
          </a:r>
        </a:p>
      </dgm:t>
    </dgm:pt>
    <dgm:pt modelId="{E477143A-AD38-454C-A07D-7E4423F1C99D}" type="parTrans" cxnId="{1845F9BA-FCA1-4E4D-BF07-68322F8B19A4}">
      <dgm:prSet/>
      <dgm:spPr/>
      <dgm:t>
        <a:bodyPr/>
        <a:lstStyle/>
        <a:p>
          <a:endParaRPr lang="en-US"/>
        </a:p>
      </dgm:t>
    </dgm:pt>
    <dgm:pt modelId="{1BF68DFE-5665-BD4D-B4BE-5EE34EADBA07}" type="sibTrans" cxnId="{1845F9BA-FCA1-4E4D-BF07-68322F8B19A4}">
      <dgm:prSet/>
      <dgm:spPr/>
      <dgm:t>
        <a:bodyPr/>
        <a:lstStyle/>
        <a:p>
          <a:endParaRPr lang="en-US"/>
        </a:p>
      </dgm:t>
    </dgm:pt>
    <dgm:pt modelId="{2D6DEABF-0C03-1046-9352-046C2BF150A6}" type="pres">
      <dgm:prSet presAssocID="{F1F5CF6D-06C0-7447-819F-2E1658526D2B}" presName="composite" presStyleCnt="0">
        <dgm:presLayoutVars>
          <dgm:chMax val="1"/>
          <dgm:dir/>
          <dgm:resizeHandles val="exact"/>
        </dgm:presLayoutVars>
      </dgm:prSet>
      <dgm:spPr/>
    </dgm:pt>
    <dgm:pt modelId="{201F9EB5-0A2C-C346-82B3-FCECB13ED566}" type="pres">
      <dgm:prSet presAssocID="{F1F5CF6D-06C0-7447-819F-2E1658526D2B}" presName="radial" presStyleCnt="0">
        <dgm:presLayoutVars>
          <dgm:animLvl val="ctr"/>
        </dgm:presLayoutVars>
      </dgm:prSet>
      <dgm:spPr/>
    </dgm:pt>
    <dgm:pt modelId="{814AB73A-BEA9-F743-8572-AC44CA7E602E}" type="pres">
      <dgm:prSet presAssocID="{FF6DBD7E-DF95-3B48-A9D4-6B4A77BE1050}" presName="centerShape" presStyleLbl="vennNode1" presStyleIdx="0" presStyleCnt="4"/>
      <dgm:spPr/>
    </dgm:pt>
    <dgm:pt modelId="{A0C4DABE-E274-3840-9E5E-3711ED8DAB9B}" type="pres">
      <dgm:prSet presAssocID="{152B7A93-D177-B047-B7F4-0E0CC502762C}" presName="node" presStyleLbl="vennNode1" presStyleIdx="1" presStyleCnt="4">
        <dgm:presLayoutVars>
          <dgm:bulletEnabled val="1"/>
        </dgm:presLayoutVars>
      </dgm:prSet>
      <dgm:spPr/>
    </dgm:pt>
    <dgm:pt modelId="{817C1371-9DF2-2D4E-B57F-E6C167CB584B}" type="pres">
      <dgm:prSet presAssocID="{B0169C09-FFEA-034A-9FA7-DCDFC7FE55A0}" presName="node" presStyleLbl="vennNode1" presStyleIdx="2" presStyleCnt="4" custScaleX="127643">
        <dgm:presLayoutVars>
          <dgm:bulletEnabled val="1"/>
        </dgm:presLayoutVars>
      </dgm:prSet>
      <dgm:spPr/>
    </dgm:pt>
    <dgm:pt modelId="{2ED91FEA-040B-6949-9C0C-8CA1A4206757}" type="pres">
      <dgm:prSet presAssocID="{B86C2B22-7E8A-D74D-9EEA-8D38DEB81C0D}" presName="node" presStyleLbl="vennNode1" presStyleIdx="3" presStyleCnt="4" custScaleX="124710">
        <dgm:presLayoutVars>
          <dgm:bulletEnabled val="1"/>
        </dgm:presLayoutVars>
      </dgm:prSet>
      <dgm:spPr/>
    </dgm:pt>
  </dgm:ptLst>
  <dgm:cxnLst>
    <dgm:cxn modelId="{F532030B-132A-6848-B9D3-CFB58A25F5B8}" srcId="{F1F5CF6D-06C0-7447-819F-2E1658526D2B}" destId="{FF6DBD7E-DF95-3B48-A9D4-6B4A77BE1050}" srcOrd="0" destOrd="0" parTransId="{A0C84E83-A33F-5240-BC13-FB61B9949B0E}" sibTransId="{2F38E4E0-8BD0-EE45-BF13-AF4DDDEF6E81}"/>
    <dgm:cxn modelId="{17EDE327-0A11-D044-8579-EC2455BBDCD3}" srcId="{FF6DBD7E-DF95-3B48-A9D4-6B4A77BE1050}" destId="{B0169C09-FFEA-034A-9FA7-DCDFC7FE55A0}" srcOrd="1" destOrd="0" parTransId="{B5D95C1D-40E5-4C4D-8D8A-3CF0277FFC4B}" sibTransId="{B43050BB-4BEB-084E-98C9-F0C93A95EB34}"/>
    <dgm:cxn modelId="{E581722A-C005-1646-9C62-C9CD9CFEF17A}" type="presOf" srcId="{F1F5CF6D-06C0-7447-819F-2E1658526D2B}" destId="{2D6DEABF-0C03-1046-9352-046C2BF150A6}" srcOrd="0" destOrd="0" presId="urn:microsoft.com/office/officeart/2005/8/layout/radial3"/>
    <dgm:cxn modelId="{8715862F-3E68-3145-A3FA-2D9FA59C9C6E}" type="presOf" srcId="{152B7A93-D177-B047-B7F4-0E0CC502762C}" destId="{A0C4DABE-E274-3840-9E5E-3711ED8DAB9B}" srcOrd="0" destOrd="0" presId="urn:microsoft.com/office/officeart/2005/8/layout/radial3"/>
    <dgm:cxn modelId="{C4FB623E-1BD0-F04B-9D8C-433BF5D3AA35}" type="presOf" srcId="{B0169C09-FFEA-034A-9FA7-DCDFC7FE55A0}" destId="{817C1371-9DF2-2D4E-B57F-E6C167CB584B}" srcOrd="0" destOrd="0" presId="urn:microsoft.com/office/officeart/2005/8/layout/radial3"/>
    <dgm:cxn modelId="{379AD54A-039A-9B45-9040-FBF13C2E7931}" type="presOf" srcId="{FF6DBD7E-DF95-3B48-A9D4-6B4A77BE1050}" destId="{814AB73A-BEA9-F743-8572-AC44CA7E602E}" srcOrd="0" destOrd="0" presId="urn:microsoft.com/office/officeart/2005/8/layout/radial3"/>
    <dgm:cxn modelId="{7D111391-4E4A-0849-A77C-264EAEA099E3}" type="presOf" srcId="{B86C2B22-7E8A-D74D-9EEA-8D38DEB81C0D}" destId="{2ED91FEA-040B-6949-9C0C-8CA1A4206757}" srcOrd="0" destOrd="0" presId="urn:microsoft.com/office/officeart/2005/8/layout/radial3"/>
    <dgm:cxn modelId="{23B57AB7-572C-2341-90FB-6146E2F4CA58}" srcId="{FF6DBD7E-DF95-3B48-A9D4-6B4A77BE1050}" destId="{152B7A93-D177-B047-B7F4-0E0CC502762C}" srcOrd="0" destOrd="0" parTransId="{03FB3BC6-7036-7D45-B979-E1CF80AAB6CA}" sibTransId="{2D9A80DC-EB31-4143-BD5B-56DC762FA1B7}"/>
    <dgm:cxn modelId="{1845F9BA-FCA1-4E4D-BF07-68322F8B19A4}" srcId="{FF6DBD7E-DF95-3B48-A9D4-6B4A77BE1050}" destId="{B86C2B22-7E8A-D74D-9EEA-8D38DEB81C0D}" srcOrd="2" destOrd="0" parTransId="{E477143A-AD38-454C-A07D-7E4423F1C99D}" sibTransId="{1BF68DFE-5665-BD4D-B4BE-5EE34EADBA07}"/>
    <dgm:cxn modelId="{5B5C289C-DBCD-D24A-81B6-1B6958E43D1E}" type="presParOf" srcId="{2D6DEABF-0C03-1046-9352-046C2BF150A6}" destId="{201F9EB5-0A2C-C346-82B3-FCECB13ED566}" srcOrd="0" destOrd="0" presId="urn:microsoft.com/office/officeart/2005/8/layout/radial3"/>
    <dgm:cxn modelId="{3060FC2E-C605-C14B-ABCC-03A8D2CBDFC9}" type="presParOf" srcId="{201F9EB5-0A2C-C346-82B3-FCECB13ED566}" destId="{814AB73A-BEA9-F743-8572-AC44CA7E602E}" srcOrd="0" destOrd="0" presId="urn:microsoft.com/office/officeart/2005/8/layout/radial3"/>
    <dgm:cxn modelId="{1238E478-7AAE-6A42-93A3-1BD5CD0143AB}" type="presParOf" srcId="{201F9EB5-0A2C-C346-82B3-FCECB13ED566}" destId="{A0C4DABE-E274-3840-9E5E-3711ED8DAB9B}" srcOrd="1" destOrd="0" presId="urn:microsoft.com/office/officeart/2005/8/layout/radial3"/>
    <dgm:cxn modelId="{3B2DD92F-DA22-D247-B18B-19BFA6FC01D3}" type="presParOf" srcId="{201F9EB5-0A2C-C346-82B3-FCECB13ED566}" destId="{817C1371-9DF2-2D4E-B57F-E6C167CB584B}" srcOrd="2" destOrd="0" presId="urn:microsoft.com/office/officeart/2005/8/layout/radial3"/>
    <dgm:cxn modelId="{0A217A35-1EBE-824B-8FE8-927DBFE0D01E}" type="presParOf" srcId="{201F9EB5-0A2C-C346-82B3-FCECB13ED566}" destId="{2ED91FEA-040B-6949-9C0C-8CA1A420675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A6B3BC-DB1A-B849-96F9-2DE93560373B}" type="doc">
      <dgm:prSet loTypeId="urn:microsoft.com/office/officeart/2008/layout/VerticalCurvedList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C2FB64-9708-D347-88F4-09DAE834B73F}">
      <dgm:prSet/>
      <dgm:spPr/>
      <dgm:t>
        <a:bodyPr/>
        <a:lstStyle/>
        <a:p>
          <a:r>
            <a:rPr lang="en-US" dirty="0"/>
            <a:t>Evaluations</a:t>
          </a:r>
        </a:p>
      </dgm:t>
    </dgm:pt>
    <dgm:pt modelId="{043CE08C-3239-C844-8A4A-08F864DE1A2D}" type="parTrans" cxnId="{ED454AA9-68C7-024D-8812-518DDE7162D2}">
      <dgm:prSet/>
      <dgm:spPr/>
      <dgm:t>
        <a:bodyPr/>
        <a:lstStyle/>
        <a:p>
          <a:endParaRPr lang="en-US"/>
        </a:p>
      </dgm:t>
    </dgm:pt>
    <dgm:pt modelId="{5A3DC712-2F65-684F-B148-275E64A2AB2F}" type="sibTrans" cxnId="{ED454AA9-68C7-024D-8812-518DDE7162D2}">
      <dgm:prSet/>
      <dgm:spPr/>
      <dgm:t>
        <a:bodyPr/>
        <a:lstStyle/>
        <a:p>
          <a:endParaRPr lang="en-US"/>
        </a:p>
      </dgm:t>
    </dgm:pt>
    <dgm:pt modelId="{FF1611B4-1C45-DA4E-A869-E47B5865E9F9}">
      <dgm:prSet/>
      <dgm:spPr/>
      <dgm:t>
        <a:bodyPr/>
        <a:lstStyle/>
        <a:p>
          <a:r>
            <a:rPr lang="en-US" dirty="0"/>
            <a:t>Orientation</a:t>
          </a:r>
        </a:p>
      </dgm:t>
    </dgm:pt>
    <dgm:pt modelId="{D9E6A49F-F0D4-3F49-A400-B27F8D8C24AF}" type="parTrans" cxnId="{797A19E1-CEEC-5A4B-9154-C93471DECCDA}">
      <dgm:prSet/>
      <dgm:spPr/>
      <dgm:t>
        <a:bodyPr/>
        <a:lstStyle/>
        <a:p>
          <a:endParaRPr lang="en-US"/>
        </a:p>
      </dgm:t>
    </dgm:pt>
    <dgm:pt modelId="{D881358F-840E-0047-A85E-24CBC2D98D06}" type="sibTrans" cxnId="{797A19E1-CEEC-5A4B-9154-C93471DECCDA}">
      <dgm:prSet/>
      <dgm:spPr/>
      <dgm:t>
        <a:bodyPr/>
        <a:lstStyle/>
        <a:p>
          <a:endParaRPr lang="en-US"/>
        </a:p>
      </dgm:t>
    </dgm:pt>
    <dgm:pt modelId="{3F3EBB38-4304-0F4D-9153-DDE28E221626}">
      <dgm:prSet/>
      <dgm:spPr/>
      <dgm:t>
        <a:bodyPr/>
        <a:lstStyle/>
        <a:p>
          <a:r>
            <a:rPr lang="en-US" dirty="0"/>
            <a:t>Didactics</a:t>
          </a:r>
        </a:p>
      </dgm:t>
    </dgm:pt>
    <dgm:pt modelId="{1F67FA2A-219C-F34C-8E45-EF32D3A00C33}" type="parTrans" cxnId="{0D6CC29D-F54E-5741-8457-AEF2A21A519D}">
      <dgm:prSet/>
      <dgm:spPr/>
      <dgm:t>
        <a:bodyPr/>
        <a:lstStyle/>
        <a:p>
          <a:endParaRPr lang="en-US"/>
        </a:p>
      </dgm:t>
    </dgm:pt>
    <dgm:pt modelId="{1A2694A6-A487-A140-A18E-33C5E250277D}" type="sibTrans" cxnId="{0D6CC29D-F54E-5741-8457-AEF2A21A519D}">
      <dgm:prSet/>
      <dgm:spPr/>
      <dgm:t>
        <a:bodyPr/>
        <a:lstStyle/>
        <a:p>
          <a:endParaRPr lang="en-US"/>
        </a:p>
      </dgm:t>
    </dgm:pt>
    <dgm:pt modelId="{C96A45D7-99A2-AE45-97BC-BD9626EE9B93}">
      <dgm:prSet/>
      <dgm:spPr/>
      <dgm:t>
        <a:bodyPr/>
        <a:lstStyle/>
        <a:p>
          <a:r>
            <a:rPr lang="en-US" dirty="0"/>
            <a:t>Rotation Schedules</a:t>
          </a:r>
        </a:p>
      </dgm:t>
    </dgm:pt>
    <dgm:pt modelId="{3B703622-1FF3-7A40-A297-A6E660F3BA78}" type="parTrans" cxnId="{B7031285-9B2F-0343-BF10-14C0E6515863}">
      <dgm:prSet/>
      <dgm:spPr/>
      <dgm:t>
        <a:bodyPr/>
        <a:lstStyle/>
        <a:p>
          <a:endParaRPr lang="en-US"/>
        </a:p>
      </dgm:t>
    </dgm:pt>
    <dgm:pt modelId="{AAD19172-CA4E-AB46-A472-BFDBCFBC89A6}" type="sibTrans" cxnId="{B7031285-9B2F-0343-BF10-14C0E6515863}">
      <dgm:prSet/>
      <dgm:spPr/>
      <dgm:t>
        <a:bodyPr/>
        <a:lstStyle/>
        <a:p>
          <a:endParaRPr lang="en-US"/>
        </a:p>
      </dgm:t>
    </dgm:pt>
    <dgm:pt modelId="{57213FF0-ADAF-3745-AC1E-BD2C08F29446}">
      <dgm:prSet/>
      <dgm:spPr/>
      <dgm:t>
        <a:bodyPr/>
        <a:lstStyle/>
        <a:p>
          <a:r>
            <a:rPr lang="en-US" dirty="0"/>
            <a:t>Curriculum</a:t>
          </a:r>
        </a:p>
      </dgm:t>
    </dgm:pt>
    <dgm:pt modelId="{C2BD5CB7-3445-5240-944B-0BCB647ED96C}" type="parTrans" cxnId="{A9848972-8349-1343-888B-0F6994953447}">
      <dgm:prSet/>
      <dgm:spPr/>
      <dgm:t>
        <a:bodyPr/>
        <a:lstStyle/>
        <a:p>
          <a:endParaRPr lang="en-US"/>
        </a:p>
      </dgm:t>
    </dgm:pt>
    <dgm:pt modelId="{07373DB8-D144-4F47-AF64-FAC12C787DB0}" type="sibTrans" cxnId="{A9848972-8349-1343-888B-0F6994953447}">
      <dgm:prSet/>
      <dgm:spPr/>
      <dgm:t>
        <a:bodyPr/>
        <a:lstStyle/>
        <a:p>
          <a:endParaRPr lang="en-US"/>
        </a:p>
      </dgm:t>
    </dgm:pt>
    <dgm:pt modelId="{0F2F7FB1-C5FA-6841-93F4-F6BEBDC16E41}" type="pres">
      <dgm:prSet presAssocID="{13A6B3BC-DB1A-B849-96F9-2DE93560373B}" presName="Name0" presStyleCnt="0">
        <dgm:presLayoutVars>
          <dgm:chMax val="7"/>
          <dgm:chPref val="7"/>
          <dgm:dir/>
        </dgm:presLayoutVars>
      </dgm:prSet>
      <dgm:spPr/>
    </dgm:pt>
    <dgm:pt modelId="{78A6D523-A1FE-374E-9A22-6F89A0A08B51}" type="pres">
      <dgm:prSet presAssocID="{13A6B3BC-DB1A-B849-96F9-2DE93560373B}" presName="Name1" presStyleCnt="0"/>
      <dgm:spPr/>
    </dgm:pt>
    <dgm:pt modelId="{DA707A91-2E79-7041-B9FA-114BCED31A54}" type="pres">
      <dgm:prSet presAssocID="{13A6B3BC-DB1A-B849-96F9-2DE93560373B}" presName="cycle" presStyleCnt="0"/>
      <dgm:spPr/>
    </dgm:pt>
    <dgm:pt modelId="{CEC82A90-1A54-1A4B-90D7-EC48F93075AD}" type="pres">
      <dgm:prSet presAssocID="{13A6B3BC-DB1A-B849-96F9-2DE93560373B}" presName="srcNode" presStyleLbl="node1" presStyleIdx="0" presStyleCnt="5"/>
      <dgm:spPr/>
    </dgm:pt>
    <dgm:pt modelId="{CB935646-229B-E544-89FC-42A2B3AE69EB}" type="pres">
      <dgm:prSet presAssocID="{13A6B3BC-DB1A-B849-96F9-2DE93560373B}" presName="conn" presStyleLbl="parChTrans1D2" presStyleIdx="0" presStyleCnt="1"/>
      <dgm:spPr/>
    </dgm:pt>
    <dgm:pt modelId="{3F9CA981-2C7C-D748-AE2B-EC7593DE0856}" type="pres">
      <dgm:prSet presAssocID="{13A6B3BC-DB1A-B849-96F9-2DE93560373B}" presName="extraNode" presStyleLbl="node1" presStyleIdx="0" presStyleCnt="5"/>
      <dgm:spPr/>
    </dgm:pt>
    <dgm:pt modelId="{D5042152-54B0-1943-A256-54909FEFA549}" type="pres">
      <dgm:prSet presAssocID="{13A6B3BC-DB1A-B849-96F9-2DE93560373B}" presName="dstNode" presStyleLbl="node1" presStyleIdx="0" presStyleCnt="5"/>
      <dgm:spPr/>
    </dgm:pt>
    <dgm:pt modelId="{BEC46A04-5E2E-004D-B3AC-B2B31ABE9EB5}" type="pres">
      <dgm:prSet presAssocID="{DEC2FB64-9708-D347-88F4-09DAE834B73F}" presName="text_1" presStyleLbl="node1" presStyleIdx="0" presStyleCnt="5">
        <dgm:presLayoutVars>
          <dgm:bulletEnabled val="1"/>
        </dgm:presLayoutVars>
      </dgm:prSet>
      <dgm:spPr/>
    </dgm:pt>
    <dgm:pt modelId="{77CEF2F9-5CAB-A243-A9CF-7B04943CFF66}" type="pres">
      <dgm:prSet presAssocID="{DEC2FB64-9708-D347-88F4-09DAE834B73F}" presName="accent_1" presStyleCnt="0"/>
      <dgm:spPr/>
    </dgm:pt>
    <dgm:pt modelId="{7BDAE83A-7DFD-6E44-9F8C-91F0D6B83E54}" type="pres">
      <dgm:prSet presAssocID="{DEC2FB64-9708-D347-88F4-09DAE834B73F}" presName="accentRepeatNode" presStyleLbl="solidFgAcc1" presStyleIdx="0" presStyleCnt="5"/>
      <dgm:spPr/>
    </dgm:pt>
    <dgm:pt modelId="{5CB22ABD-B4C7-B44F-AC8C-AF9F0A07C234}" type="pres">
      <dgm:prSet presAssocID="{FF1611B4-1C45-DA4E-A869-E47B5865E9F9}" presName="text_2" presStyleLbl="node1" presStyleIdx="1" presStyleCnt="5">
        <dgm:presLayoutVars>
          <dgm:bulletEnabled val="1"/>
        </dgm:presLayoutVars>
      </dgm:prSet>
      <dgm:spPr/>
    </dgm:pt>
    <dgm:pt modelId="{E2DAF504-F5C3-F441-A282-2AF43324DA7B}" type="pres">
      <dgm:prSet presAssocID="{FF1611B4-1C45-DA4E-A869-E47B5865E9F9}" presName="accent_2" presStyleCnt="0"/>
      <dgm:spPr/>
    </dgm:pt>
    <dgm:pt modelId="{08F02902-59A6-AC4A-8EC0-5A7933CE53F7}" type="pres">
      <dgm:prSet presAssocID="{FF1611B4-1C45-DA4E-A869-E47B5865E9F9}" presName="accentRepeatNode" presStyleLbl="solidFgAcc1" presStyleIdx="1" presStyleCnt="5"/>
      <dgm:spPr/>
    </dgm:pt>
    <dgm:pt modelId="{E2718BEC-AC54-084B-94D8-E991FA6C9F80}" type="pres">
      <dgm:prSet presAssocID="{3F3EBB38-4304-0F4D-9153-DDE28E221626}" presName="text_3" presStyleLbl="node1" presStyleIdx="2" presStyleCnt="5">
        <dgm:presLayoutVars>
          <dgm:bulletEnabled val="1"/>
        </dgm:presLayoutVars>
      </dgm:prSet>
      <dgm:spPr/>
    </dgm:pt>
    <dgm:pt modelId="{BA533879-CB28-EC47-BFCD-796E6875F3AB}" type="pres">
      <dgm:prSet presAssocID="{3F3EBB38-4304-0F4D-9153-DDE28E221626}" presName="accent_3" presStyleCnt="0"/>
      <dgm:spPr/>
    </dgm:pt>
    <dgm:pt modelId="{D0EA9212-ABC7-C64D-8113-D99E39A69D15}" type="pres">
      <dgm:prSet presAssocID="{3F3EBB38-4304-0F4D-9153-DDE28E221626}" presName="accentRepeatNode" presStyleLbl="solidFgAcc1" presStyleIdx="2" presStyleCnt="5"/>
      <dgm:spPr/>
    </dgm:pt>
    <dgm:pt modelId="{4EEBB78E-7E3D-4A4E-8BF5-C8105586B474}" type="pres">
      <dgm:prSet presAssocID="{C96A45D7-99A2-AE45-97BC-BD9626EE9B93}" presName="text_4" presStyleLbl="node1" presStyleIdx="3" presStyleCnt="5">
        <dgm:presLayoutVars>
          <dgm:bulletEnabled val="1"/>
        </dgm:presLayoutVars>
      </dgm:prSet>
      <dgm:spPr/>
    </dgm:pt>
    <dgm:pt modelId="{49D26D15-726C-9440-84E1-E11E7461C9EA}" type="pres">
      <dgm:prSet presAssocID="{C96A45D7-99A2-AE45-97BC-BD9626EE9B93}" presName="accent_4" presStyleCnt="0"/>
      <dgm:spPr/>
    </dgm:pt>
    <dgm:pt modelId="{08908173-FDB6-CB48-8270-2942A1C96C70}" type="pres">
      <dgm:prSet presAssocID="{C96A45D7-99A2-AE45-97BC-BD9626EE9B93}" presName="accentRepeatNode" presStyleLbl="solidFgAcc1" presStyleIdx="3" presStyleCnt="5"/>
      <dgm:spPr/>
    </dgm:pt>
    <dgm:pt modelId="{2D56253F-3DF8-5F4E-9B01-EF61867AA8F2}" type="pres">
      <dgm:prSet presAssocID="{57213FF0-ADAF-3745-AC1E-BD2C08F29446}" presName="text_5" presStyleLbl="node1" presStyleIdx="4" presStyleCnt="5">
        <dgm:presLayoutVars>
          <dgm:bulletEnabled val="1"/>
        </dgm:presLayoutVars>
      </dgm:prSet>
      <dgm:spPr/>
    </dgm:pt>
    <dgm:pt modelId="{F8605F68-C694-C64C-A05D-DB3355D76B01}" type="pres">
      <dgm:prSet presAssocID="{57213FF0-ADAF-3745-AC1E-BD2C08F29446}" presName="accent_5" presStyleCnt="0"/>
      <dgm:spPr/>
    </dgm:pt>
    <dgm:pt modelId="{C686C0C3-B307-324D-A272-294C793FA5AA}" type="pres">
      <dgm:prSet presAssocID="{57213FF0-ADAF-3745-AC1E-BD2C08F29446}" presName="accentRepeatNode" presStyleLbl="solidFgAcc1" presStyleIdx="4" presStyleCnt="5"/>
      <dgm:spPr/>
    </dgm:pt>
  </dgm:ptLst>
  <dgm:cxnLst>
    <dgm:cxn modelId="{1810601B-8971-3A4B-90DD-F0DA7FF654C8}" type="presOf" srcId="{3F3EBB38-4304-0F4D-9153-DDE28E221626}" destId="{E2718BEC-AC54-084B-94D8-E991FA6C9F80}" srcOrd="0" destOrd="0" presId="urn:microsoft.com/office/officeart/2008/layout/VerticalCurvedList"/>
    <dgm:cxn modelId="{13125D1F-258C-664B-82D3-74ACA07826A1}" type="presOf" srcId="{57213FF0-ADAF-3745-AC1E-BD2C08F29446}" destId="{2D56253F-3DF8-5F4E-9B01-EF61867AA8F2}" srcOrd="0" destOrd="0" presId="urn:microsoft.com/office/officeart/2008/layout/VerticalCurvedList"/>
    <dgm:cxn modelId="{AAA98F22-DC72-E446-9E2B-78D1E4AD48BA}" type="presOf" srcId="{5A3DC712-2F65-684F-B148-275E64A2AB2F}" destId="{CB935646-229B-E544-89FC-42A2B3AE69EB}" srcOrd="0" destOrd="0" presId="urn:microsoft.com/office/officeart/2008/layout/VerticalCurvedList"/>
    <dgm:cxn modelId="{BCCBEB54-E211-EB47-931A-13C09DF368D5}" type="presOf" srcId="{DEC2FB64-9708-D347-88F4-09DAE834B73F}" destId="{BEC46A04-5E2E-004D-B3AC-B2B31ABE9EB5}" srcOrd="0" destOrd="0" presId="urn:microsoft.com/office/officeart/2008/layout/VerticalCurvedList"/>
    <dgm:cxn modelId="{FC53716E-7DEF-2649-8A8D-047ABDAAE0CA}" type="presOf" srcId="{13A6B3BC-DB1A-B849-96F9-2DE93560373B}" destId="{0F2F7FB1-C5FA-6841-93F4-F6BEBDC16E41}" srcOrd="0" destOrd="0" presId="urn:microsoft.com/office/officeart/2008/layout/VerticalCurvedList"/>
    <dgm:cxn modelId="{A9848972-8349-1343-888B-0F6994953447}" srcId="{13A6B3BC-DB1A-B849-96F9-2DE93560373B}" destId="{57213FF0-ADAF-3745-AC1E-BD2C08F29446}" srcOrd="4" destOrd="0" parTransId="{C2BD5CB7-3445-5240-944B-0BCB647ED96C}" sibTransId="{07373DB8-D144-4F47-AF64-FAC12C787DB0}"/>
    <dgm:cxn modelId="{7D9BDF7D-2A22-1049-9BD7-2CAC9F6EEDC5}" type="presOf" srcId="{C96A45D7-99A2-AE45-97BC-BD9626EE9B93}" destId="{4EEBB78E-7E3D-4A4E-8BF5-C8105586B474}" srcOrd="0" destOrd="0" presId="urn:microsoft.com/office/officeart/2008/layout/VerticalCurvedList"/>
    <dgm:cxn modelId="{B7031285-9B2F-0343-BF10-14C0E6515863}" srcId="{13A6B3BC-DB1A-B849-96F9-2DE93560373B}" destId="{C96A45D7-99A2-AE45-97BC-BD9626EE9B93}" srcOrd="3" destOrd="0" parTransId="{3B703622-1FF3-7A40-A297-A6E660F3BA78}" sibTransId="{AAD19172-CA4E-AB46-A472-BFDBCFBC89A6}"/>
    <dgm:cxn modelId="{0D6CC29D-F54E-5741-8457-AEF2A21A519D}" srcId="{13A6B3BC-DB1A-B849-96F9-2DE93560373B}" destId="{3F3EBB38-4304-0F4D-9153-DDE28E221626}" srcOrd="2" destOrd="0" parTransId="{1F67FA2A-219C-F34C-8E45-EF32D3A00C33}" sibTransId="{1A2694A6-A487-A140-A18E-33C5E250277D}"/>
    <dgm:cxn modelId="{ED454AA9-68C7-024D-8812-518DDE7162D2}" srcId="{13A6B3BC-DB1A-B849-96F9-2DE93560373B}" destId="{DEC2FB64-9708-D347-88F4-09DAE834B73F}" srcOrd="0" destOrd="0" parTransId="{043CE08C-3239-C844-8A4A-08F864DE1A2D}" sibTransId="{5A3DC712-2F65-684F-B148-275E64A2AB2F}"/>
    <dgm:cxn modelId="{DBFBA1D0-E397-B54D-9B98-9E7BEB961A27}" type="presOf" srcId="{FF1611B4-1C45-DA4E-A869-E47B5865E9F9}" destId="{5CB22ABD-B4C7-B44F-AC8C-AF9F0A07C234}" srcOrd="0" destOrd="0" presId="urn:microsoft.com/office/officeart/2008/layout/VerticalCurvedList"/>
    <dgm:cxn modelId="{797A19E1-CEEC-5A4B-9154-C93471DECCDA}" srcId="{13A6B3BC-DB1A-B849-96F9-2DE93560373B}" destId="{FF1611B4-1C45-DA4E-A869-E47B5865E9F9}" srcOrd="1" destOrd="0" parTransId="{D9E6A49F-F0D4-3F49-A400-B27F8D8C24AF}" sibTransId="{D881358F-840E-0047-A85E-24CBC2D98D06}"/>
    <dgm:cxn modelId="{CE4F2355-07BD-F242-AAE6-88DBD4B1CCA9}" type="presParOf" srcId="{0F2F7FB1-C5FA-6841-93F4-F6BEBDC16E41}" destId="{78A6D523-A1FE-374E-9A22-6F89A0A08B51}" srcOrd="0" destOrd="0" presId="urn:microsoft.com/office/officeart/2008/layout/VerticalCurvedList"/>
    <dgm:cxn modelId="{A2E9F893-E78A-E849-A62B-877E1335961D}" type="presParOf" srcId="{78A6D523-A1FE-374E-9A22-6F89A0A08B51}" destId="{DA707A91-2E79-7041-B9FA-114BCED31A54}" srcOrd="0" destOrd="0" presId="urn:microsoft.com/office/officeart/2008/layout/VerticalCurvedList"/>
    <dgm:cxn modelId="{340DEADB-5913-C640-92F7-021B416F25AD}" type="presParOf" srcId="{DA707A91-2E79-7041-B9FA-114BCED31A54}" destId="{CEC82A90-1A54-1A4B-90D7-EC48F93075AD}" srcOrd="0" destOrd="0" presId="urn:microsoft.com/office/officeart/2008/layout/VerticalCurvedList"/>
    <dgm:cxn modelId="{AE398C85-4860-3745-8578-AE758757189C}" type="presParOf" srcId="{DA707A91-2E79-7041-B9FA-114BCED31A54}" destId="{CB935646-229B-E544-89FC-42A2B3AE69EB}" srcOrd="1" destOrd="0" presId="urn:microsoft.com/office/officeart/2008/layout/VerticalCurvedList"/>
    <dgm:cxn modelId="{698BB6E9-4937-124D-9F18-2379B3468E3B}" type="presParOf" srcId="{DA707A91-2E79-7041-B9FA-114BCED31A54}" destId="{3F9CA981-2C7C-D748-AE2B-EC7593DE0856}" srcOrd="2" destOrd="0" presId="urn:microsoft.com/office/officeart/2008/layout/VerticalCurvedList"/>
    <dgm:cxn modelId="{61982BAA-E5D6-5440-91B9-2DE4AB2F7F5C}" type="presParOf" srcId="{DA707A91-2E79-7041-B9FA-114BCED31A54}" destId="{D5042152-54B0-1943-A256-54909FEFA549}" srcOrd="3" destOrd="0" presId="urn:microsoft.com/office/officeart/2008/layout/VerticalCurvedList"/>
    <dgm:cxn modelId="{8CE5EC6D-491A-7949-B8FB-CEF0DA6F7679}" type="presParOf" srcId="{78A6D523-A1FE-374E-9A22-6F89A0A08B51}" destId="{BEC46A04-5E2E-004D-B3AC-B2B31ABE9EB5}" srcOrd="1" destOrd="0" presId="urn:microsoft.com/office/officeart/2008/layout/VerticalCurvedList"/>
    <dgm:cxn modelId="{C786ADC3-97D2-434C-9216-443ECB61728D}" type="presParOf" srcId="{78A6D523-A1FE-374E-9A22-6F89A0A08B51}" destId="{77CEF2F9-5CAB-A243-A9CF-7B04943CFF66}" srcOrd="2" destOrd="0" presId="urn:microsoft.com/office/officeart/2008/layout/VerticalCurvedList"/>
    <dgm:cxn modelId="{7E83ED0B-A6E0-584A-A970-5924D24A70A7}" type="presParOf" srcId="{77CEF2F9-5CAB-A243-A9CF-7B04943CFF66}" destId="{7BDAE83A-7DFD-6E44-9F8C-91F0D6B83E54}" srcOrd="0" destOrd="0" presId="urn:microsoft.com/office/officeart/2008/layout/VerticalCurvedList"/>
    <dgm:cxn modelId="{DD902543-F85E-5E49-A0BE-E1CA4AEF2411}" type="presParOf" srcId="{78A6D523-A1FE-374E-9A22-6F89A0A08B51}" destId="{5CB22ABD-B4C7-B44F-AC8C-AF9F0A07C234}" srcOrd="3" destOrd="0" presId="urn:microsoft.com/office/officeart/2008/layout/VerticalCurvedList"/>
    <dgm:cxn modelId="{9B704F64-6004-9146-B88F-11E416E037D0}" type="presParOf" srcId="{78A6D523-A1FE-374E-9A22-6F89A0A08B51}" destId="{E2DAF504-F5C3-F441-A282-2AF43324DA7B}" srcOrd="4" destOrd="0" presId="urn:microsoft.com/office/officeart/2008/layout/VerticalCurvedList"/>
    <dgm:cxn modelId="{D53B5376-F1EC-AC4E-84A1-07CA4502CC0E}" type="presParOf" srcId="{E2DAF504-F5C3-F441-A282-2AF43324DA7B}" destId="{08F02902-59A6-AC4A-8EC0-5A7933CE53F7}" srcOrd="0" destOrd="0" presId="urn:microsoft.com/office/officeart/2008/layout/VerticalCurvedList"/>
    <dgm:cxn modelId="{3F11241E-083F-C54A-B22A-61E9A2025CD3}" type="presParOf" srcId="{78A6D523-A1FE-374E-9A22-6F89A0A08B51}" destId="{E2718BEC-AC54-084B-94D8-E991FA6C9F80}" srcOrd="5" destOrd="0" presId="urn:microsoft.com/office/officeart/2008/layout/VerticalCurvedList"/>
    <dgm:cxn modelId="{6B4ED145-5552-BD45-BA84-278801991459}" type="presParOf" srcId="{78A6D523-A1FE-374E-9A22-6F89A0A08B51}" destId="{BA533879-CB28-EC47-BFCD-796E6875F3AB}" srcOrd="6" destOrd="0" presId="urn:microsoft.com/office/officeart/2008/layout/VerticalCurvedList"/>
    <dgm:cxn modelId="{82C57BAA-12C8-D745-9C2E-B3E2FCDA254F}" type="presParOf" srcId="{BA533879-CB28-EC47-BFCD-796E6875F3AB}" destId="{D0EA9212-ABC7-C64D-8113-D99E39A69D15}" srcOrd="0" destOrd="0" presId="urn:microsoft.com/office/officeart/2008/layout/VerticalCurvedList"/>
    <dgm:cxn modelId="{359C7866-B708-0849-9262-052D17A26741}" type="presParOf" srcId="{78A6D523-A1FE-374E-9A22-6F89A0A08B51}" destId="{4EEBB78E-7E3D-4A4E-8BF5-C8105586B474}" srcOrd="7" destOrd="0" presId="urn:microsoft.com/office/officeart/2008/layout/VerticalCurvedList"/>
    <dgm:cxn modelId="{7DA7970C-3CEB-7F45-A0A3-0107B99C9C43}" type="presParOf" srcId="{78A6D523-A1FE-374E-9A22-6F89A0A08B51}" destId="{49D26D15-726C-9440-84E1-E11E7461C9EA}" srcOrd="8" destOrd="0" presId="urn:microsoft.com/office/officeart/2008/layout/VerticalCurvedList"/>
    <dgm:cxn modelId="{6DE62A9D-7AA2-0244-8DEA-678542525AF7}" type="presParOf" srcId="{49D26D15-726C-9440-84E1-E11E7461C9EA}" destId="{08908173-FDB6-CB48-8270-2942A1C96C70}" srcOrd="0" destOrd="0" presId="urn:microsoft.com/office/officeart/2008/layout/VerticalCurvedList"/>
    <dgm:cxn modelId="{08D7E2A4-542F-EA43-AC36-4DDB42AF834F}" type="presParOf" srcId="{78A6D523-A1FE-374E-9A22-6F89A0A08B51}" destId="{2D56253F-3DF8-5F4E-9B01-EF61867AA8F2}" srcOrd="9" destOrd="0" presId="urn:microsoft.com/office/officeart/2008/layout/VerticalCurvedList"/>
    <dgm:cxn modelId="{331D7D8A-88F8-BF47-9A56-3B4592A40DC8}" type="presParOf" srcId="{78A6D523-A1FE-374E-9A22-6F89A0A08B51}" destId="{F8605F68-C694-C64C-A05D-DB3355D76B01}" srcOrd="10" destOrd="0" presId="urn:microsoft.com/office/officeart/2008/layout/VerticalCurvedList"/>
    <dgm:cxn modelId="{6B219D38-E21A-6B4A-9888-1A834FC599E3}" type="presParOf" srcId="{F8605F68-C694-C64C-A05D-DB3355D76B01}" destId="{C686C0C3-B307-324D-A272-294C793FA5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8DF70A-CE1F-CC46-9384-5A0D37EE24B9}" type="doc">
      <dgm:prSet loTypeId="urn:microsoft.com/office/officeart/2005/8/layout/hProcess9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78C09CA-745E-3B4F-92F3-FD7B81B0AFB4}">
      <dgm:prSet/>
      <dgm:spPr/>
      <dgm:t>
        <a:bodyPr/>
        <a:lstStyle/>
        <a:p>
          <a:r>
            <a:rPr lang="en-US" dirty="0"/>
            <a:t>Identify the problem or opportunity</a:t>
          </a:r>
        </a:p>
      </dgm:t>
    </dgm:pt>
    <dgm:pt modelId="{93B0844C-996B-7440-B0FD-78959117CD18}" type="parTrans" cxnId="{D128556B-51BD-DF41-BFE7-D1D341793211}">
      <dgm:prSet/>
      <dgm:spPr/>
      <dgm:t>
        <a:bodyPr/>
        <a:lstStyle/>
        <a:p>
          <a:endParaRPr lang="en-US"/>
        </a:p>
      </dgm:t>
    </dgm:pt>
    <dgm:pt modelId="{2C75A1B6-0406-144D-8DD5-7FD6B59C3D48}" type="sibTrans" cxnId="{D128556B-51BD-DF41-BFE7-D1D341793211}">
      <dgm:prSet/>
      <dgm:spPr/>
      <dgm:t>
        <a:bodyPr/>
        <a:lstStyle/>
        <a:p>
          <a:endParaRPr lang="en-US"/>
        </a:p>
      </dgm:t>
    </dgm:pt>
    <dgm:pt modelId="{8881ECA2-88F5-6F42-A588-77F5CE75717B}">
      <dgm:prSet/>
      <dgm:spPr/>
      <dgm:t>
        <a:bodyPr/>
        <a:lstStyle/>
        <a:p>
          <a:r>
            <a:rPr lang="en-US" dirty="0"/>
            <a:t>Develop the hypotheses about what the issues may be</a:t>
          </a:r>
        </a:p>
      </dgm:t>
    </dgm:pt>
    <dgm:pt modelId="{4005600B-9CF4-D441-97D6-1EB95475D310}" type="parTrans" cxnId="{9A8A0324-8626-2944-AC93-06D7047A1CE8}">
      <dgm:prSet/>
      <dgm:spPr/>
      <dgm:t>
        <a:bodyPr/>
        <a:lstStyle/>
        <a:p>
          <a:endParaRPr lang="en-US"/>
        </a:p>
      </dgm:t>
    </dgm:pt>
    <dgm:pt modelId="{FF6813C8-FBDF-C245-B384-5151ABB389DD}" type="sibTrans" cxnId="{9A8A0324-8626-2944-AC93-06D7047A1CE8}">
      <dgm:prSet/>
      <dgm:spPr/>
      <dgm:t>
        <a:bodyPr/>
        <a:lstStyle/>
        <a:p>
          <a:endParaRPr lang="en-US"/>
        </a:p>
      </dgm:t>
    </dgm:pt>
    <dgm:pt modelId="{E31826D3-6667-F548-BAF8-709F14A66146}">
      <dgm:prSet/>
      <dgm:spPr/>
      <dgm:t>
        <a:bodyPr/>
        <a:lstStyle/>
        <a:p>
          <a:r>
            <a:rPr lang="en-US" dirty="0"/>
            <a:t>Decide  which one to test</a:t>
          </a:r>
        </a:p>
      </dgm:t>
    </dgm:pt>
    <dgm:pt modelId="{C288D031-F23D-814C-8027-ADCD3C62D642}" type="parTrans" cxnId="{65FB838F-F38F-9146-A00E-E4CA22D743C8}">
      <dgm:prSet/>
      <dgm:spPr/>
      <dgm:t>
        <a:bodyPr/>
        <a:lstStyle/>
        <a:p>
          <a:endParaRPr lang="en-US"/>
        </a:p>
      </dgm:t>
    </dgm:pt>
    <dgm:pt modelId="{016B5269-02BF-1043-9DE1-F0C06029ED2C}" type="sibTrans" cxnId="{65FB838F-F38F-9146-A00E-E4CA22D743C8}">
      <dgm:prSet/>
      <dgm:spPr/>
      <dgm:t>
        <a:bodyPr/>
        <a:lstStyle/>
        <a:p>
          <a:endParaRPr lang="en-US"/>
        </a:p>
      </dgm:t>
    </dgm:pt>
    <dgm:pt modelId="{8DC3C50A-6B61-E44A-BB18-F903AA044DE9}" type="pres">
      <dgm:prSet presAssocID="{7F8DF70A-CE1F-CC46-9384-5A0D37EE24B9}" presName="CompostProcess" presStyleCnt="0">
        <dgm:presLayoutVars>
          <dgm:dir/>
          <dgm:resizeHandles val="exact"/>
        </dgm:presLayoutVars>
      </dgm:prSet>
      <dgm:spPr/>
    </dgm:pt>
    <dgm:pt modelId="{8C1575DA-14B8-AB45-9091-CFDEB434E2BD}" type="pres">
      <dgm:prSet presAssocID="{7F8DF70A-CE1F-CC46-9384-5A0D37EE24B9}" presName="arrow" presStyleLbl="bgShp" presStyleIdx="0" presStyleCnt="1"/>
      <dgm:spPr/>
    </dgm:pt>
    <dgm:pt modelId="{6B4176C7-6C9B-1B47-B089-BEF6B0F90DB8}" type="pres">
      <dgm:prSet presAssocID="{7F8DF70A-CE1F-CC46-9384-5A0D37EE24B9}" presName="linearProcess" presStyleCnt="0"/>
      <dgm:spPr/>
    </dgm:pt>
    <dgm:pt modelId="{EE754254-8084-D44C-B4C2-17F93C320A0A}" type="pres">
      <dgm:prSet presAssocID="{578C09CA-745E-3B4F-92F3-FD7B81B0AFB4}" presName="textNode" presStyleLbl="node1" presStyleIdx="0" presStyleCnt="3">
        <dgm:presLayoutVars>
          <dgm:bulletEnabled val="1"/>
        </dgm:presLayoutVars>
      </dgm:prSet>
      <dgm:spPr/>
    </dgm:pt>
    <dgm:pt modelId="{C79F4E10-BCFF-DD4B-8EFC-EDC63522F3A8}" type="pres">
      <dgm:prSet presAssocID="{2C75A1B6-0406-144D-8DD5-7FD6B59C3D48}" presName="sibTrans" presStyleCnt="0"/>
      <dgm:spPr/>
    </dgm:pt>
    <dgm:pt modelId="{73AE7589-3C04-584A-8978-0958CE7AFE43}" type="pres">
      <dgm:prSet presAssocID="{8881ECA2-88F5-6F42-A588-77F5CE75717B}" presName="textNode" presStyleLbl="node1" presStyleIdx="1" presStyleCnt="3">
        <dgm:presLayoutVars>
          <dgm:bulletEnabled val="1"/>
        </dgm:presLayoutVars>
      </dgm:prSet>
      <dgm:spPr/>
    </dgm:pt>
    <dgm:pt modelId="{184D6BE4-0AE6-664C-90DE-FDECCBDF57E3}" type="pres">
      <dgm:prSet presAssocID="{FF6813C8-FBDF-C245-B384-5151ABB389DD}" presName="sibTrans" presStyleCnt="0"/>
      <dgm:spPr/>
    </dgm:pt>
    <dgm:pt modelId="{FC1ACD9F-9CCA-4441-8FB3-A0B63C3AA828}" type="pres">
      <dgm:prSet presAssocID="{E31826D3-6667-F548-BAF8-709F14A6614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A8A0324-8626-2944-AC93-06D7047A1CE8}" srcId="{7F8DF70A-CE1F-CC46-9384-5A0D37EE24B9}" destId="{8881ECA2-88F5-6F42-A588-77F5CE75717B}" srcOrd="1" destOrd="0" parTransId="{4005600B-9CF4-D441-97D6-1EB95475D310}" sibTransId="{FF6813C8-FBDF-C245-B384-5151ABB389DD}"/>
    <dgm:cxn modelId="{BDEC8729-617C-B942-B0B6-27D63F969DDB}" type="presOf" srcId="{7F8DF70A-CE1F-CC46-9384-5A0D37EE24B9}" destId="{8DC3C50A-6B61-E44A-BB18-F903AA044DE9}" srcOrd="0" destOrd="0" presId="urn:microsoft.com/office/officeart/2005/8/layout/hProcess9"/>
    <dgm:cxn modelId="{E80FDB30-DD5D-A648-B09D-1B6FE497CFCF}" type="presOf" srcId="{578C09CA-745E-3B4F-92F3-FD7B81B0AFB4}" destId="{EE754254-8084-D44C-B4C2-17F93C320A0A}" srcOrd="0" destOrd="0" presId="urn:microsoft.com/office/officeart/2005/8/layout/hProcess9"/>
    <dgm:cxn modelId="{72A4EC38-B616-A840-9361-D5F1B5721B75}" type="presOf" srcId="{E31826D3-6667-F548-BAF8-709F14A66146}" destId="{FC1ACD9F-9CCA-4441-8FB3-A0B63C3AA828}" srcOrd="0" destOrd="0" presId="urn:microsoft.com/office/officeart/2005/8/layout/hProcess9"/>
    <dgm:cxn modelId="{D128556B-51BD-DF41-BFE7-D1D341793211}" srcId="{7F8DF70A-CE1F-CC46-9384-5A0D37EE24B9}" destId="{578C09CA-745E-3B4F-92F3-FD7B81B0AFB4}" srcOrd="0" destOrd="0" parTransId="{93B0844C-996B-7440-B0FD-78959117CD18}" sibTransId="{2C75A1B6-0406-144D-8DD5-7FD6B59C3D48}"/>
    <dgm:cxn modelId="{65FB838F-F38F-9146-A00E-E4CA22D743C8}" srcId="{7F8DF70A-CE1F-CC46-9384-5A0D37EE24B9}" destId="{E31826D3-6667-F548-BAF8-709F14A66146}" srcOrd="2" destOrd="0" parTransId="{C288D031-F23D-814C-8027-ADCD3C62D642}" sibTransId="{016B5269-02BF-1043-9DE1-F0C06029ED2C}"/>
    <dgm:cxn modelId="{6C9681E4-2E9B-E54A-B131-B13EE88E90EE}" type="presOf" srcId="{8881ECA2-88F5-6F42-A588-77F5CE75717B}" destId="{73AE7589-3C04-584A-8978-0958CE7AFE43}" srcOrd="0" destOrd="0" presId="urn:microsoft.com/office/officeart/2005/8/layout/hProcess9"/>
    <dgm:cxn modelId="{AD301041-1B0E-BD45-B30C-4BF2C905FDAF}" type="presParOf" srcId="{8DC3C50A-6B61-E44A-BB18-F903AA044DE9}" destId="{8C1575DA-14B8-AB45-9091-CFDEB434E2BD}" srcOrd="0" destOrd="0" presId="urn:microsoft.com/office/officeart/2005/8/layout/hProcess9"/>
    <dgm:cxn modelId="{C0B049D4-1336-9647-9D43-C825BDF6C93C}" type="presParOf" srcId="{8DC3C50A-6B61-E44A-BB18-F903AA044DE9}" destId="{6B4176C7-6C9B-1B47-B089-BEF6B0F90DB8}" srcOrd="1" destOrd="0" presId="urn:microsoft.com/office/officeart/2005/8/layout/hProcess9"/>
    <dgm:cxn modelId="{34B860A8-2ED7-C049-969D-E63435E2FC80}" type="presParOf" srcId="{6B4176C7-6C9B-1B47-B089-BEF6B0F90DB8}" destId="{EE754254-8084-D44C-B4C2-17F93C320A0A}" srcOrd="0" destOrd="0" presId="urn:microsoft.com/office/officeart/2005/8/layout/hProcess9"/>
    <dgm:cxn modelId="{546370EE-F9F0-B048-B971-58F0E16045A6}" type="presParOf" srcId="{6B4176C7-6C9B-1B47-B089-BEF6B0F90DB8}" destId="{C79F4E10-BCFF-DD4B-8EFC-EDC63522F3A8}" srcOrd="1" destOrd="0" presId="urn:microsoft.com/office/officeart/2005/8/layout/hProcess9"/>
    <dgm:cxn modelId="{B9CA1A2F-B864-8847-958C-179CF8B62E6A}" type="presParOf" srcId="{6B4176C7-6C9B-1B47-B089-BEF6B0F90DB8}" destId="{73AE7589-3C04-584A-8978-0958CE7AFE43}" srcOrd="2" destOrd="0" presId="urn:microsoft.com/office/officeart/2005/8/layout/hProcess9"/>
    <dgm:cxn modelId="{2AFFF828-EC09-524D-96A3-BC16093BF201}" type="presParOf" srcId="{6B4176C7-6C9B-1B47-B089-BEF6B0F90DB8}" destId="{184D6BE4-0AE6-664C-90DE-FDECCBDF57E3}" srcOrd="3" destOrd="0" presId="urn:microsoft.com/office/officeart/2005/8/layout/hProcess9"/>
    <dgm:cxn modelId="{D71EAFED-AD48-934A-AB39-4A46C5BB4E75}" type="presParOf" srcId="{6B4176C7-6C9B-1B47-B089-BEF6B0F90DB8}" destId="{FC1ACD9F-9CCA-4441-8FB3-A0B63C3AA82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12BE93-703E-D547-8396-D7D27ED7B9EB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B678CD-FC4F-0E4C-92C7-6A6833EF898D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ED12260A-CB74-BE46-A594-9EE805D398E7}" type="parTrans" cxnId="{07D7EBA1-E455-494B-AA5D-4E4CA28D3A45}">
      <dgm:prSet/>
      <dgm:spPr/>
      <dgm:t>
        <a:bodyPr/>
        <a:lstStyle/>
        <a:p>
          <a:endParaRPr lang="en-US"/>
        </a:p>
      </dgm:t>
    </dgm:pt>
    <dgm:pt modelId="{8E183D2D-16B9-3047-ABDF-365B89F3FF39}" type="sibTrans" cxnId="{07D7EBA1-E455-494B-AA5D-4E4CA28D3A45}">
      <dgm:prSet/>
      <dgm:spPr/>
      <dgm:t>
        <a:bodyPr/>
        <a:lstStyle/>
        <a:p>
          <a:endParaRPr lang="en-US"/>
        </a:p>
      </dgm:t>
    </dgm:pt>
    <dgm:pt modelId="{E3FDDA04-41E5-154F-A5CE-563182A4BFA2}">
      <dgm:prSet phldrT="[Text]" custT="1"/>
      <dgm:spPr/>
      <dgm:t>
        <a:bodyPr/>
        <a:lstStyle/>
        <a:p>
          <a:r>
            <a:rPr lang="en-US" sz="1800" dirty="0"/>
            <a:t>Improve evaluation response time</a:t>
          </a:r>
        </a:p>
      </dgm:t>
    </dgm:pt>
    <dgm:pt modelId="{CECC3A10-F759-CC4A-A201-C05DCC9E0DD4}" type="parTrans" cxnId="{378F4896-27D7-7A47-9376-7A36A6F310E4}">
      <dgm:prSet/>
      <dgm:spPr/>
      <dgm:t>
        <a:bodyPr/>
        <a:lstStyle/>
        <a:p>
          <a:endParaRPr lang="en-US"/>
        </a:p>
      </dgm:t>
    </dgm:pt>
    <dgm:pt modelId="{4A7FE97A-D311-CE49-B3A4-6414FBC1B628}" type="sibTrans" cxnId="{378F4896-27D7-7A47-9376-7A36A6F310E4}">
      <dgm:prSet/>
      <dgm:spPr/>
      <dgm:t>
        <a:bodyPr/>
        <a:lstStyle/>
        <a:p>
          <a:endParaRPr lang="en-US"/>
        </a:p>
      </dgm:t>
    </dgm:pt>
    <dgm:pt modelId="{443DAD37-9F1E-564C-B0CD-E155D4A21E4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C11A6DB5-6B3E-3E4C-A2A8-022A1BBB35EC}" type="parTrans" cxnId="{7280D513-0D9E-8644-9160-FD359C750713}">
      <dgm:prSet/>
      <dgm:spPr/>
      <dgm:t>
        <a:bodyPr/>
        <a:lstStyle/>
        <a:p>
          <a:endParaRPr lang="en-US"/>
        </a:p>
      </dgm:t>
    </dgm:pt>
    <dgm:pt modelId="{988B8F8F-55A9-C24B-A9C1-87AD4CB8DD17}" type="sibTrans" cxnId="{7280D513-0D9E-8644-9160-FD359C750713}">
      <dgm:prSet/>
      <dgm:spPr/>
      <dgm:t>
        <a:bodyPr/>
        <a:lstStyle/>
        <a:p>
          <a:endParaRPr lang="en-US"/>
        </a:p>
      </dgm:t>
    </dgm:pt>
    <dgm:pt modelId="{23FF9F26-E25C-A049-AC06-246BF2002E71}">
      <dgm:prSet phldrT="[Text]"/>
      <dgm:spPr/>
      <dgm:t>
        <a:bodyPr/>
        <a:lstStyle/>
        <a:p>
          <a:r>
            <a:rPr lang="en-US" dirty="0"/>
            <a:t>Check</a:t>
          </a:r>
        </a:p>
      </dgm:t>
    </dgm:pt>
    <dgm:pt modelId="{3409C948-01CB-2D48-B7E8-1EC3BC62E6C9}" type="parTrans" cxnId="{4A7A6400-16AE-E346-9DD5-C6BC9709E75E}">
      <dgm:prSet/>
      <dgm:spPr/>
      <dgm:t>
        <a:bodyPr/>
        <a:lstStyle/>
        <a:p>
          <a:endParaRPr lang="en-US"/>
        </a:p>
      </dgm:t>
    </dgm:pt>
    <dgm:pt modelId="{F51C33D1-734F-C543-8142-792A15D13528}" type="sibTrans" cxnId="{4A7A6400-16AE-E346-9DD5-C6BC9709E75E}">
      <dgm:prSet/>
      <dgm:spPr/>
      <dgm:t>
        <a:bodyPr/>
        <a:lstStyle/>
        <a:p>
          <a:endParaRPr lang="en-US"/>
        </a:p>
      </dgm:t>
    </dgm:pt>
    <dgm:pt modelId="{58E6D85C-16AB-1646-89C0-04079A68633B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00C30065-B195-4D49-B791-754CE1E5F8B5}" type="parTrans" cxnId="{0AB7F760-F759-834F-8F9D-C35BE204AC51}">
      <dgm:prSet/>
      <dgm:spPr/>
      <dgm:t>
        <a:bodyPr/>
        <a:lstStyle/>
        <a:p>
          <a:endParaRPr lang="en-US"/>
        </a:p>
      </dgm:t>
    </dgm:pt>
    <dgm:pt modelId="{A4541C83-2802-1C48-A1B4-9249E84B00D4}" type="sibTrans" cxnId="{0AB7F760-F759-834F-8F9D-C35BE204AC51}">
      <dgm:prSet/>
      <dgm:spPr/>
      <dgm:t>
        <a:bodyPr/>
        <a:lstStyle/>
        <a:p>
          <a:endParaRPr lang="en-US"/>
        </a:p>
      </dgm:t>
    </dgm:pt>
    <dgm:pt modelId="{A21D9E39-912D-B94A-B95C-E6961A9D5971}" type="pres">
      <dgm:prSet presAssocID="{2D12BE93-703E-D547-8396-D7D27ED7B9E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FAEE7E5-3D4C-854F-9AB8-CE1DFAF4DF53}" type="pres">
      <dgm:prSet presAssocID="{2D12BE93-703E-D547-8396-D7D27ED7B9EB}" presName="children" presStyleCnt="0"/>
      <dgm:spPr/>
    </dgm:pt>
    <dgm:pt modelId="{4D374898-D5F9-EC44-843E-C5E5E1E0A295}" type="pres">
      <dgm:prSet presAssocID="{2D12BE93-703E-D547-8396-D7D27ED7B9EB}" presName="child1group" presStyleCnt="0"/>
      <dgm:spPr/>
    </dgm:pt>
    <dgm:pt modelId="{9BAA84A0-9C25-9E41-B4BF-2C956045589A}" type="pres">
      <dgm:prSet presAssocID="{2D12BE93-703E-D547-8396-D7D27ED7B9EB}" presName="child1" presStyleLbl="bgAcc1" presStyleIdx="0" presStyleCnt="1" custScaleX="146400"/>
      <dgm:spPr/>
    </dgm:pt>
    <dgm:pt modelId="{3F3E7D41-1A3D-8D44-A729-1A11CDD332B9}" type="pres">
      <dgm:prSet presAssocID="{2D12BE93-703E-D547-8396-D7D27ED7B9EB}" presName="child1Text" presStyleLbl="bgAcc1" presStyleIdx="0" presStyleCnt="1">
        <dgm:presLayoutVars>
          <dgm:bulletEnabled val="1"/>
        </dgm:presLayoutVars>
      </dgm:prSet>
      <dgm:spPr/>
    </dgm:pt>
    <dgm:pt modelId="{09DAA76B-B80E-874D-9B41-2266A3A3791F}" type="pres">
      <dgm:prSet presAssocID="{2D12BE93-703E-D547-8396-D7D27ED7B9EB}" presName="childPlaceholder" presStyleCnt="0"/>
      <dgm:spPr/>
    </dgm:pt>
    <dgm:pt modelId="{CAE335A5-0AB6-2D4D-BA5C-86ED0398D792}" type="pres">
      <dgm:prSet presAssocID="{2D12BE93-703E-D547-8396-D7D27ED7B9EB}" presName="circle" presStyleCnt="0"/>
      <dgm:spPr/>
    </dgm:pt>
    <dgm:pt modelId="{AE6572E6-DE27-E947-A3FF-8B2ECB2B779B}" type="pres">
      <dgm:prSet presAssocID="{2D12BE93-703E-D547-8396-D7D27ED7B9E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B974836-BEC6-E44B-9EA7-CAB9D3103E57}" type="pres">
      <dgm:prSet presAssocID="{2D12BE93-703E-D547-8396-D7D27ED7B9E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E4E70DB-EA73-9A47-931B-C58BA0786166}" type="pres">
      <dgm:prSet presAssocID="{2D12BE93-703E-D547-8396-D7D27ED7B9E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4E85B2E-4E53-9542-A015-693CCF59ABEA}" type="pres">
      <dgm:prSet presAssocID="{2D12BE93-703E-D547-8396-D7D27ED7B9E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CAF5E65-4C65-5546-8FF4-7C44ADD1D77E}" type="pres">
      <dgm:prSet presAssocID="{2D12BE93-703E-D547-8396-D7D27ED7B9EB}" presName="quadrantPlaceholder" presStyleCnt="0"/>
      <dgm:spPr/>
    </dgm:pt>
    <dgm:pt modelId="{DF40CA85-6DF4-2644-BB91-02E49FF171A3}" type="pres">
      <dgm:prSet presAssocID="{2D12BE93-703E-D547-8396-D7D27ED7B9EB}" presName="center1" presStyleLbl="fgShp" presStyleIdx="0" presStyleCnt="2"/>
      <dgm:spPr/>
    </dgm:pt>
    <dgm:pt modelId="{844EE399-135D-F24C-91FB-3D01C9668EDB}" type="pres">
      <dgm:prSet presAssocID="{2D12BE93-703E-D547-8396-D7D27ED7B9EB}" presName="center2" presStyleLbl="fgShp" presStyleIdx="1" presStyleCnt="2"/>
      <dgm:spPr/>
    </dgm:pt>
  </dgm:ptLst>
  <dgm:cxnLst>
    <dgm:cxn modelId="{4A7A6400-16AE-E346-9DD5-C6BC9709E75E}" srcId="{2D12BE93-703E-D547-8396-D7D27ED7B9EB}" destId="{23FF9F26-E25C-A049-AC06-246BF2002E71}" srcOrd="2" destOrd="0" parTransId="{3409C948-01CB-2D48-B7E8-1EC3BC62E6C9}" sibTransId="{F51C33D1-734F-C543-8142-792A15D13528}"/>
    <dgm:cxn modelId="{2EE99903-6D1C-6A46-BC9B-875BE948EE0B}" type="presOf" srcId="{E3FDDA04-41E5-154F-A5CE-563182A4BFA2}" destId="{9BAA84A0-9C25-9E41-B4BF-2C956045589A}" srcOrd="0" destOrd="0" presId="urn:microsoft.com/office/officeart/2005/8/layout/cycle4"/>
    <dgm:cxn modelId="{829B1604-60C0-EC4D-9442-87D9D35E2F0C}" type="presOf" srcId="{58E6D85C-16AB-1646-89C0-04079A68633B}" destId="{E4E85B2E-4E53-9542-A015-693CCF59ABEA}" srcOrd="0" destOrd="0" presId="urn:microsoft.com/office/officeart/2005/8/layout/cycle4"/>
    <dgm:cxn modelId="{CFD0300C-395C-F24A-A1F4-4DC11A22566B}" type="presOf" srcId="{23FF9F26-E25C-A049-AC06-246BF2002E71}" destId="{AE4E70DB-EA73-9A47-931B-C58BA0786166}" srcOrd="0" destOrd="0" presId="urn:microsoft.com/office/officeart/2005/8/layout/cycle4"/>
    <dgm:cxn modelId="{5A149F0C-6AFC-3C49-8D9D-539241C6A092}" type="presOf" srcId="{E3FDDA04-41E5-154F-A5CE-563182A4BFA2}" destId="{3F3E7D41-1A3D-8D44-A729-1A11CDD332B9}" srcOrd="1" destOrd="0" presId="urn:microsoft.com/office/officeart/2005/8/layout/cycle4"/>
    <dgm:cxn modelId="{7280D513-0D9E-8644-9160-FD359C750713}" srcId="{2D12BE93-703E-D547-8396-D7D27ED7B9EB}" destId="{443DAD37-9F1E-564C-B0CD-E155D4A21E42}" srcOrd="1" destOrd="0" parTransId="{C11A6DB5-6B3E-3E4C-A2A8-022A1BBB35EC}" sibTransId="{988B8F8F-55A9-C24B-A9C1-87AD4CB8DD17}"/>
    <dgm:cxn modelId="{0AB7F760-F759-834F-8F9D-C35BE204AC51}" srcId="{2D12BE93-703E-D547-8396-D7D27ED7B9EB}" destId="{58E6D85C-16AB-1646-89C0-04079A68633B}" srcOrd="3" destOrd="0" parTransId="{00C30065-B195-4D49-B791-754CE1E5F8B5}" sibTransId="{A4541C83-2802-1C48-A1B4-9249E84B00D4}"/>
    <dgm:cxn modelId="{857F306E-3DEC-984A-9C6D-9EC4727E0F3E}" type="presOf" srcId="{443DAD37-9F1E-564C-B0CD-E155D4A21E42}" destId="{2B974836-BEC6-E44B-9EA7-CAB9D3103E57}" srcOrd="0" destOrd="0" presId="urn:microsoft.com/office/officeart/2005/8/layout/cycle4"/>
    <dgm:cxn modelId="{378F4896-27D7-7A47-9376-7A36A6F310E4}" srcId="{FEB678CD-FC4F-0E4C-92C7-6A6833EF898D}" destId="{E3FDDA04-41E5-154F-A5CE-563182A4BFA2}" srcOrd="0" destOrd="0" parTransId="{CECC3A10-F759-CC4A-A201-C05DCC9E0DD4}" sibTransId="{4A7FE97A-D311-CE49-B3A4-6414FBC1B628}"/>
    <dgm:cxn modelId="{7744A096-7939-F045-B00C-A900355E95DE}" type="presOf" srcId="{2D12BE93-703E-D547-8396-D7D27ED7B9EB}" destId="{A21D9E39-912D-B94A-B95C-E6961A9D5971}" srcOrd="0" destOrd="0" presId="urn:microsoft.com/office/officeart/2005/8/layout/cycle4"/>
    <dgm:cxn modelId="{07D7EBA1-E455-494B-AA5D-4E4CA28D3A45}" srcId="{2D12BE93-703E-D547-8396-D7D27ED7B9EB}" destId="{FEB678CD-FC4F-0E4C-92C7-6A6833EF898D}" srcOrd="0" destOrd="0" parTransId="{ED12260A-CB74-BE46-A594-9EE805D398E7}" sibTransId="{8E183D2D-16B9-3047-ABDF-365B89F3FF39}"/>
    <dgm:cxn modelId="{E8D6A9DC-7A39-3148-99D8-13EDFDA898EA}" type="presOf" srcId="{FEB678CD-FC4F-0E4C-92C7-6A6833EF898D}" destId="{AE6572E6-DE27-E947-A3FF-8B2ECB2B779B}" srcOrd="0" destOrd="0" presId="urn:microsoft.com/office/officeart/2005/8/layout/cycle4"/>
    <dgm:cxn modelId="{F038B47D-5037-E24E-A975-5ABD06DDD255}" type="presParOf" srcId="{A21D9E39-912D-B94A-B95C-E6961A9D5971}" destId="{2FAEE7E5-3D4C-854F-9AB8-CE1DFAF4DF53}" srcOrd="0" destOrd="0" presId="urn:microsoft.com/office/officeart/2005/8/layout/cycle4"/>
    <dgm:cxn modelId="{F326A4AF-5FB7-574A-A776-85DA86FED66D}" type="presParOf" srcId="{2FAEE7E5-3D4C-854F-9AB8-CE1DFAF4DF53}" destId="{4D374898-D5F9-EC44-843E-C5E5E1E0A295}" srcOrd="0" destOrd="0" presId="urn:microsoft.com/office/officeart/2005/8/layout/cycle4"/>
    <dgm:cxn modelId="{DDA31A2D-049A-DF4D-A854-354F8928DBBA}" type="presParOf" srcId="{4D374898-D5F9-EC44-843E-C5E5E1E0A295}" destId="{9BAA84A0-9C25-9E41-B4BF-2C956045589A}" srcOrd="0" destOrd="0" presId="urn:microsoft.com/office/officeart/2005/8/layout/cycle4"/>
    <dgm:cxn modelId="{8CF3C868-0D57-9F47-9180-F70D85320055}" type="presParOf" srcId="{4D374898-D5F9-EC44-843E-C5E5E1E0A295}" destId="{3F3E7D41-1A3D-8D44-A729-1A11CDD332B9}" srcOrd="1" destOrd="0" presId="urn:microsoft.com/office/officeart/2005/8/layout/cycle4"/>
    <dgm:cxn modelId="{9DBEA388-FDE9-6E41-83C7-88B1A7E23804}" type="presParOf" srcId="{2FAEE7E5-3D4C-854F-9AB8-CE1DFAF4DF53}" destId="{09DAA76B-B80E-874D-9B41-2266A3A3791F}" srcOrd="1" destOrd="0" presId="urn:microsoft.com/office/officeart/2005/8/layout/cycle4"/>
    <dgm:cxn modelId="{3CE02538-8485-4743-9477-B0F223EC855A}" type="presParOf" srcId="{A21D9E39-912D-B94A-B95C-E6961A9D5971}" destId="{CAE335A5-0AB6-2D4D-BA5C-86ED0398D792}" srcOrd="1" destOrd="0" presId="urn:microsoft.com/office/officeart/2005/8/layout/cycle4"/>
    <dgm:cxn modelId="{E3746B70-65D7-2648-98EA-A49E8AA76DC9}" type="presParOf" srcId="{CAE335A5-0AB6-2D4D-BA5C-86ED0398D792}" destId="{AE6572E6-DE27-E947-A3FF-8B2ECB2B779B}" srcOrd="0" destOrd="0" presId="urn:microsoft.com/office/officeart/2005/8/layout/cycle4"/>
    <dgm:cxn modelId="{45E2D312-C248-0243-B091-9D486FD2B0CC}" type="presParOf" srcId="{CAE335A5-0AB6-2D4D-BA5C-86ED0398D792}" destId="{2B974836-BEC6-E44B-9EA7-CAB9D3103E57}" srcOrd="1" destOrd="0" presId="urn:microsoft.com/office/officeart/2005/8/layout/cycle4"/>
    <dgm:cxn modelId="{B3BE5FB7-0FE9-124C-9FB6-6D0B9781BA8F}" type="presParOf" srcId="{CAE335A5-0AB6-2D4D-BA5C-86ED0398D792}" destId="{AE4E70DB-EA73-9A47-931B-C58BA0786166}" srcOrd="2" destOrd="0" presId="urn:microsoft.com/office/officeart/2005/8/layout/cycle4"/>
    <dgm:cxn modelId="{0B046A36-A7C3-594D-A8CA-0CE9DA039519}" type="presParOf" srcId="{CAE335A5-0AB6-2D4D-BA5C-86ED0398D792}" destId="{E4E85B2E-4E53-9542-A015-693CCF59ABEA}" srcOrd="3" destOrd="0" presId="urn:microsoft.com/office/officeart/2005/8/layout/cycle4"/>
    <dgm:cxn modelId="{1294AC91-8C13-CA47-BDD0-8EEA701CAAB1}" type="presParOf" srcId="{CAE335A5-0AB6-2D4D-BA5C-86ED0398D792}" destId="{CCAF5E65-4C65-5546-8FF4-7C44ADD1D77E}" srcOrd="4" destOrd="0" presId="urn:microsoft.com/office/officeart/2005/8/layout/cycle4"/>
    <dgm:cxn modelId="{D8832BF1-EC36-6148-BAD7-745C8659D43F}" type="presParOf" srcId="{A21D9E39-912D-B94A-B95C-E6961A9D5971}" destId="{DF40CA85-6DF4-2644-BB91-02E49FF171A3}" srcOrd="2" destOrd="0" presId="urn:microsoft.com/office/officeart/2005/8/layout/cycle4"/>
    <dgm:cxn modelId="{7F4A25CE-4C45-644F-97D7-945F61E242D0}" type="presParOf" srcId="{A21D9E39-912D-B94A-B95C-E6961A9D5971}" destId="{844EE399-135D-F24C-91FB-3D01C9668ED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2C3E17-C233-0344-8AFB-C518DE41E495}" type="doc">
      <dgm:prSet loTypeId="urn:microsoft.com/office/officeart/2005/8/layout/vProcess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A8A550-4C31-4F4B-A87F-4995355AC376}">
      <dgm:prSet phldrT="[Text]"/>
      <dgm:spPr/>
      <dgm:t>
        <a:bodyPr/>
        <a:lstStyle/>
        <a:p>
          <a:pPr algn="r"/>
          <a:r>
            <a:rPr lang="en-US"/>
            <a:t>Test the solution</a:t>
          </a:r>
          <a:endParaRPr lang="en-US" dirty="0"/>
        </a:p>
      </dgm:t>
    </dgm:pt>
    <dgm:pt modelId="{66C44268-95F0-3643-8455-3B036640D6E2}" type="parTrans" cxnId="{9B822D50-98C1-4A4F-A554-18FCB33A4665}">
      <dgm:prSet/>
      <dgm:spPr/>
      <dgm:t>
        <a:bodyPr/>
        <a:lstStyle/>
        <a:p>
          <a:endParaRPr lang="en-US"/>
        </a:p>
      </dgm:t>
    </dgm:pt>
    <dgm:pt modelId="{D569824F-4C44-0249-92F0-BFF88A32391C}" type="sibTrans" cxnId="{9B822D50-98C1-4A4F-A554-18FCB33A4665}">
      <dgm:prSet/>
      <dgm:spPr/>
      <dgm:t>
        <a:bodyPr/>
        <a:lstStyle/>
        <a:p>
          <a:endParaRPr lang="en-US"/>
        </a:p>
      </dgm:t>
    </dgm:pt>
    <dgm:pt modelId="{D76B893E-C1D9-5749-A3DD-AA7FFDEF6C72}">
      <dgm:prSet phldrT="[Text]"/>
      <dgm:spPr/>
      <dgm:t>
        <a:bodyPr/>
        <a:lstStyle/>
        <a:p>
          <a:pPr algn="r"/>
          <a:r>
            <a:rPr lang="en-US" dirty="0"/>
            <a:t>Measure the result</a:t>
          </a:r>
        </a:p>
      </dgm:t>
    </dgm:pt>
    <dgm:pt modelId="{0E084976-1ECD-9543-B373-508BFE6AF990}" type="parTrans" cxnId="{B0719F20-EF0E-C14D-B79B-9975C656FEE7}">
      <dgm:prSet/>
      <dgm:spPr/>
      <dgm:t>
        <a:bodyPr/>
        <a:lstStyle/>
        <a:p>
          <a:endParaRPr lang="en-US"/>
        </a:p>
      </dgm:t>
    </dgm:pt>
    <dgm:pt modelId="{0552485C-BDE9-D040-9CDF-67BAAC7F6B6F}" type="sibTrans" cxnId="{B0719F20-EF0E-C14D-B79B-9975C656FEE7}">
      <dgm:prSet/>
      <dgm:spPr/>
      <dgm:t>
        <a:bodyPr/>
        <a:lstStyle/>
        <a:p>
          <a:endParaRPr lang="en-US"/>
        </a:p>
      </dgm:t>
    </dgm:pt>
    <dgm:pt modelId="{2863BEB3-6D86-914B-B180-C244E6EBA260}" type="pres">
      <dgm:prSet presAssocID="{F32C3E17-C233-0344-8AFB-C518DE41E495}" presName="outerComposite" presStyleCnt="0">
        <dgm:presLayoutVars>
          <dgm:chMax val="5"/>
          <dgm:dir/>
          <dgm:resizeHandles val="exact"/>
        </dgm:presLayoutVars>
      </dgm:prSet>
      <dgm:spPr/>
    </dgm:pt>
    <dgm:pt modelId="{8075D7AA-788E-7D49-A44C-0CE34919BC89}" type="pres">
      <dgm:prSet presAssocID="{F32C3E17-C233-0344-8AFB-C518DE41E495}" presName="dummyMaxCanvas" presStyleCnt="0">
        <dgm:presLayoutVars/>
      </dgm:prSet>
      <dgm:spPr/>
    </dgm:pt>
    <dgm:pt modelId="{443C5599-3605-C047-A19A-1F1868504CB2}" type="pres">
      <dgm:prSet presAssocID="{F32C3E17-C233-0344-8AFB-C518DE41E495}" presName="TwoNodes_1" presStyleLbl="node1" presStyleIdx="0" presStyleCnt="2">
        <dgm:presLayoutVars>
          <dgm:bulletEnabled val="1"/>
        </dgm:presLayoutVars>
      </dgm:prSet>
      <dgm:spPr/>
    </dgm:pt>
    <dgm:pt modelId="{615AAAA9-878C-AB40-8DFD-D92500159821}" type="pres">
      <dgm:prSet presAssocID="{F32C3E17-C233-0344-8AFB-C518DE41E495}" presName="TwoNodes_2" presStyleLbl="node1" presStyleIdx="1" presStyleCnt="2">
        <dgm:presLayoutVars>
          <dgm:bulletEnabled val="1"/>
        </dgm:presLayoutVars>
      </dgm:prSet>
      <dgm:spPr/>
    </dgm:pt>
    <dgm:pt modelId="{719EE4D0-EA54-AD43-99D7-87E1B87FAC0D}" type="pres">
      <dgm:prSet presAssocID="{F32C3E17-C233-0344-8AFB-C518DE41E495}" presName="TwoConn_1-2" presStyleLbl="fgAccFollowNode1" presStyleIdx="0" presStyleCnt="1">
        <dgm:presLayoutVars>
          <dgm:bulletEnabled val="1"/>
        </dgm:presLayoutVars>
      </dgm:prSet>
      <dgm:spPr/>
    </dgm:pt>
    <dgm:pt modelId="{F7009801-EFB6-FD4C-B4C0-3930365D4ECD}" type="pres">
      <dgm:prSet presAssocID="{F32C3E17-C233-0344-8AFB-C518DE41E495}" presName="TwoNodes_1_text" presStyleLbl="node1" presStyleIdx="1" presStyleCnt="2">
        <dgm:presLayoutVars>
          <dgm:bulletEnabled val="1"/>
        </dgm:presLayoutVars>
      </dgm:prSet>
      <dgm:spPr/>
    </dgm:pt>
    <dgm:pt modelId="{370A34A4-2974-D04B-9249-B88F0553EB99}" type="pres">
      <dgm:prSet presAssocID="{F32C3E17-C233-0344-8AFB-C518DE41E495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0719F20-EF0E-C14D-B79B-9975C656FEE7}" srcId="{F32C3E17-C233-0344-8AFB-C518DE41E495}" destId="{D76B893E-C1D9-5749-A3DD-AA7FFDEF6C72}" srcOrd="1" destOrd="0" parTransId="{0E084976-1ECD-9543-B373-508BFE6AF990}" sibTransId="{0552485C-BDE9-D040-9CDF-67BAAC7F6B6F}"/>
    <dgm:cxn modelId="{13FEB926-D8AC-6143-9777-6265E7209ED7}" type="presOf" srcId="{D569824F-4C44-0249-92F0-BFF88A32391C}" destId="{719EE4D0-EA54-AD43-99D7-87E1B87FAC0D}" srcOrd="0" destOrd="0" presId="urn:microsoft.com/office/officeart/2005/8/layout/vProcess5"/>
    <dgm:cxn modelId="{4919D349-1E7C-B241-92F2-1D21FC87918B}" type="presOf" srcId="{1BA8A550-4C31-4F4B-A87F-4995355AC376}" destId="{443C5599-3605-C047-A19A-1F1868504CB2}" srcOrd="0" destOrd="0" presId="urn:microsoft.com/office/officeart/2005/8/layout/vProcess5"/>
    <dgm:cxn modelId="{9B822D50-98C1-4A4F-A554-18FCB33A4665}" srcId="{F32C3E17-C233-0344-8AFB-C518DE41E495}" destId="{1BA8A550-4C31-4F4B-A87F-4995355AC376}" srcOrd="0" destOrd="0" parTransId="{66C44268-95F0-3643-8455-3B036640D6E2}" sibTransId="{D569824F-4C44-0249-92F0-BFF88A32391C}"/>
    <dgm:cxn modelId="{C0DEF480-D29E-F244-8F80-66A3C83275F7}" type="presOf" srcId="{1BA8A550-4C31-4F4B-A87F-4995355AC376}" destId="{F7009801-EFB6-FD4C-B4C0-3930365D4ECD}" srcOrd="1" destOrd="0" presId="urn:microsoft.com/office/officeart/2005/8/layout/vProcess5"/>
    <dgm:cxn modelId="{192BDC87-2444-C847-906F-B03D655976A0}" type="presOf" srcId="{D76B893E-C1D9-5749-A3DD-AA7FFDEF6C72}" destId="{615AAAA9-878C-AB40-8DFD-D92500159821}" srcOrd="0" destOrd="0" presId="urn:microsoft.com/office/officeart/2005/8/layout/vProcess5"/>
    <dgm:cxn modelId="{97A2AC90-267D-2641-88CD-078A24AB96A7}" type="presOf" srcId="{D76B893E-C1D9-5749-A3DD-AA7FFDEF6C72}" destId="{370A34A4-2974-D04B-9249-B88F0553EB99}" srcOrd="1" destOrd="0" presId="urn:microsoft.com/office/officeart/2005/8/layout/vProcess5"/>
    <dgm:cxn modelId="{64BE55DF-9A85-1943-8C14-9542D6DD8AD2}" type="presOf" srcId="{F32C3E17-C233-0344-8AFB-C518DE41E495}" destId="{2863BEB3-6D86-914B-B180-C244E6EBA260}" srcOrd="0" destOrd="0" presId="urn:microsoft.com/office/officeart/2005/8/layout/vProcess5"/>
    <dgm:cxn modelId="{EDE038FF-D873-784A-82E9-AE14A075A392}" type="presParOf" srcId="{2863BEB3-6D86-914B-B180-C244E6EBA260}" destId="{8075D7AA-788E-7D49-A44C-0CE34919BC89}" srcOrd="0" destOrd="0" presId="urn:microsoft.com/office/officeart/2005/8/layout/vProcess5"/>
    <dgm:cxn modelId="{8356F843-A532-7246-8550-85C27F22F808}" type="presParOf" srcId="{2863BEB3-6D86-914B-B180-C244E6EBA260}" destId="{443C5599-3605-C047-A19A-1F1868504CB2}" srcOrd="1" destOrd="0" presId="urn:microsoft.com/office/officeart/2005/8/layout/vProcess5"/>
    <dgm:cxn modelId="{EA7C8FA6-0684-D745-B275-35A4828C90BE}" type="presParOf" srcId="{2863BEB3-6D86-914B-B180-C244E6EBA260}" destId="{615AAAA9-878C-AB40-8DFD-D92500159821}" srcOrd="2" destOrd="0" presId="urn:microsoft.com/office/officeart/2005/8/layout/vProcess5"/>
    <dgm:cxn modelId="{EF2BD953-CEB0-0D4A-A09F-431145AA238D}" type="presParOf" srcId="{2863BEB3-6D86-914B-B180-C244E6EBA260}" destId="{719EE4D0-EA54-AD43-99D7-87E1B87FAC0D}" srcOrd="3" destOrd="0" presId="urn:microsoft.com/office/officeart/2005/8/layout/vProcess5"/>
    <dgm:cxn modelId="{B2D9299B-C990-CC41-B6E4-676E759255E6}" type="presParOf" srcId="{2863BEB3-6D86-914B-B180-C244E6EBA260}" destId="{F7009801-EFB6-FD4C-B4C0-3930365D4ECD}" srcOrd="4" destOrd="0" presId="urn:microsoft.com/office/officeart/2005/8/layout/vProcess5"/>
    <dgm:cxn modelId="{98C6C821-0012-CC49-B614-523F94212C32}" type="presParOf" srcId="{2863BEB3-6D86-914B-B180-C244E6EBA260}" destId="{370A34A4-2974-D04B-9249-B88F0553EB9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12BE93-703E-D547-8396-D7D27ED7B9EB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B678CD-FC4F-0E4C-92C7-6A6833EF898D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ED12260A-CB74-BE46-A594-9EE805D398E7}" type="parTrans" cxnId="{07D7EBA1-E455-494B-AA5D-4E4CA28D3A45}">
      <dgm:prSet/>
      <dgm:spPr/>
      <dgm:t>
        <a:bodyPr/>
        <a:lstStyle/>
        <a:p>
          <a:endParaRPr lang="en-US"/>
        </a:p>
      </dgm:t>
    </dgm:pt>
    <dgm:pt modelId="{8E183D2D-16B9-3047-ABDF-365B89F3FF39}" type="sibTrans" cxnId="{07D7EBA1-E455-494B-AA5D-4E4CA28D3A45}">
      <dgm:prSet/>
      <dgm:spPr/>
      <dgm:t>
        <a:bodyPr/>
        <a:lstStyle/>
        <a:p>
          <a:endParaRPr lang="en-US"/>
        </a:p>
      </dgm:t>
    </dgm:pt>
    <dgm:pt modelId="{E3FDDA04-41E5-154F-A5CE-563182A4BFA2}">
      <dgm:prSet phldrT="[Text]" custT="1"/>
      <dgm:spPr/>
      <dgm:t>
        <a:bodyPr/>
        <a:lstStyle/>
        <a:p>
          <a:r>
            <a:rPr lang="en-US" sz="1800" dirty="0"/>
            <a:t>Improve evaluation response time</a:t>
          </a:r>
        </a:p>
      </dgm:t>
    </dgm:pt>
    <dgm:pt modelId="{CECC3A10-F759-CC4A-A201-C05DCC9E0DD4}" type="parTrans" cxnId="{378F4896-27D7-7A47-9376-7A36A6F310E4}">
      <dgm:prSet/>
      <dgm:spPr/>
      <dgm:t>
        <a:bodyPr/>
        <a:lstStyle/>
        <a:p>
          <a:endParaRPr lang="en-US"/>
        </a:p>
      </dgm:t>
    </dgm:pt>
    <dgm:pt modelId="{4A7FE97A-D311-CE49-B3A4-6414FBC1B628}" type="sibTrans" cxnId="{378F4896-27D7-7A47-9376-7A36A6F310E4}">
      <dgm:prSet/>
      <dgm:spPr/>
      <dgm:t>
        <a:bodyPr/>
        <a:lstStyle/>
        <a:p>
          <a:endParaRPr lang="en-US"/>
        </a:p>
      </dgm:t>
    </dgm:pt>
    <dgm:pt modelId="{443DAD37-9F1E-564C-B0CD-E155D4A21E4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C11A6DB5-6B3E-3E4C-A2A8-022A1BBB35EC}" type="parTrans" cxnId="{7280D513-0D9E-8644-9160-FD359C750713}">
      <dgm:prSet/>
      <dgm:spPr/>
      <dgm:t>
        <a:bodyPr/>
        <a:lstStyle/>
        <a:p>
          <a:endParaRPr lang="en-US"/>
        </a:p>
      </dgm:t>
    </dgm:pt>
    <dgm:pt modelId="{988B8F8F-55A9-C24B-A9C1-87AD4CB8DD17}" type="sibTrans" cxnId="{7280D513-0D9E-8644-9160-FD359C750713}">
      <dgm:prSet/>
      <dgm:spPr/>
      <dgm:t>
        <a:bodyPr/>
        <a:lstStyle/>
        <a:p>
          <a:endParaRPr lang="en-US"/>
        </a:p>
      </dgm:t>
    </dgm:pt>
    <dgm:pt modelId="{23FF9F26-E25C-A049-AC06-246BF2002E71}">
      <dgm:prSet phldrT="[Text]"/>
      <dgm:spPr/>
      <dgm:t>
        <a:bodyPr/>
        <a:lstStyle/>
        <a:p>
          <a:r>
            <a:rPr lang="en-US" dirty="0"/>
            <a:t>Check</a:t>
          </a:r>
        </a:p>
      </dgm:t>
    </dgm:pt>
    <dgm:pt modelId="{3409C948-01CB-2D48-B7E8-1EC3BC62E6C9}" type="parTrans" cxnId="{4A7A6400-16AE-E346-9DD5-C6BC9709E75E}">
      <dgm:prSet/>
      <dgm:spPr/>
      <dgm:t>
        <a:bodyPr/>
        <a:lstStyle/>
        <a:p>
          <a:endParaRPr lang="en-US"/>
        </a:p>
      </dgm:t>
    </dgm:pt>
    <dgm:pt modelId="{F51C33D1-734F-C543-8142-792A15D13528}" type="sibTrans" cxnId="{4A7A6400-16AE-E346-9DD5-C6BC9709E75E}">
      <dgm:prSet/>
      <dgm:spPr/>
      <dgm:t>
        <a:bodyPr/>
        <a:lstStyle/>
        <a:p>
          <a:endParaRPr lang="en-US"/>
        </a:p>
      </dgm:t>
    </dgm:pt>
    <dgm:pt modelId="{58E6D85C-16AB-1646-89C0-04079A68633B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00C30065-B195-4D49-B791-754CE1E5F8B5}" type="parTrans" cxnId="{0AB7F760-F759-834F-8F9D-C35BE204AC51}">
      <dgm:prSet/>
      <dgm:spPr/>
      <dgm:t>
        <a:bodyPr/>
        <a:lstStyle/>
        <a:p>
          <a:endParaRPr lang="en-US"/>
        </a:p>
      </dgm:t>
    </dgm:pt>
    <dgm:pt modelId="{A4541C83-2802-1C48-A1B4-9249E84B00D4}" type="sibTrans" cxnId="{0AB7F760-F759-834F-8F9D-C35BE204AC51}">
      <dgm:prSet/>
      <dgm:spPr/>
      <dgm:t>
        <a:bodyPr/>
        <a:lstStyle/>
        <a:p>
          <a:endParaRPr lang="en-US"/>
        </a:p>
      </dgm:t>
    </dgm:pt>
    <dgm:pt modelId="{E2CB0D77-FDB0-9349-A80C-69ED831FF243}">
      <dgm:prSet phldrT="[Text]"/>
      <dgm:spPr/>
      <dgm:t>
        <a:bodyPr/>
        <a:lstStyle/>
        <a:p>
          <a:r>
            <a:rPr lang="en-US" dirty="0"/>
            <a:t>Set up workstation physician lounge for three months</a:t>
          </a:r>
        </a:p>
      </dgm:t>
    </dgm:pt>
    <dgm:pt modelId="{E8DB2BF2-0C06-E74C-9A9F-77C809FBB335}" type="parTrans" cxnId="{AC412956-D9CA-504F-96EE-538CE0AD5971}">
      <dgm:prSet/>
      <dgm:spPr/>
    </dgm:pt>
    <dgm:pt modelId="{47A3D2B5-A70F-454F-9139-16CA73A68328}" type="sibTrans" cxnId="{AC412956-D9CA-504F-96EE-538CE0AD5971}">
      <dgm:prSet/>
      <dgm:spPr/>
    </dgm:pt>
    <dgm:pt modelId="{A21D9E39-912D-B94A-B95C-E6961A9D5971}" type="pres">
      <dgm:prSet presAssocID="{2D12BE93-703E-D547-8396-D7D27ED7B9E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FAEE7E5-3D4C-854F-9AB8-CE1DFAF4DF53}" type="pres">
      <dgm:prSet presAssocID="{2D12BE93-703E-D547-8396-D7D27ED7B9EB}" presName="children" presStyleCnt="0"/>
      <dgm:spPr/>
    </dgm:pt>
    <dgm:pt modelId="{4D374898-D5F9-EC44-843E-C5E5E1E0A295}" type="pres">
      <dgm:prSet presAssocID="{2D12BE93-703E-D547-8396-D7D27ED7B9EB}" presName="child1group" presStyleCnt="0"/>
      <dgm:spPr/>
    </dgm:pt>
    <dgm:pt modelId="{9BAA84A0-9C25-9E41-B4BF-2C956045589A}" type="pres">
      <dgm:prSet presAssocID="{2D12BE93-703E-D547-8396-D7D27ED7B9EB}" presName="child1" presStyleLbl="bgAcc1" presStyleIdx="0" presStyleCnt="2" custScaleX="146400"/>
      <dgm:spPr/>
    </dgm:pt>
    <dgm:pt modelId="{3F3E7D41-1A3D-8D44-A729-1A11CDD332B9}" type="pres">
      <dgm:prSet presAssocID="{2D12BE93-703E-D547-8396-D7D27ED7B9EB}" presName="child1Text" presStyleLbl="bgAcc1" presStyleIdx="0" presStyleCnt="2">
        <dgm:presLayoutVars>
          <dgm:bulletEnabled val="1"/>
        </dgm:presLayoutVars>
      </dgm:prSet>
      <dgm:spPr/>
    </dgm:pt>
    <dgm:pt modelId="{C887BA05-EE74-2249-AF64-CFD49855399A}" type="pres">
      <dgm:prSet presAssocID="{2D12BE93-703E-D547-8396-D7D27ED7B9EB}" presName="child2group" presStyleCnt="0"/>
      <dgm:spPr/>
    </dgm:pt>
    <dgm:pt modelId="{F320443E-2D20-3548-B908-DBB2A470277C}" type="pres">
      <dgm:prSet presAssocID="{2D12BE93-703E-D547-8396-D7D27ED7B9EB}" presName="child2" presStyleLbl="bgAcc1" presStyleIdx="1" presStyleCnt="2"/>
      <dgm:spPr/>
    </dgm:pt>
    <dgm:pt modelId="{248C13D1-F475-6D4D-9076-D5926CC20852}" type="pres">
      <dgm:prSet presAssocID="{2D12BE93-703E-D547-8396-D7D27ED7B9EB}" presName="child2Text" presStyleLbl="bgAcc1" presStyleIdx="1" presStyleCnt="2">
        <dgm:presLayoutVars>
          <dgm:bulletEnabled val="1"/>
        </dgm:presLayoutVars>
      </dgm:prSet>
      <dgm:spPr/>
    </dgm:pt>
    <dgm:pt modelId="{09DAA76B-B80E-874D-9B41-2266A3A3791F}" type="pres">
      <dgm:prSet presAssocID="{2D12BE93-703E-D547-8396-D7D27ED7B9EB}" presName="childPlaceholder" presStyleCnt="0"/>
      <dgm:spPr/>
    </dgm:pt>
    <dgm:pt modelId="{CAE335A5-0AB6-2D4D-BA5C-86ED0398D792}" type="pres">
      <dgm:prSet presAssocID="{2D12BE93-703E-D547-8396-D7D27ED7B9EB}" presName="circle" presStyleCnt="0"/>
      <dgm:spPr/>
    </dgm:pt>
    <dgm:pt modelId="{AE6572E6-DE27-E947-A3FF-8B2ECB2B779B}" type="pres">
      <dgm:prSet presAssocID="{2D12BE93-703E-D547-8396-D7D27ED7B9E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B974836-BEC6-E44B-9EA7-CAB9D3103E57}" type="pres">
      <dgm:prSet presAssocID="{2D12BE93-703E-D547-8396-D7D27ED7B9E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E4E70DB-EA73-9A47-931B-C58BA0786166}" type="pres">
      <dgm:prSet presAssocID="{2D12BE93-703E-D547-8396-D7D27ED7B9E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4E85B2E-4E53-9542-A015-693CCF59ABEA}" type="pres">
      <dgm:prSet presAssocID="{2D12BE93-703E-D547-8396-D7D27ED7B9E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CAF5E65-4C65-5546-8FF4-7C44ADD1D77E}" type="pres">
      <dgm:prSet presAssocID="{2D12BE93-703E-D547-8396-D7D27ED7B9EB}" presName="quadrantPlaceholder" presStyleCnt="0"/>
      <dgm:spPr/>
    </dgm:pt>
    <dgm:pt modelId="{DF40CA85-6DF4-2644-BB91-02E49FF171A3}" type="pres">
      <dgm:prSet presAssocID="{2D12BE93-703E-D547-8396-D7D27ED7B9EB}" presName="center1" presStyleLbl="fgShp" presStyleIdx="0" presStyleCnt="2"/>
      <dgm:spPr/>
    </dgm:pt>
    <dgm:pt modelId="{844EE399-135D-F24C-91FB-3D01C9668EDB}" type="pres">
      <dgm:prSet presAssocID="{2D12BE93-703E-D547-8396-D7D27ED7B9EB}" presName="center2" presStyleLbl="fgShp" presStyleIdx="1" presStyleCnt="2"/>
      <dgm:spPr/>
    </dgm:pt>
  </dgm:ptLst>
  <dgm:cxnLst>
    <dgm:cxn modelId="{4A7A6400-16AE-E346-9DD5-C6BC9709E75E}" srcId="{2D12BE93-703E-D547-8396-D7D27ED7B9EB}" destId="{23FF9F26-E25C-A049-AC06-246BF2002E71}" srcOrd="2" destOrd="0" parTransId="{3409C948-01CB-2D48-B7E8-1EC3BC62E6C9}" sibTransId="{F51C33D1-734F-C543-8142-792A15D13528}"/>
    <dgm:cxn modelId="{2EE99903-6D1C-6A46-BC9B-875BE948EE0B}" type="presOf" srcId="{E3FDDA04-41E5-154F-A5CE-563182A4BFA2}" destId="{9BAA84A0-9C25-9E41-B4BF-2C956045589A}" srcOrd="0" destOrd="0" presId="urn:microsoft.com/office/officeart/2005/8/layout/cycle4"/>
    <dgm:cxn modelId="{5A149F0C-6AFC-3C49-8D9D-539241C6A092}" type="presOf" srcId="{E3FDDA04-41E5-154F-A5CE-563182A4BFA2}" destId="{3F3E7D41-1A3D-8D44-A729-1A11CDD332B9}" srcOrd="1" destOrd="0" presId="urn:microsoft.com/office/officeart/2005/8/layout/cycle4"/>
    <dgm:cxn modelId="{7280D513-0D9E-8644-9160-FD359C750713}" srcId="{2D12BE93-703E-D547-8396-D7D27ED7B9EB}" destId="{443DAD37-9F1E-564C-B0CD-E155D4A21E42}" srcOrd="1" destOrd="0" parTransId="{C11A6DB5-6B3E-3E4C-A2A8-022A1BBB35EC}" sibTransId="{988B8F8F-55A9-C24B-A9C1-87AD4CB8DD17}"/>
    <dgm:cxn modelId="{AC412956-D9CA-504F-96EE-538CE0AD5971}" srcId="{443DAD37-9F1E-564C-B0CD-E155D4A21E42}" destId="{E2CB0D77-FDB0-9349-A80C-69ED831FF243}" srcOrd="0" destOrd="0" parTransId="{E8DB2BF2-0C06-E74C-9A9F-77C809FBB335}" sibTransId="{47A3D2B5-A70F-454F-9139-16CA73A68328}"/>
    <dgm:cxn modelId="{EF1C295D-A536-C04A-B938-89FB61A33615}" type="presOf" srcId="{58E6D85C-16AB-1646-89C0-04079A68633B}" destId="{E4E85B2E-4E53-9542-A015-693CCF59ABEA}" srcOrd="0" destOrd="0" presId="urn:microsoft.com/office/officeart/2005/8/layout/cycle4"/>
    <dgm:cxn modelId="{0AB7F760-F759-834F-8F9D-C35BE204AC51}" srcId="{2D12BE93-703E-D547-8396-D7D27ED7B9EB}" destId="{58E6D85C-16AB-1646-89C0-04079A68633B}" srcOrd="3" destOrd="0" parTransId="{00C30065-B195-4D49-B791-754CE1E5F8B5}" sibTransId="{A4541C83-2802-1C48-A1B4-9249E84B00D4}"/>
    <dgm:cxn modelId="{857F306E-3DEC-984A-9C6D-9EC4727E0F3E}" type="presOf" srcId="{443DAD37-9F1E-564C-B0CD-E155D4A21E42}" destId="{2B974836-BEC6-E44B-9EA7-CAB9D3103E57}" srcOrd="0" destOrd="0" presId="urn:microsoft.com/office/officeart/2005/8/layout/cycle4"/>
    <dgm:cxn modelId="{1B54B178-41DC-EC4D-9EEC-3DADAD871C5B}" type="presOf" srcId="{E2CB0D77-FDB0-9349-A80C-69ED831FF243}" destId="{248C13D1-F475-6D4D-9076-D5926CC20852}" srcOrd="1" destOrd="0" presId="urn:microsoft.com/office/officeart/2005/8/layout/cycle4"/>
    <dgm:cxn modelId="{AD9B1C85-2A81-6E4E-8B24-B5B0FDF401BF}" type="presOf" srcId="{E2CB0D77-FDB0-9349-A80C-69ED831FF243}" destId="{F320443E-2D20-3548-B908-DBB2A470277C}" srcOrd="0" destOrd="0" presId="urn:microsoft.com/office/officeart/2005/8/layout/cycle4"/>
    <dgm:cxn modelId="{378F4896-27D7-7A47-9376-7A36A6F310E4}" srcId="{FEB678CD-FC4F-0E4C-92C7-6A6833EF898D}" destId="{E3FDDA04-41E5-154F-A5CE-563182A4BFA2}" srcOrd="0" destOrd="0" parTransId="{CECC3A10-F759-CC4A-A201-C05DCC9E0DD4}" sibTransId="{4A7FE97A-D311-CE49-B3A4-6414FBC1B628}"/>
    <dgm:cxn modelId="{7744A096-7939-F045-B00C-A900355E95DE}" type="presOf" srcId="{2D12BE93-703E-D547-8396-D7D27ED7B9EB}" destId="{A21D9E39-912D-B94A-B95C-E6961A9D5971}" srcOrd="0" destOrd="0" presId="urn:microsoft.com/office/officeart/2005/8/layout/cycle4"/>
    <dgm:cxn modelId="{07D7EBA1-E455-494B-AA5D-4E4CA28D3A45}" srcId="{2D12BE93-703E-D547-8396-D7D27ED7B9EB}" destId="{FEB678CD-FC4F-0E4C-92C7-6A6833EF898D}" srcOrd="0" destOrd="0" parTransId="{ED12260A-CB74-BE46-A594-9EE805D398E7}" sibTransId="{8E183D2D-16B9-3047-ABDF-365B89F3FF39}"/>
    <dgm:cxn modelId="{E8D6A9DC-7A39-3148-99D8-13EDFDA898EA}" type="presOf" srcId="{FEB678CD-FC4F-0E4C-92C7-6A6833EF898D}" destId="{AE6572E6-DE27-E947-A3FF-8B2ECB2B779B}" srcOrd="0" destOrd="0" presId="urn:microsoft.com/office/officeart/2005/8/layout/cycle4"/>
    <dgm:cxn modelId="{998982E2-F3E2-B540-8EF2-7387B1ABF84B}" type="presOf" srcId="{23FF9F26-E25C-A049-AC06-246BF2002E71}" destId="{AE4E70DB-EA73-9A47-931B-C58BA0786166}" srcOrd="0" destOrd="0" presId="urn:microsoft.com/office/officeart/2005/8/layout/cycle4"/>
    <dgm:cxn modelId="{F038B47D-5037-E24E-A975-5ABD06DDD255}" type="presParOf" srcId="{A21D9E39-912D-B94A-B95C-E6961A9D5971}" destId="{2FAEE7E5-3D4C-854F-9AB8-CE1DFAF4DF53}" srcOrd="0" destOrd="0" presId="urn:microsoft.com/office/officeart/2005/8/layout/cycle4"/>
    <dgm:cxn modelId="{F326A4AF-5FB7-574A-A776-85DA86FED66D}" type="presParOf" srcId="{2FAEE7E5-3D4C-854F-9AB8-CE1DFAF4DF53}" destId="{4D374898-D5F9-EC44-843E-C5E5E1E0A295}" srcOrd="0" destOrd="0" presId="urn:microsoft.com/office/officeart/2005/8/layout/cycle4"/>
    <dgm:cxn modelId="{DDA31A2D-049A-DF4D-A854-354F8928DBBA}" type="presParOf" srcId="{4D374898-D5F9-EC44-843E-C5E5E1E0A295}" destId="{9BAA84A0-9C25-9E41-B4BF-2C956045589A}" srcOrd="0" destOrd="0" presId="urn:microsoft.com/office/officeart/2005/8/layout/cycle4"/>
    <dgm:cxn modelId="{8CF3C868-0D57-9F47-9180-F70D85320055}" type="presParOf" srcId="{4D374898-D5F9-EC44-843E-C5E5E1E0A295}" destId="{3F3E7D41-1A3D-8D44-A729-1A11CDD332B9}" srcOrd="1" destOrd="0" presId="urn:microsoft.com/office/officeart/2005/8/layout/cycle4"/>
    <dgm:cxn modelId="{D0034529-49F0-AD47-88F6-7E68B3E93339}" type="presParOf" srcId="{2FAEE7E5-3D4C-854F-9AB8-CE1DFAF4DF53}" destId="{C887BA05-EE74-2249-AF64-CFD49855399A}" srcOrd="1" destOrd="0" presId="urn:microsoft.com/office/officeart/2005/8/layout/cycle4"/>
    <dgm:cxn modelId="{9977DABE-DCEB-F84E-B44A-BEC3D3F4F82C}" type="presParOf" srcId="{C887BA05-EE74-2249-AF64-CFD49855399A}" destId="{F320443E-2D20-3548-B908-DBB2A470277C}" srcOrd="0" destOrd="0" presId="urn:microsoft.com/office/officeart/2005/8/layout/cycle4"/>
    <dgm:cxn modelId="{3DD71FAF-0D47-7740-8AE1-E3DEF73B9B8E}" type="presParOf" srcId="{C887BA05-EE74-2249-AF64-CFD49855399A}" destId="{248C13D1-F475-6D4D-9076-D5926CC20852}" srcOrd="1" destOrd="0" presId="urn:microsoft.com/office/officeart/2005/8/layout/cycle4"/>
    <dgm:cxn modelId="{9DBEA388-FDE9-6E41-83C7-88B1A7E23804}" type="presParOf" srcId="{2FAEE7E5-3D4C-854F-9AB8-CE1DFAF4DF53}" destId="{09DAA76B-B80E-874D-9B41-2266A3A3791F}" srcOrd="2" destOrd="0" presId="urn:microsoft.com/office/officeart/2005/8/layout/cycle4"/>
    <dgm:cxn modelId="{3CE02538-8485-4743-9477-B0F223EC855A}" type="presParOf" srcId="{A21D9E39-912D-B94A-B95C-E6961A9D5971}" destId="{CAE335A5-0AB6-2D4D-BA5C-86ED0398D792}" srcOrd="1" destOrd="0" presId="urn:microsoft.com/office/officeart/2005/8/layout/cycle4"/>
    <dgm:cxn modelId="{E3746B70-65D7-2648-98EA-A49E8AA76DC9}" type="presParOf" srcId="{CAE335A5-0AB6-2D4D-BA5C-86ED0398D792}" destId="{AE6572E6-DE27-E947-A3FF-8B2ECB2B779B}" srcOrd="0" destOrd="0" presId="urn:microsoft.com/office/officeart/2005/8/layout/cycle4"/>
    <dgm:cxn modelId="{45E2D312-C248-0243-B091-9D486FD2B0CC}" type="presParOf" srcId="{CAE335A5-0AB6-2D4D-BA5C-86ED0398D792}" destId="{2B974836-BEC6-E44B-9EA7-CAB9D3103E57}" srcOrd="1" destOrd="0" presId="urn:microsoft.com/office/officeart/2005/8/layout/cycle4"/>
    <dgm:cxn modelId="{B3BE5FB7-0FE9-124C-9FB6-6D0B9781BA8F}" type="presParOf" srcId="{CAE335A5-0AB6-2D4D-BA5C-86ED0398D792}" destId="{AE4E70DB-EA73-9A47-931B-C58BA0786166}" srcOrd="2" destOrd="0" presId="urn:microsoft.com/office/officeart/2005/8/layout/cycle4"/>
    <dgm:cxn modelId="{0B046A36-A7C3-594D-A8CA-0CE9DA039519}" type="presParOf" srcId="{CAE335A5-0AB6-2D4D-BA5C-86ED0398D792}" destId="{E4E85B2E-4E53-9542-A015-693CCF59ABEA}" srcOrd="3" destOrd="0" presId="urn:microsoft.com/office/officeart/2005/8/layout/cycle4"/>
    <dgm:cxn modelId="{1294AC91-8C13-CA47-BDD0-8EEA701CAAB1}" type="presParOf" srcId="{CAE335A5-0AB6-2D4D-BA5C-86ED0398D792}" destId="{CCAF5E65-4C65-5546-8FF4-7C44ADD1D77E}" srcOrd="4" destOrd="0" presId="urn:microsoft.com/office/officeart/2005/8/layout/cycle4"/>
    <dgm:cxn modelId="{D8832BF1-EC36-6148-BAD7-745C8659D43F}" type="presParOf" srcId="{A21D9E39-912D-B94A-B95C-E6961A9D5971}" destId="{DF40CA85-6DF4-2644-BB91-02E49FF171A3}" srcOrd="2" destOrd="0" presId="urn:microsoft.com/office/officeart/2005/8/layout/cycle4"/>
    <dgm:cxn modelId="{7F4A25CE-4C45-644F-97D7-945F61E242D0}" type="presParOf" srcId="{A21D9E39-912D-B94A-B95C-E6961A9D5971}" destId="{844EE399-135D-F24C-91FB-3D01C9668ED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25C0AB-EE0B-824A-AD5A-07C57C05840E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8C47E005-9B2F-AF47-8D89-5E28C1AD9178}">
      <dgm:prSet phldrT="[Text]"/>
      <dgm:spPr/>
      <dgm:t>
        <a:bodyPr/>
        <a:lstStyle/>
        <a:p>
          <a:r>
            <a:rPr lang="en-US" dirty="0"/>
            <a:t>Check</a:t>
          </a:r>
        </a:p>
      </dgm:t>
    </dgm:pt>
    <dgm:pt modelId="{53863F22-D123-5748-A850-103863490092}" type="parTrans" cxnId="{1091A91E-480A-9A4E-B1AD-BC54C71A26A5}">
      <dgm:prSet/>
      <dgm:spPr/>
      <dgm:t>
        <a:bodyPr/>
        <a:lstStyle/>
        <a:p>
          <a:endParaRPr lang="en-US"/>
        </a:p>
      </dgm:t>
    </dgm:pt>
    <dgm:pt modelId="{7D0FBC08-CF37-7F47-8E3C-7FB2476A7334}" type="sibTrans" cxnId="{1091A91E-480A-9A4E-B1AD-BC54C71A26A5}">
      <dgm:prSet/>
      <dgm:spPr/>
      <dgm:t>
        <a:bodyPr/>
        <a:lstStyle/>
        <a:p>
          <a:endParaRPr lang="en-US"/>
        </a:p>
      </dgm:t>
    </dgm:pt>
    <dgm:pt modelId="{4F33D606-34D3-9D4C-BD10-1E603AB9D5BC}">
      <dgm:prSet phldrT="[Text]"/>
      <dgm:spPr/>
      <dgm:t>
        <a:bodyPr/>
        <a:lstStyle/>
        <a:p>
          <a:r>
            <a:rPr lang="en-US" dirty="0"/>
            <a:t>Try more?</a:t>
          </a:r>
        </a:p>
      </dgm:t>
    </dgm:pt>
    <dgm:pt modelId="{09BF398F-E601-784B-A40E-1EC957918B88}" type="parTrans" cxnId="{869D5044-D154-5A4A-A533-3E227C3365A4}">
      <dgm:prSet/>
      <dgm:spPr/>
      <dgm:t>
        <a:bodyPr/>
        <a:lstStyle/>
        <a:p>
          <a:endParaRPr lang="en-US"/>
        </a:p>
      </dgm:t>
    </dgm:pt>
    <dgm:pt modelId="{574B4060-AF73-1047-8D98-8776352CB9A0}" type="sibTrans" cxnId="{869D5044-D154-5A4A-A533-3E227C3365A4}">
      <dgm:prSet/>
      <dgm:spPr/>
      <dgm:t>
        <a:bodyPr/>
        <a:lstStyle/>
        <a:p>
          <a:endParaRPr lang="en-US"/>
        </a:p>
      </dgm:t>
    </dgm:pt>
    <dgm:pt modelId="{77F481D6-FC35-8748-88F9-71CCFB24EFC4}">
      <dgm:prSet phldrT="[Text]"/>
      <dgm:spPr/>
      <dgm:t>
        <a:bodyPr/>
        <a:lstStyle/>
        <a:p>
          <a:r>
            <a:rPr lang="en-US" dirty="0"/>
            <a:t>Results</a:t>
          </a:r>
        </a:p>
      </dgm:t>
    </dgm:pt>
    <dgm:pt modelId="{6CFB1B1E-17EA-824C-9F3B-4105ACB29D2E}" type="parTrans" cxnId="{86836DBA-FCC9-3D43-9C4B-A1C2E8FFD8AE}">
      <dgm:prSet/>
      <dgm:spPr/>
      <dgm:t>
        <a:bodyPr/>
        <a:lstStyle/>
        <a:p>
          <a:endParaRPr lang="en-US"/>
        </a:p>
      </dgm:t>
    </dgm:pt>
    <dgm:pt modelId="{E7656DAB-97FC-8A43-9D5F-9718A40DAAA4}" type="sibTrans" cxnId="{86836DBA-FCC9-3D43-9C4B-A1C2E8FFD8AE}">
      <dgm:prSet/>
      <dgm:spPr/>
      <dgm:t>
        <a:bodyPr/>
        <a:lstStyle/>
        <a:p>
          <a:endParaRPr lang="en-US"/>
        </a:p>
      </dgm:t>
    </dgm:pt>
    <dgm:pt modelId="{61A99C80-2E47-E94B-B225-531ABD4878B3}" type="pres">
      <dgm:prSet presAssocID="{4425C0AB-EE0B-824A-AD5A-07C57C05840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DA582C1-6DD9-F74E-8A92-240003F7445E}" type="pres">
      <dgm:prSet presAssocID="{8C47E005-9B2F-AF47-8D89-5E28C1AD9178}" presName="gear1" presStyleLbl="node1" presStyleIdx="0" presStyleCnt="3">
        <dgm:presLayoutVars>
          <dgm:chMax val="1"/>
          <dgm:bulletEnabled val="1"/>
        </dgm:presLayoutVars>
      </dgm:prSet>
      <dgm:spPr/>
    </dgm:pt>
    <dgm:pt modelId="{ACA9CF44-7A56-8E4F-A53B-A1A5DB587080}" type="pres">
      <dgm:prSet presAssocID="{8C47E005-9B2F-AF47-8D89-5E28C1AD9178}" presName="gear1srcNode" presStyleLbl="node1" presStyleIdx="0" presStyleCnt="3"/>
      <dgm:spPr/>
    </dgm:pt>
    <dgm:pt modelId="{2868847E-F04C-CD4D-891F-309E1ADBF651}" type="pres">
      <dgm:prSet presAssocID="{8C47E005-9B2F-AF47-8D89-5E28C1AD9178}" presName="gear1dstNode" presStyleLbl="node1" presStyleIdx="0" presStyleCnt="3"/>
      <dgm:spPr/>
    </dgm:pt>
    <dgm:pt modelId="{429BBCF9-00E3-8F43-9F66-60A21E208D5C}" type="pres">
      <dgm:prSet presAssocID="{4F33D606-34D3-9D4C-BD10-1E603AB9D5BC}" presName="gear2" presStyleLbl="node1" presStyleIdx="1" presStyleCnt="3">
        <dgm:presLayoutVars>
          <dgm:chMax val="1"/>
          <dgm:bulletEnabled val="1"/>
        </dgm:presLayoutVars>
      </dgm:prSet>
      <dgm:spPr/>
    </dgm:pt>
    <dgm:pt modelId="{7C1411EA-A682-4E4B-81D6-98D260C20DC1}" type="pres">
      <dgm:prSet presAssocID="{4F33D606-34D3-9D4C-BD10-1E603AB9D5BC}" presName="gear2srcNode" presStyleLbl="node1" presStyleIdx="1" presStyleCnt="3"/>
      <dgm:spPr/>
    </dgm:pt>
    <dgm:pt modelId="{4282AD93-ED19-E448-91CD-073BA3103917}" type="pres">
      <dgm:prSet presAssocID="{4F33D606-34D3-9D4C-BD10-1E603AB9D5BC}" presName="gear2dstNode" presStyleLbl="node1" presStyleIdx="1" presStyleCnt="3"/>
      <dgm:spPr/>
    </dgm:pt>
    <dgm:pt modelId="{40603993-89DB-2A45-8128-E7F59D054468}" type="pres">
      <dgm:prSet presAssocID="{77F481D6-FC35-8748-88F9-71CCFB24EFC4}" presName="gear3" presStyleLbl="node1" presStyleIdx="2" presStyleCnt="3"/>
      <dgm:spPr/>
    </dgm:pt>
    <dgm:pt modelId="{B45CF57B-9790-144C-AAE2-24573DBDD9AF}" type="pres">
      <dgm:prSet presAssocID="{77F481D6-FC35-8748-88F9-71CCFB24EFC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590CE77-1368-8A47-9333-AAB0C8E367B7}" type="pres">
      <dgm:prSet presAssocID="{77F481D6-FC35-8748-88F9-71CCFB24EFC4}" presName="gear3srcNode" presStyleLbl="node1" presStyleIdx="2" presStyleCnt="3"/>
      <dgm:spPr/>
    </dgm:pt>
    <dgm:pt modelId="{1EEE917A-42E6-9041-90CC-7008AFEE3444}" type="pres">
      <dgm:prSet presAssocID="{77F481D6-FC35-8748-88F9-71CCFB24EFC4}" presName="gear3dstNode" presStyleLbl="node1" presStyleIdx="2" presStyleCnt="3"/>
      <dgm:spPr/>
    </dgm:pt>
    <dgm:pt modelId="{A7FC3E95-12F0-AD49-9034-0783B8FA0CA1}" type="pres">
      <dgm:prSet presAssocID="{7D0FBC08-CF37-7F47-8E3C-7FB2476A7334}" presName="connector1" presStyleLbl="sibTrans2D1" presStyleIdx="0" presStyleCnt="3"/>
      <dgm:spPr/>
    </dgm:pt>
    <dgm:pt modelId="{86CC0990-F7F9-A54B-B3E9-1ED398F77CCB}" type="pres">
      <dgm:prSet presAssocID="{574B4060-AF73-1047-8D98-8776352CB9A0}" presName="connector2" presStyleLbl="sibTrans2D1" presStyleIdx="1" presStyleCnt="3"/>
      <dgm:spPr/>
    </dgm:pt>
    <dgm:pt modelId="{2E6A81B0-FBAD-3745-86CF-2797440E882F}" type="pres">
      <dgm:prSet presAssocID="{E7656DAB-97FC-8A43-9D5F-9718A40DAAA4}" presName="connector3" presStyleLbl="sibTrans2D1" presStyleIdx="2" presStyleCnt="3"/>
      <dgm:spPr/>
    </dgm:pt>
  </dgm:ptLst>
  <dgm:cxnLst>
    <dgm:cxn modelId="{16253A08-31A2-EB42-BC56-25995EC21D16}" type="presOf" srcId="{574B4060-AF73-1047-8D98-8776352CB9A0}" destId="{86CC0990-F7F9-A54B-B3E9-1ED398F77CCB}" srcOrd="0" destOrd="0" presId="urn:microsoft.com/office/officeart/2005/8/layout/gear1"/>
    <dgm:cxn modelId="{1091A91E-480A-9A4E-B1AD-BC54C71A26A5}" srcId="{4425C0AB-EE0B-824A-AD5A-07C57C05840E}" destId="{8C47E005-9B2F-AF47-8D89-5E28C1AD9178}" srcOrd="0" destOrd="0" parTransId="{53863F22-D123-5748-A850-103863490092}" sibTransId="{7D0FBC08-CF37-7F47-8E3C-7FB2476A7334}"/>
    <dgm:cxn modelId="{1B9B2436-5D86-6B44-9831-30E2186656A6}" type="presOf" srcId="{8C47E005-9B2F-AF47-8D89-5E28C1AD9178}" destId="{2868847E-F04C-CD4D-891F-309E1ADBF651}" srcOrd="2" destOrd="0" presId="urn:microsoft.com/office/officeart/2005/8/layout/gear1"/>
    <dgm:cxn modelId="{869D5044-D154-5A4A-A533-3E227C3365A4}" srcId="{4425C0AB-EE0B-824A-AD5A-07C57C05840E}" destId="{4F33D606-34D3-9D4C-BD10-1E603AB9D5BC}" srcOrd="1" destOrd="0" parTransId="{09BF398F-E601-784B-A40E-1EC957918B88}" sibTransId="{574B4060-AF73-1047-8D98-8776352CB9A0}"/>
    <dgm:cxn modelId="{97C8744C-7D04-9349-BCDC-1AC728776C6F}" type="presOf" srcId="{4F33D606-34D3-9D4C-BD10-1E603AB9D5BC}" destId="{4282AD93-ED19-E448-91CD-073BA3103917}" srcOrd="2" destOrd="0" presId="urn:microsoft.com/office/officeart/2005/8/layout/gear1"/>
    <dgm:cxn modelId="{EBA19F69-1C67-A344-B663-A18D72E84DFB}" type="presOf" srcId="{4425C0AB-EE0B-824A-AD5A-07C57C05840E}" destId="{61A99C80-2E47-E94B-B225-531ABD4878B3}" srcOrd="0" destOrd="0" presId="urn:microsoft.com/office/officeart/2005/8/layout/gear1"/>
    <dgm:cxn modelId="{4EBA046A-9210-E045-8A40-216E00E4D1AE}" type="presOf" srcId="{E7656DAB-97FC-8A43-9D5F-9718A40DAAA4}" destId="{2E6A81B0-FBAD-3745-86CF-2797440E882F}" srcOrd="0" destOrd="0" presId="urn:microsoft.com/office/officeart/2005/8/layout/gear1"/>
    <dgm:cxn modelId="{771B8172-88E6-EF47-8370-96D2AD1F546E}" type="presOf" srcId="{77F481D6-FC35-8748-88F9-71CCFB24EFC4}" destId="{40603993-89DB-2A45-8128-E7F59D054468}" srcOrd="0" destOrd="0" presId="urn:microsoft.com/office/officeart/2005/8/layout/gear1"/>
    <dgm:cxn modelId="{655B509B-2A01-6E49-B817-E85D6D0C7B70}" type="presOf" srcId="{4F33D606-34D3-9D4C-BD10-1E603AB9D5BC}" destId="{429BBCF9-00E3-8F43-9F66-60A21E208D5C}" srcOrd="0" destOrd="0" presId="urn:microsoft.com/office/officeart/2005/8/layout/gear1"/>
    <dgm:cxn modelId="{E9D325A9-04E0-4640-A892-DC58390A91BE}" type="presOf" srcId="{77F481D6-FC35-8748-88F9-71CCFB24EFC4}" destId="{B45CF57B-9790-144C-AAE2-24573DBDD9AF}" srcOrd="1" destOrd="0" presId="urn:microsoft.com/office/officeart/2005/8/layout/gear1"/>
    <dgm:cxn modelId="{E5AE42AE-B4DC-0A4F-9E53-C94B36515293}" type="presOf" srcId="{7D0FBC08-CF37-7F47-8E3C-7FB2476A7334}" destId="{A7FC3E95-12F0-AD49-9034-0783B8FA0CA1}" srcOrd="0" destOrd="0" presId="urn:microsoft.com/office/officeart/2005/8/layout/gear1"/>
    <dgm:cxn modelId="{86836DBA-FCC9-3D43-9C4B-A1C2E8FFD8AE}" srcId="{4425C0AB-EE0B-824A-AD5A-07C57C05840E}" destId="{77F481D6-FC35-8748-88F9-71CCFB24EFC4}" srcOrd="2" destOrd="0" parTransId="{6CFB1B1E-17EA-824C-9F3B-4105ACB29D2E}" sibTransId="{E7656DAB-97FC-8A43-9D5F-9718A40DAAA4}"/>
    <dgm:cxn modelId="{4DD9EAC4-EA4C-B949-8E9E-C92502F8D156}" type="presOf" srcId="{8C47E005-9B2F-AF47-8D89-5E28C1AD9178}" destId="{ACA9CF44-7A56-8E4F-A53B-A1A5DB587080}" srcOrd="1" destOrd="0" presId="urn:microsoft.com/office/officeart/2005/8/layout/gear1"/>
    <dgm:cxn modelId="{B45D74D7-551B-5B4A-84C4-E45759E483BD}" type="presOf" srcId="{4F33D606-34D3-9D4C-BD10-1E603AB9D5BC}" destId="{7C1411EA-A682-4E4B-81D6-98D260C20DC1}" srcOrd="1" destOrd="0" presId="urn:microsoft.com/office/officeart/2005/8/layout/gear1"/>
    <dgm:cxn modelId="{2673EEEA-397C-B94B-BE82-126DD682FE1C}" type="presOf" srcId="{77F481D6-FC35-8748-88F9-71CCFB24EFC4}" destId="{1590CE77-1368-8A47-9333-AAB0C8E367B7}" srcOrd="2" destOrd="0" presId="urn:microsoft.com/office/officeart/2005/8/layout/gear1"/>
    <dgm:cxn modelId="{A39F0DF1-CA62-7940-B6EC-3E0B3E0D12E1}" type="presOf" srcId="{8C47E005-9B2F-AF47-8D89-5E28C1AD9178}" destId="{FDA582C1-6DD9-F74E-8A92-240003F7445E}" srcOrd="0" destOrd="0" presId="urn:microsoft.com/office/officeart/2005/8/layout/gear1"/>
    <dgm:cxn modelId="{5D2EF9FF-CFEB-CC42-93D9-8C36764BD362}" type="presOf" srcId="{77F481D6-FC35-8748-88F9-71CCFB24EFC4}" destId="{1EEE917A-42E6-9041-90CC-7008AFEE3444}" srcOrd="3" destOrd="0" presId="urn:microsoft.com/office/officeart/2005/8/layout/gear1"/>
    <dgm:cxn modelId="{29F426CC-E38D-E64C-9B4F-EC88993ACF61}" type="presParOf" srcId="{61A99C80-2E47-E94B-B225-531ABD4878B3}" destId="{FDA582C1-6DD9-F74E-8A92-240003F7445E}" srcOrd="0" destOrd="0" presId="urn:microsoft.com/office/officeart/2005/8/layout/gear1"/>
    <dgm:cxn modelId="{51DAC15A-B681-044C-98A7-1BB7E5339169}" type="presParOf" srcId="{61A99C80-2E47-E94B-B225-531ABD4878B3}" destId="{ACA9CF44-7A56-8E4F-A53B-A1A5DB587080}" srcOrd="1" destOrd="0" presId="urn:microsoft.com/office/officeart/2005/8/layout/gear1"/>
    <dgm:cxn modelId="{3ACAADB2-70D0-FE41-B075-CD6DB7244782}" type="presParOf" srcId="{61A99C80-2E47-E94B-B225-531ABD4878B3}" destId="{2868847E-F04C-CD4D-891F-309E1ADBF651}" srcOrd="2" destOrd="0" presId="urn:microsoft.com/office/officeart/2005/8/layout/gear1"/>
    <dgm:cxn modelId="{C03FCBA5-6953-9442-9229-7922D943BEBE}" type="presParOf" srcId="{61A99C80-2E47-E94B-B225-531ABD4878B3}" destId="{429BBCF9-00E3-8F43-9F66-60A21E208D5C}" srcOrd="3" destOrd="0" presId="urn:microsoft.com/office/officeart/2005/8/layout/gear1"/>
    <dgm:cxn modelId="{405BE043-D944-314F-8AE7-4D6AE1917222}" type="presParOf" srcId="{61A99C80-2E47-E94B-B225-531ABD4878B3}" destId="{7C1411EA-A682-4E4B-81D6-98D260C20DC1}" srcOrd="4" destOrd="0" presId="urn:microsoft.com/office/officeart/2005/8/layout/gear1"/>
    <dgm:cxn modelId="{F08AC90F-00E7-DB45-888F-7DD5BC06A75D}" type="presParOf" srcId="{61A99C80-2E47-E94B-B225-531ABD4878B3}" destId="{4282AD93-ED19-E448-91CD-073BA3103917}" srcOrd="5" destOrd="0" presId="urn:microsoft.com/office/officeart/2005/8/layout/gear1"/>
    <dgm:cxn modelId="{16572E48-93FA-BF4C-874D-A9D14D8C8E05}" type="presParOf" srcId="{61A99C80-2E47-E94B-B225-531ABD4878B3}" destId="{40603993-89DB-2A45-8128-E7F59D054468}" srcOrd="6" destOrd="0" presId="urn:microsoft.com/office/officeart/2005/8/layout/gear1"/>
    <dgm:cxn modelId="{F36BBDD5-93BF-3843-9DD3-4E8DB15CD097}" type="presParOf" srcId="{61A99C80-2E47-E94B-B225-531ABD4878B3}" destId="{B45CF57B-9790-144C-AAE2-24573DBDD9AF}" srcOrd="7" destOrd="0" presId="urn:microsoft.com/office/officeart/2005/8/layout/gear1"/>
    <dgm:cxn modelId="{0CEEB14E-0699-9342-9859-CC71C6977E98}" type="presParOf" srcId="{61A99C80-2E47-E94B-B225-531ABD4878B3}" destId="{1590CE77-1368-8A47-9333-AAB0C8E367B7}" srcOrd="8" destOrd="0" presId="urn:microsoft.com/office/officeart/2005/8/layout/gear1"/>
    <dgm:cxn modelId="{F47FF5BA-B09A-AB47-AD10-B693D701582C}" type="presParOf" srcId="{61A99C80-2E47-E94B-B225-531ABD4878B3}" destId="{1EEE917A-42E6-9041-90CC-7008AFEE3444}" srcOrd="9" destOrd="0" presId="urn:microsoft.com/office/officeart/2005/8/layout/gear1"/>
    <dgm:cxn modelId="{A1F8C4ED-0C0B-2448-825B-BB2696653BB4}" type="presParOf" srcId="{61A99C80-2E47-E94B-B225-531ABD4878B3}" destId="{A7FC3E95-12F0-AD49-9034-0783B8FA0CA1}" srcOrd="10" destOrd="0" presId="urn:microsoft.com/office/officeart/2005/8/layout/gear1"/>
    <dgm:cxn modelId="{B1286FCA-B6DD-2E47-9672-85A65C34F2E8}" type="presParOf" srcId="{61A99C80-2E47-E94B-B225-531ABD4878B3}" destId="{86CC0990-F7F9-A54B-B3E9-1ED398F77CCB}" srcOrd="11" destOrd="0" presId="urn:microsoft.com/office/officeart/2005/8/layout/gear1"/>
    <dgm:cxn modelId="{F21C771C-74DD-5C43-A5C2-7F791BF77338}" type="presParOf" srcId="{61A99C80-2E47-E94B-B225-531ABD4878B3}" destId="{2E6A81B0-FBAD-3745-86CF-2797440E882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12BE93-703E-D547-8396-D7D27ED7B9EB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B678CD-FC4F-0E4C-92C7-6A6833EF898D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ED12260A-CB74-BE46-A594-9EE805D398E7}" type="parTrans" cxnId="{07D7EBA1-E455-494B-AA5D-4E4CA28D3A45}">
      <dgm:prSet/>
      <dgm:spPr/>
      <dgm:t>
        <a:bodyPr/>
        <a:lstStyle/>
        <a:p>
          <a:endParaRPr lang="en-US"/>
        </a:p>
      </dgm:t>
    </dgm:pt>
    <dgm:pt modelId="{8E183D2D-16B9-3047-ABDF-365B89F3FF39}" type="sibTrans" cxnId="{07D7EBA1-E455-494B-AA5D-4E4CA28D3A45}">
      <dgm:prSet/>
      <dgm:spPr/>
      <dgm:t>
        <a:bodyPr/>
        <a:lstStyle/>
        <a:p>
          <a:endParaRPr lang="en-US"/>
        </a:p>
      </dgm:t>
    </dgm:pt>
    <dgm:pt modelId="{E3FDDA04-41E5-154F-A5CE-563182A4BFA2}">
      <dgm:prSet phldrT="[Text]" custT="1"/>
      <dgm:spPr/>
      <dgm:t>
        <a:bodyPr/>
        <a:lstStyle/>
        <a:p>
          <a:r>
            <a:rPr lang="en-US" sz="1800" dirty="0"/>
            <a:t>Improve evaluation response time</a:t>
          </a:r>
        </a:p>
      </dgm:t>
    </dgm:pt>
    <dgm:pt modelId="{CECC3A10-F759-CC4A-A201-C05DCC9E0DD4}" type="parTrans" cxnId="{378F4896-27D7-7A47-9376-7A36A6F310E4}">
      <dgm:prSet/>
      <dgm:spPr/>
      <dgm:t>
        <a:bodyPr/>
        <a:lstStyle/>
        <a:p>
          <a:endParaRPr lang="en-US"/>
        </a:p>
      </dgm:t>
    </dgm:pt>
    <dgm:pt modelId="{4A7FE97A-D311-CE49-B3A4-6414FBC1B628}" type="sibTrans" cxnId="{378F4896-27D7-7A47-9376-7A36A6F310E4}">
      <dgm:prSet/>
      <dgm:spPr/>
      <dgm:t>
        <a:bodyPr/>
        <a:lstStyle/>
        <a:p>
          <a:endParaRPr lang="en-US"/>
        </a:p>
      </dgm:t>
    </dgm:pt>
    <dgm:pt modelId="{443DAD37-9F1E-564C-B0CD-E155D4A21E4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C11A6DB5-6B3E-3E4C-A2A8-022A1BBB35EC}" type="parTrans" cxnId="{7280D513-0D9E-8644-9160-FD359C750713}">
      <dgm:prSet/>
      <dgm:spPr/>
      <dgm:t>
        <a:bodyPr/>
        <a:lstStyle/>
        <a:p>
          <a:endParaRPr lang="en-US"/>
        </a:p>
      </dgm:t>
    </dgm:pt>
    <dgm:pt modelId="{988B8F8F-55A9-C24B-A9C1-87AD4CB8DD17}" type="sibTrans" cxnId="{7280D513-0D9E-8644-9160-FD359C750713}">
      <dgm:prSet/>
      <dgm:spPr/>
      <dgm:t>
        <a:bodyPr/>
        <a:lstStyle/>
        <a:p>
          <a:endParaRPr lang="en-US"/>
        </a:p>
      </dgm:t>
    </dgm:pt>
    <dgm:pt modelId="{23FF9F26-E25C-A049-AC06-246BF2002E71}">
      <dgm:prSet phldrT="[Text]"/>
      <dgm:spPr/>
      <dgm:t>
        <a:bodyPr/>
        <a:lstStyle/>
        <a:p>
          <a:r>
            <a:rPr lang="en-US" dirty="0"/>
            <a:t>Check</a:t>
          </a:r>
        </a:p>
      </dgm:t>
    </dgm:pt>
    <dgm:pt modelId="{3409C948-01CB-2D48-B7E8-1EC3BC62E6C9}" type="parTrans" cxnId="{4A7A6400-16AE-E346-9DD5-C6BC9709E75E}">
      <dgm:prSet/>
      <dgm:spPr/>
      <dgm:t>
        <a:bodyPr/>
        <a:lstStyle/>
        <a:p>
          <a:endParaRPr lang="en-US"/>
        </a:p>
      </dgm:t>
    </dgm:pt>
    <dgm:pt modelId="{F51C33D1-734F-C543-8142-792A15D13528}" type="sibTrans" cxnId="{4A7A6400-16AE-E346-9DD5-C6BC9709E75E}">
      <dgm:prSet/>
      <dgm:spPr/>
      <dgm:t>
        <a:bodyPr/>
        <a:lstStyle/>
        <a:p>
          <a:endParaRPr lang="en-US"/>
        </a:p>
      </dgm:t>
    </dgm:pt>
    <dgm:pt modelId="{58E6D85C-16AB-1646-89C0-04079A68633B}">
      <dgm:prSet phldrT="[Text]"/>
      <dgm:spPr/>
      <dgm:t>
        <a:bodyPr/>
        <a:lstStyle/>
        <a:p>
          <a:r>
            <a:rPr lang="en-US" dirty="0"/>
            <a:t>Act</a:t>
          </a:r>
        </a:p>
      </dgm:t>
    </dgm:pt>
    <dgm:pt modelId="{00C30065-B195-4D49-B791-754CE1E5F8B5}" type="parTrans" cxnId="{0AB7F760-F759-834F-8F9D-C35BE204AC51}">
      <dgm:prSet/>
      <dgm:spPr/>
      <dgm:t>
        <a:bodyPr/>
        <a:lstStyle/>
        <a:p>
          <a:endParaRPr lang="en-US"/>
        </a:p>
      </dgm:t>
    </dgm:pt>
    <dgm:pt modelId="{A4541C83-2802-1C48-A1B4-9249E84B00D4}" type="sibTrans" cxnId="{0AB7F760-F759-834F-8F9D-C35BE204AC51}">
      <dgm:prSet/>
      <dgm:spPr/>
      <dgm:t>
        <a:bodyPr/>
        <a:lstStyle/>
        <a:p>
          <a:endParaRPr lang="en-US"/>
        </a:p>
      </dgm:t>
    </dgm:pt>
    <dgm:pt modelId="{E2CB0D77-FDB0-9349-A80C-69ED831FF243}">
      <dgm:prSet phldrT="[Text]" custT="1"/>
      <dgm:spPr/>
      <dgm:t>
        <a:bodyPr/>
        <a:lstStyle/>
        <a:p>
          <a:r>
            <a:rPr lang="en-US" sz="1800" dirty="0"/>
            <a:t>Set up workstation physician lounge for three months</a:t>
          </a:r>
        </a:p>
      </dgm:t>
    </dgm:pt>
    <dgm:pt modelId="{E8DB2BF2-0C06-E74C-9A9F-77C809FBB335}" type="parTrans" cxnId="{AC412956-D9CA-504F-96EE-538CE0AD5971}">
      <dgm:prSet/>
      <dgm:spPr/>
      <dgm:t>
        <a:bodyPr/>
        <a:lstStyle/>
        <a:p>
          <a:endParaRPr lang="en-US"/>
        </a:p>
      </dgm:t>
    </dgm:pt>
    <dgm:pt modelId="{47A3D2B5-A70F-454F-9139-16CA73A68328}" type="sibTrans" cxnId="{AC412956-D9CA-504F-96EE-538CE0AD5971}">
      <dgm:prSet/>
      <dgm:spPr/>
      <dgm:t>
        <a:bodyPr/>
        <a:lstStyle/>
        <a:p>
          <a:endParaRPr lang="en-US"/>
        </a:p>
      </dgm:t>
    </dgm:pt>
    <dgm:pt modelId="{F5E60D9E-7A95-AD40-A3DA-64FA6E3388C1}">
      <dgm:prSet phldrT="[Text]" custT="1"/>
      <dgm:spPr/>
      <dgm:t>
        <a:bodyPr/>
        <a:lstStyle/>
        <a:p>
          <a:r>
            <a:rPr lang="en-US" sz="1800" dirty="0"/>
            <a:t>Analyze  results</a:t>
          </a:r>
        </a:p>
      </dgm:t>
    </dgm:pt>
    <dgm:pt modelId="{89843E28-794E-E14C-9F9A-2F5155B402A6}" type="parTrans" cxnId="{7D06AF48-47BA-E04D-9D7E-FE64FA191E17}">
      <dgm:prSet/>
      <dgm:spPr/>
      <dgm:t>
        <a:bodyPr/>
        <a:lstStyle/>
        <a:p>
          <a:endParaRPr lang="en-US"/>
        </a:p>
      </dgm:t>
    </dgm:pt>
    <dgm:pt modelId="{150C0533-D7F9-484B-A6E2-5ABA3865402F}" type="sibTrans" cxnId="{7D06AF48-47BA-E04D-9D7E-FE64FA191E17}">
      <dgm:prSet/>
      <dgm:spPr/>
      <dgm:t>
        <a:bodyPr/>
        <a:lstStyle/>
        <a:p>
          <a:endParaRPr lang="en-US"/>
        </a:p>
      </dgm:t>
    </dgm:pt>
    <dgm:pt modelId="{BB09F373-9FF4-5440-9446-579133949057}">
      <dgm:prSet phldrT="[Text]" custT="1"/>
      <dgm:spPr/>
      <dgm:t>
        <a:bodyPr/>
        <a:lstStyle/>
        <a:p>
          <a:r>
            <a:rPr lang="en-US" sz="1800" dirty="0"/>
            <a:t>Make modifications</a:t>
          </a:r>
        </a:p>
      </dgm:t>
    </dgm:pt>
    <dgm:pt modelId="{EC791C6F-2D7E-154F-9B71-4D4770AF8AF9}" type="parTrans" cxnId="{DD9C48A9-8CCB-7147-9423-D18CC4BA7E0D}">
      <dgm:prSet/>
      <dgm:spPr/>
      <dgm:t>
        <a:bodyPr/>
        <a:lstStyle/>
        <a:p>
          <a:endParaRPr lang="en-US"/>
        </a:p>
      </dgm:t>
    </dgm:pt>
    <dgm:pt modelId="{5FBE8B1E-B5D6-1442-A394-EA2FF96CE075}" type="sibTrans" cxnId="{DD9C48A9-8CCB-7147-9423-D18CC4BA7E0D}">
      <dgm:prSet/>
      <dgm:spPr/>
      <dgm:t>
        <a:bodyPr/>
        <a:lstStyle/>
        <a:p>
          <a:endParaRPr lang="en-US"/>
        </a:p>
      </dgm:t>
    </dgm:pt>
    <dgm:pt modelId="{A21D9E39-912D-B94A-B95C-E6961A9D5971}" type="pres">
      <dgm:prSet presAssocID="{2D12BE93-703E-D547-8396-D7D27ED7B9E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FAEE7E5-3D4C-854F-9AB8-CE1DFAF4DF53}" type="pres">
      <dgm:prSet presAssocID="{2D12BE93-703E-D547-8396-D7D27ED7B9EB}" presName="children" presStyleCnt="0"/>
      <dgm:spPr/>
    </dgm:pt>
    <dgm:pt modelId="{4D374898-D5F9-EC44-843E-C5E5E1E0A295}" type="pres">
      <dgm:prSet presAssocID="{2D12BE93-703E-D547-8396-D7D27ED7B9EB}" presName="child1group" presStyleCnt="0"/>
      <dgm:spPr/>
    </dgm:pt>
    <dgm:pt modelId="{9BAA84A0-9C25-9E41-B4BF-2C956045589A}" type="pres">
      <dgm:prSet presAssocID="{2D12BE93-703E-D547-8396-D7D27ED7B9EB}" presName="child1" presStyleLbl="bgAcc1" presStyleIdx="0" presStyleCnt="3" custScaleX="146400" custLinFactNeighborX="-19396" custLinFactNeighborY="9414"/>
      <dgm:spPr/>
    </dgm:pt>
    <dgm:pt modelId="{3F3E7D41-1A3D-8D44-A729-1A11CDD332B9}" type="pres">
      <dgm:prSet presAssocID="{2D12BE93-703E-D547-8396-D7D27ED7B9EB}" presName="child1Text" presStyleLbl="bgAcc1" presStyleIdx="0" presStyleCnt="3">
        <dgm:presLayoutVars>
          <dgm:bulletEnabled val="1"/>
        </dgm:presLayoutVars>
      </dgm:prSet>
      <dgm:spPr/>
    </dgm:pt>
    <dgm:pt modelId="{C887BA05-EE74-2249-AF64-CFD49855399A}" type="pres">
      <dgm:prSet presAssocID="{2D12BE93-703E-D547-8396-D7D27ED7B9EB}" presName="child2group" presStyleCnt="0"/>
      <dgm:spPr/>
    </dgm:pt>
    <dgm:pt modelId="{F320443E-2D20-3548-B908-DBB2A470277C}" type="pres">
      <dgm:prSet presAssocID="{2D12BE93-703E-D547-8396-D7D27ED7B9EB}" presName="child2" presStyleLbl="bgAcc1" presStyleIdx="1" presStyleCnt="3" custScaleX="122044" custLinFactNeighborX="20366" custLinFactNeighborY="9414"/>
      <dgm:spPr/>
    </dgm:pt>
    <dgm:pt modelId="{248C13D1-F475-6D4D-9076-D5926CC20852}" type="pres">
      <dgm:prSet presAssocID="{2D12BE93-703E-D547-8396-D7D27ED7B9EB}" presName="child2Text" presStyleLbl="bgAcc1" presStyleIdx="1" presStyleCnt="3">
        <dgm:presLayoutVars>
          <dgm:bulletEnabled val="1"/>
        </dgm:presLayoutVars>
      </dgm:prSet>
      <dgm:spPr/>
    </dgm:pt>
    <dgm:pt modelId="{3766D599-6F6A-1A46-9B72-E1AECB9155CA}" type="pres">
      <dgm:prSet presAssocID="{2D12BE93-703E-D547-8396-D7D27ED7B9EB}" presName="child3group" presStyleCnt="0"/>
      <dgm:spPr/>
    </dgm:pt>
    <dgm:pt modelId="{02D33C59-958A-BF40-B249-91C22CFD2B9B}" type="pres">
      <dgm:prSet presAssocID="{2D12BE93-703E-D547-8396-D7D27ED7B9EB}" presName="child3" presStyleLbl="bgAcc1" presStyleIdx="2" presStyleCnt="3" custScaleX="121427" custLinFactNeighborX="24731" custLinFactNeighborY="-34434"/>
      <dgm:spPr/>
    </dgm:pt>
    <dgm:pt modelId="{F646931B-7E11-B841-8E86-8B15645F33A1}" type="pres">
      <dgm:prSet presAssocID="{2D12BE93-703E-D547-8396-D7D27ED7B9EB}" presName="child3Text" presStyleLbl="bgAcc1" presStyleIdx="2" presStyleCnt="3">
        <dgm:presLayoutVars>
          <dgm:bulletEnabled val="1"/>
        </dgm:presLayoutVars>
      </dgm:prSet>
      <dgm:spPr/>
    </dgm:pt>
    <dgm:pt modelId="{09DAA76B-B80E-874D-9B41-2266A3A3791F}" type="pres">
      <dgm:prSet presAssocID="{2D12BE93-703E-D547-8396-D7D27ED7B9EB}" presName="childPlaceholder" presStyleCnt="0"/>
      <dgm:spPr/>
    </dgm:pt>
    <dgm:pt modelId="{CAE335A5-0AB6-2D4D-BA5C-86ED0398D792}" type="pres">
      <dgm:prSet presAssocID="{2D12BE93-703E-D547-8396-D7D27ED7B9EB}" presName="circle" presStyleCnt="0"/>
      <dgm:spPr/>
    </dgm:pt>
    <dgm:pt modelId="{AE6572E6-DE27-E947-A3FF-8B2ECB2B779B}" type="pres">
      <dgm:prSet presAssocID="{2D12BE93-703E-D547-8396-D7D27ED7B9E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B974836-BEC6-E44B-9EA7-CAB9D3103E57}" type="pres">
      <dgm:prSet presAssocID="{2D12BE93-703E-D547-8396-D7D27ED7B9E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E4E70DB-EA73-9A47-931B-C58BA0786166}" type="pres">
      <dgm:prSet presAssocID="{2D12BE93-703E-D547-8396-D7D27ED7B9EB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4E85B2E-4E53-9542-A015-693CCF59ABEA}" type="pres">
      <dgm:prSet presAssocID="{2D12BE93-703E-D547-8396-D7D27ED7B9EB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CAF5E65-4C65-5546-8FF4-7C44ADD1D77E}" type="pres">
      <dgm:prSet presAssocID="{2D12BE93-703E-D547-8396-D7D27ED7B9EB}" presName="quadrantPlaceholder" presStyleCnt="0"/>
      <dgm:spPr/>
    </dgm:pt>
    <dgm:pt modelId="{DF40CA85-6DF4-2644-BB91-02E49FF171A3}" type="pres">
      <dgm:prSet presAssocID="{2D12BE93-703E-D547-8396-D7D27ED7B9EB}" presName="center1" presStyleLbl="fgShp" presStyleIdx="0" presStyleCnt="2"/>
      <dgm:spPr/>
    </dgm:pt>
    <dgm:pt modelId="{844EE399-135D-F24C-91FB-3D01C9668EDB}" type="pres">
      <dgm:prSet presAssocID="{2D12BE93-703E-D547-8396-D7D27ED7B9EB}" presName="center2" presStyleLbl="fgShp" presStyleIdx="1" presStyleCnt="2"/>
      <dgm:spPr/>
    </dgm:pt>
  </dgm:ptLst>
  <dgm:cxnLst>
    <dgm:cxn modelId="{4A7A6400-16AE-E346-9DD5-C6BC9709E75E}" srcId="{2D12BE93-703E-D547-8396-D7D27ED7B9EB}" destId="{23FF9F26-E25C-A049-AC06-246BF2002E71}" srcOrd="2" destOrd="0" parTransId="{3409C948-01CB-2D48-B7E8-1EC3BC62E6C9}" sibTransId="{F51C33D1-734F-C543-8142-792A15D13528}"/>
    <dgm:cxn modelId="{2EE99903-6D1C-6A46-BC9B-875BE948EE0B}" type="presOf" srcId="{E3FDDA04-41E5-154F-A5CE-563182A4BFA2}" destId="{9BAA84A0-9C25-9E41-B4BF-2C956045589A}" srcOrd="0" destOrd="0" presId="urn:microsoft.com/office/officeart/2005/8/layout/cycle4"/>
    <dgm:cxn modelId="{5A149F0C-6AFC-3C49-8D9D-539241C6A092}" type="presOf" srcId="{E3FDDA04-41E5-154F-A5CE-563182A4BFA2}" destId="{3F3E7D41-1A3D-8D44-A729-1A11CDD332B9}" srcOrd="1" destOrd="0" presId="urn:microsoft.com/office/officeart/2005/8/layout/cycle4"/>
    <dgm:cxn modelId="{F3C2EE0E-2A5D-074A-AADF-33604FBD071E}" type="presOf" srcId="{BB09F373-9FF4-5440-9446-579133949057}" destId="{F646931B-7E11-B841-8E86-8B15645F33A1}" srcOrd="1" destOrd="1" presId="urn:microsoft.com/office/officeart/2005/8/layout/cycle4"/>
    <dgm:cxn modelId="{7280D513-0D9E-8644-9160-FD359C750713}" srcId="{2D12BE93-703E-D547-8396-D7D27ED7B9EB}" destId="{443DAD37-9F1E-564C-B0CD-E155D4A21E42}" srcOrd="1" destOrd="0" parTransId="{C11A6DB5-6B3E-3E4C-A2A8-022A1BBB35EC}" sibTransId="{988B8F8F-55A9-C24B-A9C1-87AD4CB8DD17}"/>
    <dgm:cxn modelId="{37670318-6581-2947-86D0-0CF870988EBA}" type="presOf" srcId="{F5E60D9E-7A95-AD40-A3DA-64FA6E3388C1}" destId="{F646931B-7E11-B841-8E86-8B15645F33A1}" srcOrd="1" destOrd="0" presId="urn:microsoft.com/office/officeart/2005/8/layout/cycle4"/>
    <dgm:cxn modelId="{86FFF32D-F8BF-0B42-A62E-D6C00F8C90FC}" type="presOf" srcId="{58E6D85C-16AB-1646-89C0-04079A68633B}" destId="{E4E85B2E-4E53-9542-A015-693CCF59ABEA}" srcOrd="0" destOrd="0" presId="urn:microsoft.com/office/officeart/2005/8/layout/cycle4"/>
    <dgm:cxn modelId="{7D06AF48-47BA-E04D-9D7E-FE64FA191E17}" srcId="{23FF9F26-E25C-A049-AC06-246BF2002E71}" destId="{F5E60D9E-7A95-AD40-A3DA-64FA6E3388C1}" srcOrd="0" destOrd="0" parTransId="{89843E28-794E-E14C-9F9A-2F5155B402A6}" sibTransId="{150C0533-D7F9-484B-A6E2-5ABA3865402F}"/>
    <dgm:cxn modelId="{AC412956-D9CA-504F-96EE-538CE0AD5971}" srcId="{443DAD37-9F1E-564C-B0CD-E155D4A21E42}" destId="{E2CB0D77-FDB0-9349-A80C-69ED831FF243}" srcOrd="0" destOrd="0" parTransId="{E8DB2BF2-0C06-E74C-9A9F-77C809FBB335}" sibTransId="{47A3D2B5-A70F-454F-9139-16CA73A68328}"/>
    <dgm:cxn modelId="{0AB7F760-F759-834F-8F9D-C35BE204AC51}" srcId="{2D12BE93-703E-D547-8396-D7D27ED7B9EB}" destId="{58E6D85C-16AB-1646-89C0-04079A68633B}" srcOrd="3" destOrd="0" parTransId="{00C30065-B195-4D49-B791-754CE1E5F8B5}" sibTransId="{A4541C83-2802-1C48-A1B4-9249E84B00D4}"/>
    <dgm:cxn modelId="{857F306E-3DEC-984A-9C6D-9EC4727E0F3E}" type="presOf" srcId="{443DAD37-9F1E-564C-B0CD-E155D4A21E42}" destId="{2B974836-BEC6-E44B-9EA7-CAB9D3103E57}" srcOrd="0" destOrd="0" presId="urn:microsoft.com/office/officeart/2005/8/layout/cycle4"/>
    <dgm:cxn modelId="{1B54B178-41DC-EC4D-9EEC-3DADAD871C5B}" type="presOf" srcId="{E2CB0D77-FDB0-9349-A80C-69ED831FF243}" destId="{248C13D1-F475-6D4D-9076-D5926CC20852}" srcOrd="1" destOrd="0" presId="urn:microsoft.com/office/officeart/2005/8/layout/cycle4"/>
    <dgm:cxn modelId="{AD9B1C85-2A81-6E4E-8B24-B5B0FDF401BF}" type="presOf" srcId="{E2CB0D77-FDB0-9349-A80C-69ED831FF243}" destId="{F320443E-2D20-3548-B908-DBB2A470277C}" srcOrd="0" destOrd="0" presId="urn:microsoft.com/office/officeart/2005/8/layout/cycle4"/>
    <dgm:cxn modelId="{378F4896-27D7-7A47-9376-7A36A6F310E4}" srcId="{FEB678CD-FC4F-0E4C-92C7-6A6833EF898D}" destId="{E3FDDA04-41E5-154F-A5CE-563182A4BFA2}" srcOrd="0" destOrd="0" parTransId="{CECC3A10-F759-CC4A-A201-C05DCC9E0DD4}" sibTransId="{4A7FE97A-D311-CE49-B3A4-6414FBC1B628}"/>
    <dgm:cxn modelId="{7744A096-7939-F045-B00C-A900355E95DE}" type="presOf" srcId="{2D12BE93-703E-D547-8396-D7D27ED7B9EB}" destId="{A21D9E39-912D-B94A-B95C-E6961A9D5971}" srcOrd="0" destOrd="0" presId="urn:microsoft.com/office/officeart/2005/8/layout/cycle4"/>
    <dgm:cxn modelId="{07D7EBA1-E455-494B-AA5D-4E4CA28D3A45}" srcId="{2D12BE93-703E-D547-8396-D7D27ED7B9EB}" destId="{FEB678CD-FC4F-0E4C-92C7-6A6833EF898D}" srcOrd="0" destOrd="0" parTransId="{ED12260A-CB74-BE46-A594-9EE805D398E7}" sibTransId="{8E183D2D-16B9-3047-ABDF-365B89F3FF39}"/>
    <dgm:cxn modelId="{DD9C48A9-8CCB-7147-9423-D18CC4BA7E0D}" srcId="{23FF9F26-E25C-A049-AC06-246BF2002E71}" destId="{BB09F373-9FF4-5440-9446-579133949057}" srcOrd="1" destOrd="0" parTransId="{EC791C6F-2D7E-154F-9B71-4D4770AF8AF9}" sibTransId="{5FBE8B1E-B5D6-1442-A394-EA2FF96CE075}"/>
    <dgm:cxn modelId="{114DC7AB-7020-A542-B92A-0C56F7B64F6B}" type="presOf" srcId="{F5E60D9E-7A95-AD40-A3DA-64FA6E3388C1}" destId="{02D33C59-958A-BF40-B249-91C22CFD2B9B}" srcOrd="0" destOrd="0" presId="urn:microsoft.com/office/officeart/2005/8/layout/cycle4"/>
    <dgm:cxn modelId="{F198CBC7-0E14-4042-ADD6-C1DF0FA89822}" type="presOf" srcId="{BB09F373-9FF4-5440-9446-579133949057}" destId="{02D33C59-958A-BF40-B249-91C22CFD2B9B}" srcOrd="0" destOrd="1" presId="urn:microsoft.com/office/officeart/2005/8/layout/cycle4"/>
    <dgm:cxn modelId="{E8D6A9DC-7A39-3148-99D8-13EDFDA898EA}" type="presOf" srcId="{FEB678CD-FC4F-0E4C-92C7-6A6833EF898D}" destId="{AE6572E6-DE27-E947-A3FF-8B2ECB2B779B}" srcOrd="0" destOrd="0" presId="urn:microsoft.com/office/officeart/2005/8/layout/cycle4"/>
    <dgm:cxn modelId="{998982E2-F3E2-B540-8EF2-7387B1ABF84B}" type="presOf" srcId="{23FF9F26-E25C-A049-AC06-246BF2002E71}" destId="{AE4E70DB-EA73-9A47-931B-C58BA0786166}" srcOrd="0" destOrd="0" presId="urn:microsoft.com/office/officeart/2005/8/layout/cycle4"/>
    <dgm:cxn modelId="{F038B47D-5037-E24E-A975-5ABD06DDD255}" type="presParOf" srcId="{A21D9E39-912D-B94A-B95C-E6961A9D5971}" destId="{2FAEE7E5-3D4C-854F-9AB8-CE1DFAF4DF53}" srcOrd="0" destOrd="0" presId="urn:microsoft.com/office/officeart/2005/8/layout/cycle4"/>
    <dgm:cxn modelId="{F326A4AF-5FB7-574A-A776-85DA86FED66D}" type="presParOf" srcId="{2FAEE7E5-3D4C-854F-9AB8-CE1DFAF4DF53}" destId="{4D374898-D5F9-EC44-843E-C5E5E1E0A295}" srcOrd="0" destOrd="0" presId="urn:microsoft.com/office/officeart/2005/8/layout/cycle4"/>
    <dgm:cxn modelId="{DDA31A2D-049A-DF4D-A854-354F8928DBBA}" type="presParOf" srcId="{4D374898-D5F9-EC44-843E-C5E5E1E0A295}" destId="{9BAA84A0-9C25-9E41-B4BF-2C956045589A}" srcOrd="0" destOrd="0" presId="urn:microsoft.com/office/officeart/2005/8/layout/cycle4"/>
    <dgm:cxn modelId="{8CF3C868-0D57-9F47-9180-F70D85320055}" type="presParOf" srcId="{4D374898-D5F9-EC44-843E-C5E5E1E0A295}" destId="{3F3E7D41-1A3D-8D44-A729-1A11CDD332B9}" srcOrd="1" destOrd="0" presId="urn:microsoft.com/office/officeart/2005/8/layout/cycle4"/>
    <dgm:cxn modelId="{D0034529-49F0-AD47-88F6-7E68B3E93339}" type="presParOf" srcId="{2FAEE7E5-3D4C-854F-9AB8-CE1DFAF4DF53}" destId="{C887BA05-EE74-2249-AF64-CFD49855399A}" srcOrd="1" destOrd="0" presId="urn:microsoft.com/office/officeart/2005/8/layout/cycle4"/>
    <dgm:cxn modelId="{9977DABE-DCEB-F84E-B44A-BEC3D3F4F82C}" type="presParOf" srcId="{C887BA05-EE74-2249-AF64-CFD49855399A}" destId="{F320443E-2D20-3548-B908-DBB2A470277C}" srcOrd="0" destOrd="0" presId="urn:microsoft.com/office/officeart/2005/8/layout/cycle4"/>
    <dgm:cxn modelId="{3DD71FAF-0D47-7740-8AE1-E3DEF73B9B8E}" type="presParOf" srcId="{C887BA05-EE74-2249-AF64-CFD49855399A}" destId="{248C13D1-F475-6D4D-9076-D5926CC20852}" srcOrd="1" destOrd="0" presId="urn:microsoft.com/office/officeart/2005/8/layout/cycle4"/>
    <dgm:cxn modelId="{259AC703-0647-D54E-AEF8-C489279A8201}" type="presParOf" srcId="{2FAEE7E5-3D4C-854F-9AB8-CE1DFAF4DF53}" destId="{3766D599-6F6A-1A46-9B72-E1AECB9155CA}" srcOrd="2" destOrd="0" presId="urn:microsoft.com/office/officeart/2005/8/layout/cycle4"/>
    <dgm:cxn modelId="{4228A250-40BE-334D-B5E2-FFBFE8AB6236}" type="presParOf" srcId="{3766D599-6F6A-1A46-9B72-E1AECB9155CA}" destId="{02D33C59-958A-BF40-B249-91C22CFD2B9B}" srcOrd="0" destOrd="0" presId="urn:microsoft.com/office/officeart/2005/8/layout/cycle4"/>
    <dgm:cxn modelId="{368D74A2-8E0B-6940-996D-AF941B2A7D0D}" type="presParOf" srcId="{3766D599-6F6A-1A46-9B72-E1AECB9155CA}" destId="{F646931B-7E11-B841-8E86-8B15645F33A1}" srcOrd="1" destOrd="0" presId="urn:microsoft.com/office/officeart/2005/8/layout/cycle4"/>
    <dgm:cxn modelId="{9DBEA388-FDE9-6E41-83C7-88B1A7E23804}" type="presParOf" srcId="{2FAEE7E5-3D4C-854F-9AB8-CE1DFAF4DF53}" destId="{09DAA76B-B80E-874D-9B41-2266A3A3791F}" srcOrd="3" destOrd="0" presId="urn:microsoft.com/office/officeart/2005/8/layout/cycle4"/>
    <dgm:cxn modelId="{3CE02538-8485-4743-9477-B0F223EC855A}" type="presParOf" srcId="{A21D9E39-912D-B94A-B95C-E6961A9D5971}" destId="{CAE335A5-0AB6-2D4D-BA5C-86ED0398D792}" srcOrd="1" destOrd="0" presId="urn:microsoft.com/office/officeart/2005/8/layout/cycle4"/>
    <dgm:cxn modelId="{E3746B70-65D7-2648-98EA-A49E8AA76DC9}" type="presParOf" srcId="{CAE335A5-0AB6-2D4D-BA5C-86ED0398D792}" destId="{AE6572E6-DE27-E947-A3FF-8B2ECB2B779B}" srcOrd="0" destOrd="0" presId="urn:microsoft.com/office/officeart/2005/8/layout/cycle4"/>
    <dgm:cxn modelId="{45E2D312-C248-0243-B091-9D486FD2B0CC}" type="presParOf" srcId="{CAE335A5-0AB6-2D4D-BA5C-86ED0398D792}" destId="{2B974836-BEC6-E44B-9EA7-CAB9D3103E57}" srcOrd="1" destOrd="0" presId="urn:microsoft.com/office/officeart/2005/8/layout/cycle4"/>
    <dgm:cxn modelId="{B3BE5FB7-0FE9-124C-9FB6-6D0B9781BA8F}" type="presParOf" srcId="{CAE335A5-0AB6-2D4D-BA5C-86ED0398D792}" destId="{AE4E70DB-EA73-9A47-931B-C58BA0786166}" srcOrd="2" destOrd="0" presId="urn:microsoft.com/office/officeart/2005/8/layout/cycle4"/>
    <dgm:cxn modelId="{0B046A36-A7C3-594D-A8CA-0CE9DA039519}" type="presParOf" srcId="{CAE335A5-0AB6-2D4D-BA5C-86ED0398D792}" destId="{E4E85B2E-4E53-9542-A015-693CCF59ABEA}" srcOrd="3" destOrd="0" presId="urn:microsoft.com/office/officeart/2005/8/layout/cycle4"/>
    <dgm:cxn modelId="{1294AC91-8C13-CA47-BDD0-8EEA701CAAB1}" type="presParOf" srcId="{CAE335A5-0AB6-2D4D-BA5C-86ED0398D792}" destId="{CCAF5E65-4C65-5546-8FF4-7C44ADD1D77E}" srcOrd="4" destOrd="0" presId="urn:microsoft.com/office/officeart/2005/8/layout/cycle4"/>
    <dgm:cxn modelId="{D8832BF1-EC36-6148-BAD7-745C8659D43F}" type="presParOf" srcId="{A21D9E39-912D-B94A-B95C-E6961A9D5971}" destId="{DF40CA85-6DF4-2644-BB91-02E49FF171A3}" srcOrd="2" destOrd="0" presId="urn:microsoft.com/office/officeart/2005/8/layout/cycle4"/>
    <dgm:cxn modelId="{7F4A25CE-4C45-644F-97D7-945F61E242D0}" type="presParOf" srcId="{A21D9E39-912D-B94A-B95C-E6961A9D5971}" destId="{844EE399-135D-F24C-91FB-3D01C9668ED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25C0AB-EE0B-824A-AD5A-07C57C05840E}" type="doc">
      <dgm:prSet loTypeId="urn:microsoft.com/office/officeart/2009/3/layout/StepUpProcess" loCatId="relationship" qsTypeId="urn:microsoft.com/office/officeart/2005/8/quickstyle/simple1" qsCatId="simple" csTypeId="urn:microsoft.com/office/officeart/2005/8/colors/colorful4" csCatId="colorful" phldr="1"/>
      <dgm:spPr/>
    </dgm:pt>
    <dgm:pt modelId="{8C47E005-9B2F-AF47-8D89-5E28C1AD9178}">
      <dgm:prSet phldrT="[Text]"/>
      <dgm:spPr/>
      <dgm:t>
        <a:bodyPr/>
        <a:lstStyle/>
        <a:p>
          <a:r>
            <a:rPr lang="en-US" dirty="0"/>
            <a:t>Measure the results</a:t>
          </a:r>
        </a:p>
      </dgm:t>
    </dgm:pt>
    <dgm:pt modelId="{53863F22-D123-5748-A850-103863490092}" type="parTrans" cxnId="{1091A91E-480A-9A4E-B1AD-BC54C71A26A5}">
      <dgm:prSet/>
      <dgm:spPr/>
      <dgm:t>
        <a:bodyPr/>
        <a:lstStyle/>
        <a:p>
          <a:endParaRPr lang="en-US"/>
        </a:p>
      </dgm:t>
    </dgm:pt>
    <dgm:pt modelId="{7D0FBC08-CF37-7F47-8E3C-7FB2476A7334}" type="sibTrans" cxnId="{1091A91E-480A-9A4E-B1AD-BC54C71A26A5}">
      <dgm:prSet/>
      <dgm:spPr/>
      <dgm:t>
        <a:bodyPr/>
        <a:lstStyle/>
        <a:p>
          <a:endParaRPr lang="en-US"/>
        </a:p>
      </dgm:t>
    </dgm:pt>
    <dgm:pt modelId="{4F33D606-34D3-9D4C-BD10-1E603AB9D5BC}">
      <dgm:prSet phldrT="[Text]"/>
      <dgm:spPr/>
      <dgm:t>
        <a:bodyPr/>
        <a:lstStyle/>
        <a:p>
          <a:r>
            <a:rPr lang="en-US" dirty="0"/>
            <a:t>Make </a:t>
          </a:r>
        </a:p>
        <a:p>
          <a:r>
            <a:rPr lang="en-US" dirty="0"/>
            <a:t>recommendations</a:t>
          </a:r>
        </a:p>
      </dgm:t>
    </dgm:pt>
    <dgm:pt modelId="{09BF398F-E601-784B-A40E-1EC957918B88}" type="parTrans" cxnId="{869D5044-D154-5A4A-A533-3E227C3365A4}">
      <dgm:prSet/>
      <dgm:spPr/>
      <dgm:t>
        <a:bodyPr/>
        <a:lstStyle/>
        <a:p>
          <a:endParaRPr lang="en-US"/>
        </a:p>
      </dgm:t>
    </dgm:pt>
    <dgm:pt modelId="{574B4060-AF73-1047-8D98-8776352CB9A0}" type="sibTrans" cxnId="{869D5044-D154-5A4A-A533-3E227C3365A4}">
      <dgm:prSet/>
      <dgm:spPr/>
      <dgm:t>
        <a:bodyPr/>
        <a:lstStyle/>
        <a:p>
          <a:endParaRPr lang="en-US"/>
        </a:p>
      </dgm:t>
    </dgm:pt>
    <dgm:pt modelId="{77F481D6-FC35-8748-88F9-71CCFB24EFC4}">
      <dgm:prSet phldrT="[Text]"/>
      <dgm:spPr/>
      <dgm:t>
        <a:bodyPr/>
        <a:lstStyle/>
        <a:p>
          <a:r>
            <a:rPr lang="en-US" dirty="0"/>
            <a:t>Implement/refine</a:t>
          </a:r>
        </a:p>
      </dgm:t>
    </dgm:pt>
    <dgm:pt modelId="{6CFB1B1E-17EA-824C-9F3B-4105ACB29D2E}" type="parTrans" cxnId="{86836DBA-FCC9-3D43-9C4B-A1C2E8FFD8AE}">
      <dgm:prSet/>
      <dgm:spPr/>
      <dgm:t>
        <a:bodyPr/>
        <a:lstStyle/>
        <a:p>
          <a:endParaRPr lang="en-US"/>
        </a:p>
      </dgm:t>
    </dgm:pt>
    <dgm:pt modelId="{E7656DAB-97FC-8A43-9D5F-9718A40DAAA4}" type="sibTrans" cxnId="{86836DBA-FCC9-3D43-9C4B-A1C2E8FFD8AE}">
      <dgm:prSet/>
      <dgm:spPr/>
      <dgm:t>
        <a:bodyPr/>
        <a:lstStyle/>
        <a:p>
          <a:endParaRPr lang="en-US"/>
        </a:p>
      </dgm:t>
    </dgm:pt>
    <dgm:pt modelId="{EA67F392-5361-AD4B-A50B-7AD1829D79D4}" type="pres">
      <dgm:prSet presAssocID="{4425C0AB-EE0B-824A-AD5A-07C57C05840E}" presName="rootnode" presStyleCnt="0">
        <dgm:presLayoutVars>
          <dgm:chMax/>
          <dgm:chPref/>
          <dgm:dir/>
          <dgm:animLvl val="lvl"/>
        </dgm:presLayoutVars>
      </dgm:prSet>
      <dgm:spPr/>
    </dgm:pt>
    <dgm:pt modelId="{D644A60C-EFD5-4C4E-A269-7CAF5E4C27B1}" type="pres">
      <dgm:prSet presAssocID="{8C47E005-9B2F-AF47-8D89-5E28C1AD9178}" presName="composite" presStyleCnt="0"/>
      <dgm:spPr/>
    </dgm:pt>
    <dgm:pt modelId="{8A13D2F1-F587-574A-8D5C-B40D5B1E40E7}" type="pres">
      <dgm:prSet presAssocID="{8C47E005-9B2F-AF47-8D89-5E28C1AD9178}" presName="LShape" presStyleLbl="alignNode1" presStyleIdx="0" presStyleCnt="5"/>
      <dgm:spPr/>
    </dgm:pt>
    <dgm:pt modelId="{053BC4AE-6689-684B-83C9-01EC5FB9839D}" type="pres">
      <dgm:prSet presAssocID="{8C47E005-9B2F-AF47-8D89-5E28C1AD917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712721F-E368-0242-839C-186B79F0F3A2}" type="pres">
      <dgm:prSet presAssocID="{8C47E005-9B2F-AF47-8D89-5E28C1AD9178}" presName="Triangle" presStyleLbl="alignNode1" presStyleIdx="1" presStyleCnt="5"/>
      <dgm:spPr/>
    </dgm:pt>
    <dgm:pt modelId="{20433AAC-00D7-8045-87D8-2CEE24F975B4}" type="pres">
      <dgm:prSet presAssocID="{7D0FBC08-CF37-7F47-8E3C-7FB2476A7334}" presName="sibTrans" presStyleCnt="0"/>
      <dgm:spPr/>
    </dgm:pt>
    <dgm:pt modelId="{0575296F-23B1-6E47-865F-CCB97133AF26}" type="pres">
      <dgm:prSet presAssocID="{7D0FBC08-CF37-7F47-8E3C-7FB2476A7334}" presName="space" presStyleCnt="0"/>
      <dgm:spPr/>
    </dgm:pt>
    <dgm:pt modelId="{567708AC-6902-9948-8BB7-1DA0AA14D446}" type="pres">
      <dgm:prSet presAssocID="{4F33D606-34D3-9D4C-BD10-1E603AB9D5BC}" presName="composite" presStyleCnt="0"/>
      <dgm:spPr/>
    </dgm:pt>
    <dgm:pt modelId="{E1089EB1-C4CD-5E45-869E-29ECB5E0991D}" type="pres">
      <dgm:prSet presAssocID="{4F33D606-34D3-9D4C-BD10-1E603AB9D5BC}" presName="LShape" presStyleLbl="alignNode1" presStyleIdx="2" presStyleCnt="5"/>
      <dgm:spPr/>
    </dgm:pt>
    <dgm:pt modelId="{AE752CFF-3FB8-D94A-89B9-D0B4ECC09F26}" type="pres">
      <dgm:prSet presAssocID="{4F33D606-34D3-9D4C-BD10-1E603AB9D5B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94FEFDA-D2BC-624F-952F-735A98D8CC9F}" type="pres">
      <dgm:prSet presAssocID="{4F33D606-34D3-9D4C-BD10-1E603AB9D5BC}" presName="Triangle" presStyleLbl="alignNode1" presStyleIdx="3" presStyleCnt="5"/>
      <dgm:spPr/>
    </dgm:pt>
    <dgm:pt modelId="{D232122F-0585-2440-A48F-787A2FAF3F9B}" type="pres">
      <dgm:prSet presAssocID="{574B4060-AF73-1047-8D98-8776352CB9A0}" presName="sibTrans" presStyleCnt="0"/>
      <dgm:spPr/>
    </dgm:pt>
    <dgm:pt modelId="{594FD7D7-A9A6-C743-853C-690215C0FF77}" type="pres">
      <dgm:prSet presAssocID="{574B4060-AF73-1047-8D98-8776352CB9A0}" presName="space" presStyleCnt="0"/>
      <dgm:spPr/>
    </dgm:pt>
    <dgm:pt modelId="{66C6C697-3481-0942-960F-B5FA170B444D}" type="pres">
      <dgm:prSet presAssocID="{77F481D6-FC35-8748-88F9-71CCFB24EFC4}" presName="composite" presStyleCnt="0"/>
      <dgm:spPr/>
    </dgm:pt>
    <dgm:pt modelId="{D85A70B1-AC26-E94D-9646-1D0309D84814}" type="pres">
      <dgm:prSet presAssocID="{77F481D6-FC35-8748-88F9-71CCFB24EFC4}" presName="LShape" presStyleLbl="alignNode1" presStyleIdx="4" presStyleCnt="5"/>
      <dgm:spPr/>
    </dgm:pt>
    <dgm:pt modelId="{9A525D6B-AC95-354A-8871-10FD34E0F7CA}" type="pres">
      <dgm:prSet presAssocID="{77F481D6-FC35-8748-88F9-71CCFB24EFC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091A91E-480A-9A4E-B1AD-BC54C71A26A5}" srcId="{4425C0AB-EE0B-824A-AD5A-07C57C05840E}" destId="{8C47E005-9B2F-AF47-8D89-5E28C1AD9178}" srcOrd="0" destOrd="0" parTransId="{53863F22-D123-5748-A850-103863490092}" sibTransId="{7D0FBC08-CF37-7F47-8E3C-7FB2476A7334}"/>
    <dgm:cxn modelId="{5FAB4C30-3D96-BC46-91F1-8184BA4F577F}" type="presOf" srcId="{4F33D606-34D3-9D4C-BD10-1E603AB9D5BC}" destId="{AE752CFF-3FB8-D94A-89B9-D0B4ECC09F26}" srcOrd="0" destOrd="0" presId="urn:microsoft.com/office/officeart/2009/3/layout/StepUpProcess"/>
    <dgm:cxn modelId="{869D5044-D154-5A4A-A533-3E227C3365A4}" srcId="{4425C0AB-EE0B-824A-AD5A-07C57C05840E}" destId="{4F33D606-34D3-9D4C-BD10-1E603AB9D5BC}" srcOrd="1" destOrd="0" parTransId="{09BF398F-E601-784B-A40E-1EC957918B88}" sibTransId="{574B4060-AF73-1047-8D98-8776352CB9A0}"/>
    <dgm:cxn modelId="{F2F09656-6AD5-CD45-9C8E-877ACBAC3086}" type="presOf" srcId="{77F481D6-FC35-8748-88F9-71CCFB24EFC4}" destId="{9A525D6B-AC95-354A-8871-10FD34E0F7CA}" srcOrd="0" destOrd="0" presId="urn:microsoft.com/office/officeart/2009/3/layout/StepUpProcess"/>
    <dgm:cxn modelId="{86836DBA-FCC9-3D43-9C4B-A1C2E8FFD8AE}" srcId="{4425C0AB-EE0B-824A-AD5A-07C57C05840E}" destId="{77F481D6-FC35-8748-88F9-71CCFB24EFC4}" srcOrd="2" destOrd="0" parTransId="{6CFB1B1E-17EA-824C-9F3B-4105ACB29D2E}" sibTransId="{E7656DAB-97FC-8A43-9D5F-9718A40DAAA4}"/>
    <dgm:cxn modelId="{89B424BB-5884-A245-8EA9-7B9808BF002F}" type="presOf" srcId="{4425C0AB-EE0B-824A-AD5A-07C57C05840E}" destId="{EA67F392-5361-AD4B-A50B-7AD1829D79D4}" srcOrd="0" destOrd="0" presId="urn:microsoft.com/office/officeart/2009/3/layout/StepUpProcess"/>
    <dgm:cxn modelId="{587184F8-60DC-8449-9FA9-4BB3648BD9EE}" type="presOf" srcId="{8C47E005-9B2F-AF47-8D89-5E28C1AD9178}" destId="{053BC4AE-6689-684B-83C9-01EC5FB9839D}" srcOrd="0" destOrd="0" presId="urn:microsoft.com/office/officeart/2009/3/layout/StepUpProcess"/>
    <dgm:cxn modelId="{97EEA501-5CA4-CA40-B7C9-2792280FEDD0}" type="presParOf" srcId="{EA67F392-5361-AD4B-A50B-7AD1829D79D4}" destId="{D644A60C-EFD5-4C4E-A269-7CAF5E4C27B1}" srcOrd="0" destOrd="0" presId="urn:microsoft.com/office/officeart/2009/3/layout/StepUpProcess"/>
    <dgm:cxn modelId="{820CE98B-9DB3-6B47-9748-990C2C3AA583}" type="presParOf" srcId="{D644A60C-EFD5-4C4E-A269-7CAF5E4C27B1}" destId="{8A13D2F1-F587-574A-8D5C-B40D5B1E40E7}" srcOrd="0" destOrd="0" presId="urn:microsoft.com/office/officeart/2009/3/layout/StepUpProcess"/>
    <dgm:cxn modelId="{71E17781-E5BD-5043-A1A4-9D229E331B58}" type="presParOf" srcId="{D644A60C-EFD5-4C4E-A269-7CAF5E4C27B1}" destId="{053BC4AE-6689-684B-83C9-01EC5FB9839D}" srcOrd="1" destOrd="0" presId="urn:microsoft.com/office/officeart/2009/3/layout/StepUpProcess"/>
    <dgm:cxn modelId="{9F5BB0C8-F22C-5949-9DEE-0E2FC5EBA2AC}" type="presParOf" srcId="{D644A60C-EFD5-4C4E-A269-7CAF5E4C27B1}" destId="{A712721F-E368-0242-839C-186B79F0F3A2}" srcOrd="2" destOrd="0" presId="urn:microsoft.com/office/officeart/2009/3/layout/StepUpProcess"/>
    <dgm:cxn modelId="{ED55A535-9E38-6142-B77B-88DBB3C6648A}" type="presParOf" srcId="{EA67F392-5361-AD4B-A50B-7AD1829D79D4}" destId="{20433AAC-00D7-8045-87D8-2CEE24F975B4}" srcOrd="1" destOrd="0" presId="urn:microsoft.com/office/officeart/2009/3/layout/StepUpProcess"/>
    <dgm:cxn modelId="{6B987848-01BE-1444-A0BC-C98F60DBC13E}" type="presParOf" srcId="{20433AAC-00D7-8045-87D8-2CEE24F975B4}" destId="{0575296F-23B1-6E47-865F-CCB97133AF26}" srcOrd="0" destOrd="0" presId="urn:microsoft.com/office/officeart/2009/3/layout/StepUpProcess"/>
    <dgm:cxn modelId="{37633E79-0BB9-6F4A-9E53-48E628091CF5}" type="presParOf" srcId="{EA67F392-5361-AD4B-A50B-7AD1829D79D4}" destId="{567708AC-6902-9948-8BB7-1DA0AA14D446}" srcOrd="2" destOrd="0" presId="urn:microsoft.com/office/officeart/2009/3/layout/StepUpProcess"/>
    <dgm:cxn modelId="{F1AF6503-463E-EB43-BF36-FBB39579AF04}" type="presParOf" srcId="{567708AC-6902-9948-8BB7-1DA0AA14D446}" destId="{E1089EB1-C4CD-5E45-869E-29ECB5E0991D}" srcOrd="0" destOrd="0" presId="urn:microsoft.com/office/officeart/2009/3/layout/StepUpProcess"/>
    <dgm:cxn modelId="{927EF683-F239-9A4C-B5A5-81E220288DCD}" type="presParOf" srcId="{567708AC-6902-9948-8BB7-1DA0AA14D446}" destId="{AE752CFF-3FB8-D94A-89B9-D0B4ECC09F26}" srcOrd="1" destOrd="0" presId="urn:microsoft.com/office/officeart/2009/3/layout/StepUpProcess"/>
    <dgm:cxn modelId="{635AB51D-65E4-9A4E-96B9-38DB1335D363}" type="presParOf" srcId="{567708AC-6902-9948-8BB7-1DA0AA14D446}" destId="{494FEFDA-D2BC-624F-952F-735A98D8CC9F}" srcOrd="2" destOrd="0" presId="urn:microsoft.com/office/officeart/2009/3/layout/StepUpProcess"/>
    <dgm:cxn modelId="{352DA7E2-48A5-D04F-B719-8354D3F91B1B}" type="presParOf" srcId="{EA67F392-5361-AD4B-A50B-7AD1829D79D4}" destId="{D232122F-0585-2440-A48F-787A2FAF3F9B}" srcOrd="3" destOrd="0" presId="urn:microsoft.com/office/officeart/2009/3/layout/StepUpProcess"/>
    <dgm:cxn modelId="{56D849FC-329B-014F-A7F9-27F6BEFED985}" type="presParOf" srcId="{D232122F-0585-2440-A48F-787A2FAF3F9B}" destId="{594FD7D7-A9A6-C743-853C-690215C0FF77}" srcOrd="0" destOrd="0" presId="urn:microsoft.com/office/officeart/2009/3/layout/StepUpProcess"/>
    <dgm:cxn modelId="{646D3399-53DD-7C43-B403-0358E9D97145}" type="presParOf" srcId="{EA67F392-5361-AD4B-A50B-7AD1829D79D4}" destId="{66C6C697-3481-0942-960F-B5FA170B444D}" srcOrd="4" destOrd="0" presId="urn:microsoft.com/office/officeart/2009/3/layout/StepUpProcess"/>
    <dgm:cxn modelId="{2998BB49-8D21-4A48-8F78-64D8C76FE953}" type="presParOf" srcId="{66C6C697-3481-0942-960F-B5FA170B444D}" destId="{D85A70B1-AC26-E94D-9646-1D0309D84814}" srcOrd="0" destOrd="0" presId="urn:microsoft.com/office/officeart/2009/3/layout/StepUpProcess"/>
    <dgm:cxn modelId="{0B11A24D-DFA2-C547-9BA6-FBB357C0E72D}" type="presParOf" srcId="{66C6C697-3481-0942-960F-B5FA170B444D}" destId="{9A525D6B-AC95-354A-8871-10FD34E0F7C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F8ED2-D512-4069-93EA-F2771430F744}">
      <dsp:nvSpPr>
        <dsp:cNvPr id="0" name=""/>
        <dsp:cNvSpPr/>
      </dsp:nvSpPr>
      <dsp:spPr>
        <a:xfrm>
          <a:off x="0" y="492404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F0236-422D-4BE5-BF55-003431E4E68E}">
      <dsp:nvSpPr>
        <dsp:cNvPr id="0" name=""/>
        <dsp:cNvSpPr/>
      </dsp:nvSpPr>
      <dsp:spPr>
        <a:xfrm>
          <a:off x="394335" y="226724"/>
          <a:ext cx="5520690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 the need for life-long learning </a:t>
          </a:r>
        </a:p>
      </dsp:txBody>
      <dsp:txXfrm>
        <a:off x="420274" y="252663"/>
        <a:ext cx="5468812" cy="479482"/>
      </dsp:txXfrm>
    </dsp:sp>
    <dsp:sp modelId="{774D1F3A-343C-481C-9808-25335EA84573}">
      <dsp:nvSpPr>
        <dsp:cNvPr id="0" name=""/>
        <dsp:cNvSpPr/>
      </dsp:nvSpPr>
      <dsp:spPr>
        <a:xfrm>
          <a:off x="0" y="1308884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952BF-A246-4EDB-8850-2B6468946EFD}">
      <dsp:nvSpPr>
        <dsp:cNvPr id="0" name=""/>
        <dsp:cNvSpPr/>
      </dsp:nvSpPr>
      <dsp:spPr>
        <a:xfrm>
          <a:off x="394335" y="1043204"/>
          <a:ext cx="5520690" cy="53136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Formulate work and task revisions into problem statements, questions, hypothesis or aims</a:t>
          </a:r>
        </a:p>
      </dsp:txBody>
      <dsp:txXfrm>
        <a:off x="420274" y="1069143"/>
        <a:ext cx="5468812" cy="479482"/>
      </dsp:txXfrm>
    </dsp:sp>
    <dsp:sp modelId="{99FDCC3E-358D-4F61-A50F-736C1C4569D3}">
      <dsp:nvSpPr>
        <dsp:cNvPr id="0" name=""/>
        <dsp:cNvSpPr/>
      </dsp:nvSpPr>
      <dsp:spPr>
        <a:xfrm>
          <a:off x="0" y="2125364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B511B-8FED-4B38-A5A4-A6A6294CE5FC}">
      <dsp:nvSpPr>
        <dsp:cNvPr id="0" name=""/>
        <dsp:cNvSpPr/>
      </dsp:nvSpPr>
      <dsp:spPr>
        <a:xfrm>
          <a:off x="394335" y="1859685"/>
          <a:ext cx="5520690" cy="53136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 the need to work effectively with a team approach</a:t>
          </a:r>
        </a:p>
      </dsp:txBody>
      <dsp:txXfrm>
        <a:off x="420274" y="1885624"/>
        <a:ext cx="5468812" cy="479482"/>
      </dsp:txXfrm>
    </dsp:sp>
    <dsp:sp modelId="{56FB28C9-9F3A-4504-B5AA-09A8C3EFDAF9}">
      <dsp:nvSpPr>
        <dsp:cNvPr id="0" name=""/>
        <dsp:cNvSpPr/>
      </dsp:nvSpPr>
      <dsp:spPr>
        <a:xfrm>
          <a:off x="0" y="2941845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4A442-B000-4952-8983-F089F6C2AD53}">
      <dsp:nvSpPr>
        <dsp:cNvPr id="0" name=""/>
        <dsp:cNvSpPr/>
      </dsp:nvSpPr>
      <dsp:spPr>
        <a:xfrm>
          <a:off x="394335" y="2676165"/>
          <a:ext cx="5520690" cy="53136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Follow steps in quality improvement projects</a:t>
          </a:r>
        </a:p>
      </dsp:txBody>
      <dsp:txXfrm>
        <a:off x="420274" y="2702104"/>
        <a:ext cx="5468812" cy="479482"/>
      </dsp:txXfrm>
    </dsp:sp>
    <dsp:sp modelId="{D2215720-D29D-4875-A9AD-84666526BFD5}">
      <dsp:nvSpPr>
        <dsp:cNvPr id="0" name=""/>
        <dsp:cNvSpPr/>
      </dsp:nvSpPr>
      <dsp:spPr>
        <a:xfrm>
          <a:off x="0" y="3758325"/>
          <a:ext cx="78867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74763-E59C-4157-AB4D-E1C19DDC155C}">
      <dsp:nvSpPr>
        <dsp:cNvPr id="0" name=""/>
        <dsp:cNvSpPr/>
      </dsp:nvSpPr>
      <dsp:spPr>
        <a:xfrm>
          <a:off x="394335" y="3492645"/>
          <a:ext cx="5520690" cy="5313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Identify where information can be disseminated </a:t>
          </a:r>
        </a:p>
      </dsp:txBody>
      <dsp:txXfrm>
        <a:off x="420274" y="3518584"/>
        <a:ext cx="5468812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33C59-958A-BF40-B249-91C22CFD2B9B}">
      <dsp:nvSpPr>
        <dsp:cNvPr id="0" name=""/>
        <dsp:cNvSpPr/>
      </dsp:nvSpPr>
      <dsp:spPr>
        <a:xfrm>
          <a:off x="5076653" y="2529192"/>
          <a:ext cx="2662521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Analyze  results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Make modifications</a:t>
          </a:r>
        </a:p>
      </dsp:txBody>
      <dsp:txXfrm>
        <a:off x="5906610" y="2915485"/>
        <a:ext cx="1801363" cy="1002874"/>
      </dsp:txXfrm>
    </dsp:sp>
    <dsp:sp modelId="{CA2D0946-0BEB-974A-B7D0-836062BD93D5}">
      <dsp:nvSpPr>
        <dsp:cNvPr id="0" name=""/>
        <dsp:cNvSpPr/>
      </dsp:nvSpPr>
      <dsp:spPr>
        <a:xfrm>
          <a:off x="264472" y="2635507"/>
          <a:ext cx="2558653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Measure improvement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Implement</a:t>
          </a:r>
        </a:p>
      </dsp:txBody>
      <dsp:txXfrm>
        <a:off x="295673" y="3021800"/>
        <a:ext cx="1728655" cy="1002874"/>
      </dsp:txXfrm>
    </dsp:sp>
    <dsp:sp modelId="{F320443E-2D20-3548-B908-DBB2A470277C}">
      <dsp:nvSpPr>
        <dsp:cNvPr id="0" name=""/>
        <dsp:cNvSpPr/>
      </dsp:nvSpPr>
      <dsp:spPr>
        <a:xfrm>
          <a:off x="4974177" y="133713"/>
          <a:ext cx="2676050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Set up workstation physician lounge for three months</a:t>
          </a:r>
        </a:p>
      </dsp:txBody>
      <dsp:txXfrm>
        <a:off x="5808193" y="164914"/>
        <a:ext cx="1810833" cy="1002874"/>
      </dsp:txXfrm>
    </dsp:sp>
    <dsp:sp modelId="{9BAA84A0-9C25-9E41-B4BF-2C956045589A}">
      <dsp:nvSpPr>
        <dsp:cNvPr id="0" name=""/>
        <dsp:cNvSpPr/>
      </dsp:nvSpPr>
      <dsp:spPr>
        <a:xfrm>
          <a:off x="257741" y="133713"/>
          <a:ext cx="3210102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Improve evaluation response time</a:t>
          </a:r>
        </a:p>
      </dsp:txBody>
      <dsp:txXfrm>
        <a:off x="288942" y="164914"/>
        <a:ext cx="2184669" cy="1002874"/>
      </dsp:txXfrm>
    </dsp:sp>
    <dsp:sp modelId="{AE6572E6-DE27-E947-A3FF-8B2ECB2B779B}">
      <dsp:nvSpPr>
        <dsp:cNvPr id="0" name=""/>
        <dsp:cNvSpPr/>
      </dsp:nvSpPr>
      <dsp:spPr>
        <a:xfrm>
          <a:off x="1977028" y="253003"/>
          <a:ext cx="1921935" cy="192193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Plan</a:t>
          </a:r>
        </a:p>
      </dsp:txBody>
      <dsp:txXfrm>
        <a:off x="2539950" y="815925"/>
        <a:ext cx="1359013" cy="1359013"/>
      </dsp:txXfrm>
    </dsp:sp>
    <dsp:sp modelId="{2B974836-BEC6-E44B-9EA7-CAB9D3103E57}">
      <dsp:nvSpPr>
        <dsp:cNvPr id="0" name=""/>
        <dsp:cNvSpPr/>
      </dsp:nvSpPr>
      <dsp:spPr>
        <a:xfrm rot="5400000">
          <a:off x="3987736" y="253003"/>
          <a:ext cx="1921935" cy="1921935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</a:t>
          </a:r>
        </a:p>
      </dsp:txBody>
      <dsp:txXfrm rot="-5400000">
        <a:off x="3987736" y="815925"/>
        <a:ext cx="1359013" cy="1359013"/>
      </dsp:txXfrm>
    </dsp:sp>
    <dsp:sp modelId="{AE4E70DB-EA73-9A47-931B-C58BA0786166}">
      <dsp:nvSpPr>
        <dsp:cNvPr id="0" name=""/>
        <dsp:cNvSpPr/>
      </dsp:nvSpPr>
      <dsp:spPr>
        <a:xfrm rot="10800000">
          <a:off x="3987736" y="2263711"/>
          <a:ext cx="1921935" cy="1921935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 rot="10800000">
        <a:off x="3987736" y="2263711"/>
        <a:ext cx="1359013" cy="1359013"/>
      </dsp:txXfrm>
    </dsp:sp>
    <dsp:sp modelId="{E4E85B2E-4E53-9542-A015-693CCF59ABEA}">
      <dsp:nvSpPr>
        <dsp:cNvPr id="0" name=""/>
        <dsp:cNvSpPr/>
      </dsp:nvSpPr>
      <dsp:spPr>
        <a:xfrm rot="16200000">
          <a:off x="1977028" y="2263711"/>
          <a:ext cx="1921935" cy="1921935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Act</a:t>
          </a:r>
        </a:p>
      </dsp:txBody>
      <dsp:txXfrm rot="5400000">
        <a:off x="2539950" y="2263711"/>
        <a:ext cx="1359013" cy="1359013"/>
      </dsp:txXfrm>
    </dsp:sp>
    <dsp:sp modelId="{DF40CA85-6DF4-2644-BB91-02E49FF171A3}">
      <dsp:nvSpPr>
        <dsp:cNvPr id="0" name=""/>
        <dsp:cNvSpPr/>
      </dsp:nvSpPr>
      <dsp:spPr>
        <a:xfrm>
          <a:off x="3611560" y="1819846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EE399-135D-F24C-91FB-3D01C9668EDB}">
      <dsp:nvSpPr>
        <dsp:cNvPr id="0" name=""/>
        <dsp:cNvSpPr/>
      </dsp:nvSpPr>
      <dsp:spPr>
        <a:xfrm rot="10800000">
          <a:off x="3611560" y="2041778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AB73A-BEA9-F743-8572-AC44CA7E602E}">
      <dsp:nvSpPr>
        <dsp:cNvPr id="0" name=""/>
        <dsp:cNvSpPr/>
      </dsp:nvSpPr>
      <dsp:spPr>
        <a:xfrm>
          <a:off x="2570037" y="1299618"/>
          <a:ext cx="2726632" cy="27266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Publication</a:t>
          </a:r>
        </a:p>
      </dsp:txBody>
      <dsp:txXfrm>
        <a:off x="2969343" y="1698924"/>
        <a:ext cx="1928020" cy="1928020"/>
      </dsp:txXfrm>
    </dsp:sp>
    <dsp:sp modelId="{A0C4DABE-E274-3840-9E5E-3711ED8DAB9B}">
      <dsp:nvSpPr>
        <dsp:cNvPr id="0" name=""/>
        <dsp:cNvSpPr/>
      </dsp:nvSpPr>
      <dsp:spPr>
        <a:xfrm>
          <a:off x="3251695" y="207347"/>
          <a:ext cx="1363316" cy="1363316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Journal</a:t>
          </a:r>
        </a:p>
      </dsp:txBody>
      <dsp:txXfrm>
        <a:off x="3451348" y="407000"/>
        <a:ext cx="964010" cy="964010"/>
      </dsp:txXfrm>
    </dsp:sp>
    <dsp:sp modelId="{817C1371-9DF2-2D4E-B57F-E6C167CB584B}">
      <dsp:nvSpPr>
        <dsp:cNvPr id="0" name=""/>
        <dsp:cNvSpPr/>
      </dsp:nvSpPr>
      <dsp:spPr>
        <a:xfrm>
          <a:off x="4599532" y="2868241"/>
          <a:ext cx="1740177" cy="1363316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Structured</a:t>
          </a:r>
        </a:p>
      </dsp:txBody>
      <dsp:txXfrm>
        <a:off x="4854375" y="3067894"/>
        <a:ext cx="1230491" cy="964010"/>
      </dsp:txXfrm>
    </dsp:sp>
    <dsp:sp modelId="{2ED91FEA-040B-6949-9C0C-8CA1A4206757}">
      <dsp:nvSpPr>
        <dsp:cNvPr id="0" name=""/>
        <dsp:cNvSpPr/>
      </dsp:nvSpPr>
      <dsp:spPr>
        <a:xfrm>
          <a:off x="1546990" y="2868241"/>
          <a:ext cx="1700191" cy="1363316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Manuscript</a:t>
          </a:r>
        </a:p>
      </dsp:txBody>
      <dsp:txXfrm>
        <a:off x="1795977" y="3067894"/>
        <a:ext cx="1202217" cy="964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35646-229B-E544-89FC-42A2B3AE69EB}">
      <dsp:nvSpPr>
        <dsp:cNvPr id="0" name=""/>
        <dsp:cNvSpPr/>
      </dsp:nvSpPr>
      <dsp:spPr>
        <a:xfrm>
          <a:off x="-5018496" y="-768891"/>
          <a:ext cx="5976688" cy="5976688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46A04-5E2E-004D-B3AC-B2B31ABE9EB5}">
      <dsp:nvSpPr>
        <dsp:cNvPr id="0" name=""/>
        <dsp:cNvSpPr/>
      </dsp:nvSpPr>
      <dsp:spPr>
        <a:xfrm>
          <a:off x="419181" y="277342"/>
          <a:ext cx="7406410" cy="5550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56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Evaluations</a:t>
          </a:r>
        </a:p>
      </dsp:txBody>
      <dsp:txXfrm>
        <a:off x="419181" y="277342"/>
        <a:ext cx="7406410" cy="555040"/>
      </dsp:txXfrm>
    </dsp:sp>
    <dsp:sp modelId="{7BDAE83A-7DFD-6E44-9F8C-91F0D6B83E54}">
      <dsp:nvSpPr>
        <dsp:cNvPr id="0" name=""/>
        <dsp:cNvSpPr/>
      </dsp:nvSpPr>
      <dsp:spPr>
        <a:xfrm>
          <a:off x="72281" y="207962"/>
          <a:ext cx="693800" cy="693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B22ABD-B4C7-B44F-AC8C-AF9F0A07C234}">
      <dsp:nvSpPr>
        <dsp:cNvPr id="0" name=""/>
        <dsp:cNvSpPr/>
      </dsp:nvSpPr>
      <dsp:spPr>
        <a:xfrm>
          <a:off x="816907" y="1109637"/>
          <a:ext cx="7008684" cy="555040"/>
        </a:xfrm>
        <a:prstGeom prst="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56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Orientation</a:t>
          </a:r>
        </a:p>
      </dsp:txBody>
      <dsp:txXfrm>
        <a:off x="816907" y="1109637"/>
        <a:ext cx="7008684" cy="555040"/>
      </dsp:txXfrm>
    </dsp:sp>
    <dsp:sp modelId="{08F02902-59A6-AC4A-8EC0-5A7933CE53F7}">
      <dsp:nvSpPr>
        <dsp:cNvPr id="0" name=""/>
        <dsp:cNvSpPr/>
      </dsp:nvSpPr>
      <dsp:spPr>
        <a:xfrm>
          <a:off x="470007" y="1040257"/>
          <a:ext cx="693800" cy="693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718BEC-AC54-084B-94D8-E991FA6C9F80}">
      <dsp:nvSpPr>
        <dsp:cNvPr id="0" name=""/>
        <dsp:cNvSpPr/>
      </dsp:nvSpPr>
      <dsp:spPr>
        <a:xfrm>
          <a:off x="938977" y="1941932"/>
          <a:ext cx="6886614" cy="555040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56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Didactics</a:t>
          </a:r>
        </a:p>
      </dsp:txBody>
      <dsp:txXfrm>
        <a:off x="938977" y="1941932"/>
        <a:ext cx="6886614" cy="555040"/>
      </dsp:txXfrm>
    </dsp:sp>
    <dsp:sp modelId="{D0EA9212-ABC7-C64D-8113-D99E39A69D15}">
      <dsp:nvSpPr>
        <dsp:cNvPr id="0" name=""/>
        <dsp:cNvSpPr/>
      </dsp:nvSpPr>
      <dsp:spPr>
        <a:xfrm>
          <a:off x="592077" y="1872552"/>
          <a:ext cx="693800" cy="693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EBB78E-7E3D-4A4E-8BF5-C8105586B474}">
      <dsp:nvSpPr>
        <dsp:cNvPr id="0" name=""/>
        <dsp:cNvSpPr/>
      </dsp:nvSpPr>
      <dsp:spPr>
        <a:xfrm>
          <a:off x="816907" y="2774226"/>
          <a:ext cx="7008684" cy="555040"/>
        </a:xfrm>
        <a:prstGeom prst="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56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Rotation Schedules</a:t>
          </a:r>
        </a:p>
      </dsp:txBody>
      <dsp:txXfrm>
        <a:off x="816907" y="2774226"/>
        <a:ext cx="7008684" cy="555040"/>
      </dsp:txXfrm>
    </dsp:sp>
    <dsp:sp modelId="{08908173-FDB6-CB48-8270-2942A1C96C70}">
      <dsp:nvSpPr>
        <dsp:cNvPr id="0" name=""/>
        <dsp:cNvSpPr/>
      </dsp:nvSpPr>
      <dsp:spPr>
        <a:xfrm>
          <a:off x="470007" y="2704846"/>
          <a:ext cx="693800" cy="693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56253F-3DF8-5F4E-9B01-EF61867AA8F2}">
      <dsp:nvSpPr>
        <dsp:cNvPr id="0" name=""/>
        <dsp:cNvSpPr/>
      </dsp:nvSpPr>
      <dsp:spPr>
        <a:xfrm>
          <a:off x="419181" y="3606521"/>
          <a:ext cx="7406410" cy="555040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564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Curriculum</a:t>
          </a:r>
        </a:p>
      </dsp:txBody>
      <dsp:txXfrm>
        <a:off x="419181" y="3606521"/>
        <a:ext cx="7406410" cy="555040"/>
      </dsp:txXfrm>
    </dsp:sp>
    <dsp:sp modelId="{C686C0C3-B307-324D-A272-294C793FA5AA}">
      <dsp:nvSpPr>
        <dsp:cNvPr id="0" name=""/>
        <dsp:cNvSpPr/>
      </dsp:nvSpPr>
      <dsp:spPr>
        <a:xfrm>
          <a:off x="72281" y="3537141"/>
          <a:ext cx="693800" cy="6938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575DA-14B8-AB45-9091-CFDEB434E2BD}">
      <dsp:nvSpPr>
        <dsp:cNvPr id="0" name=""/>
        <dsp:cNvSpPr/>
      </dsp:nvSpPr>
      <dsp:spPr>
        <a:xfrm>
          <a:off x="624143" y="0"/>
          <a:ext cx="7073631" cy="447600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54254-8084-D44C-B4C2-17F93C320A0A}">
      <dsp:nvSpPr>
        <dsp:cNvPr id="0" name=""/>
        <dsp:cNvSpPr/>
      </dsp:nvSpPr>
      <dsp:spPr>
        <a:xfrm>
          <a:off x="8939" y="1342800"/>
          <a:ext cx="2678617" cy="17904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Identify the problem or opportunity</a:t>
          </a:r>
        </a:p>
      </dsp:txBody>
      <dsp:txXfrm>
        <a:off x="96339" y="1430200"/>
        <a:ext cx="2503817" cy="1615601"/>
      </dsp:txXfrm>
    </dsp:sp>
    <dsp:sp modelId="{73AE7589-3C04-584A-8978-0958CE7AFE43}">
      <dsp:nvSpPr>
        <dsp:cNvPr id="0" name=""/>
        <dsp:cNvSpPr/>
      </dsp:nvSpPr>
      <dsp:spPr>
        <a:xfrm>
          <a:off x="2821650" y="1342800"/>
          <a:ext cx="2678617" cy="1790401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Develop the hypotheses about what the issues may be</a:t>
          </a:r>
        </a:p>
      </dsp:txBody>
      <dsp:txXfrm>
        <a:off x="2909050" y="1430200"/>
        <a:ext cx="2503817" cy="1615601"/>
      </dsp:txXfrm>
    </dsp:sp>
    <dsp:sp modelId="{FC1ACD9F-9CCA-4441-8FB3-A0B63C3AA828}">
      <dsp:nvSpPr>
        <dsp:cNvPr id="0" name=""/>
        <dsp:cNvSpPr/>
      </dsp:nvSpPr>
      <dsp:spPr>
        <a:xfrm>
          <a:off x="5634361" y="1342800"/>
          <a:ext cx="2678617" cy="1790401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Decide  which one to test</a:t>
          </a:r>
        </a:p>
      </dsp:txBody>
      <dsp:txXfrm>
        <a:off x="5721761" y="1430200"/>
        <a:ext cx="2503817" cy="1615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A84A0-9C25-9E41-B4BF-2C956045589A}">
      <dsp:nvSpPr>
        <dsp:cNvPr id="0" name=""/>
        <dsp:cNvSpPr/>
      </dsp:nvSpPr>
      <dsp:spPr>
        <a:xfrm>
          <a:off x="803875" y="0"/>
          <a:ext cx="3210102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Improve evaluation response time</a:t>
          </a:r>
        </a:p>
      </dsp:txBody>
      <dsp:txXfrm>
        <a:off x="835076" y="31201"/>
        <a:ext cx="2184669" cy="1002874"/>
      </dsp:txXfrm>
    </dsp:sp>
    <dsp:sp modelId="{AE6572E6-DE27-E947-A3FF-8B2ECB2B779B}">
      <dsp:nvSpPr>
        <dsp:cNvPr id="0" name=""/>
        <dsp:cNvSpPr/>
      </dsp:nvSpPr>
      <dsp:spPr>
        <a:xfrm>
          <a:off x="1977028" y="253003"/>
          <a:ext cx="1921935" cy="192193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Plan</a:t>
          </a:r>
        </a:p>
      </dsp:txBody>
      <dsp:txXfrm>
        <a:off x="2539950" y="815925"/>
        <a:ext cx="1359013" cy="1359013"/>
      </dsp:txXfrm>
    </dsp:sp>
    <dsp:sp modelId="{2B974836-BEC6-E44B-9EA7-CAB9D3103E57}">
      <dsp:nvSpPr>
        <dsp:cNvPr id="0" name=""/>
        <dsp:cNvSpPr/>
      </dsp:nvSpPr>
      <dsp:spPr>
        <a:xfrm rot="5400000">
          <a:off x="3987736" y="253003"/>
          <a:ext cx="1921935" cy="1921935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</a:t>
          </a:r>
        </a:p>
      </dsp:txBody>
      <dsp:txXfrm rot="-5400000">
        <a:off x="3987736" y="815925"/>
        <a:ext cx="1359013" cy="1359013"/>
      </dsp:txXfrm>
    </dsp:sp>
    <dsp:sp modelId="{AE4E70DB-EA73-9A47-931B-C58BA0786166}">
      <dsp:nvSpPr>
        <dsp:cNvPr id="0" name=""/>
        <dsp:cNvSpPr/>
      </dsp:nvSpPr>
      <dsp:spPr>
        <a:xfrm rot="10800000">
          <a:off x="3987736" y="2263711"/>
          <a:ext cx="1921935" cy="1921935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 rot="10800000">
        <a:off x="3987736" y="2263711"/>
        <a:ext cx="1359013" cy="1359013"/>
      </dsp:txXfrm>
    </dsp:sp>
    <dsp:sp modelId="{E4E85B2E-4E53-9542-A015-693CCF59ABEA}">
      <dsp:nvSpPr>
        <dsp:cNvPr id="0" name=""/>
        <dsp:cNvSpPr/>
      </dsp:nvSpPr>
      <dsp:spPr>
        <a:xfrm rot="16200000">
          <a:off x="1977028" y="2263711"/>
          <a:ext cx="1921935" cy="1921935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Act</a:t>
          </a:r>
        </a:p>
      </dsp:txBody>
      <dsp:txXfrm rot="5400000">
        <a:off x="2539950" y="2263711"/>
        <a:ext cx="1359013" cy="1359013"/>
      </dsp:txXfrm>
    </dsp:sp>
    <dsp:sp modelId="{DF40CA85-6DF4-2644-BB91-02E49FF171A3}">
      <dsp:nvSpPr>
        <dsp:cNvPr id="0" name=""/>
        <dsp:cNvSpPr/>
      </dsp:nvSpPr>
      <dsp:spPr>
        <a:xfrm>
          <a:off x="3611560" y="1819846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EE399-135D-F24C-91FB-3D01C9668EDB}">
      <dsp:nvSpPr>
        <dsp:cNvPr id="0" name=""/>
        <dsp:cNvSpPr/>
      </dsp:nvSpPr>
      <dsp:spPr>
        <a:xfrm rot="10800000">
          <a:off x="3611560" y="2041778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5599-3605-C047-A19A-1F1868504CB2}">
      <dsp:nvSpPr>
        <dsp:cNvPr id="0" name=""/>
        <dsp:cNvSpPr/>
      </dsp:nvSpPr>
      <dsp:spPr>
        <a:xfrm>
          <a:off x="0" y="0"/>
          <a:ext cx="6703695" cy="19973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Test the solution</a:t>
          </a:r>
          <a:endParaRPr lang="en-US" sz="5500" kern="1200" dirty="0"/>
        </a:p>
      </dsp:txBody>
      <dsp:txXfrm>
        <a:off x="58502" y="58502"/>
        <a:ext cx="4639233" cy="1880388"/>
      </dsp:txXfrm>
    </dsp:sp>
    <dsp:sp modelId="{615AAAA9-878C-AB40-8DFD-D92500159821}">
      <dsp:nvSpPr>
        <dsp:cNvPr id="0" name=""/>
        <dsp:cNvSpPr/>
      </dsp:nvSpPr>
      <dsp:spPr>
        <a:xfrm>
          <a:off x="1183004" y="2441257"/>
          <a:ext cx="6703695" cy="1997392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Measure the result</a:t>
          </a:r>
        </a:p>
      </dsp:txBody>
      <dsp:txXfrm>
        <a:off x="1241506" y="2499759"/>
        <a:ext cx="4105380" cy="1880388"/>
      </dsp:txXfrm>
    </dsp:sp>
    <dsp:sp modelId="{719EE4D0-EA54-AD43-99D7-87E1B87FAC0D}">
      <dsp:nvSpPr>
        <dsp:cNvPr id="0" name=""/>
        <dsp:cNvSpPr/>
      </dsp:nvSpPr>
      <dsp:spPr>
        <a:xfrm>
          <a:off x="5405389" y="1570172"/>
          <a:ext cx="1298305" cy="12983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697508" y="1570172"/>
        <a:ext cx="714067" cy="9769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0443E-2D20-3548-B908-DBB2A470277C}">
      <dsp:nvSpPr>
        <dsp:cNvPr id="0" name=""/>
        <dsp:cNvSpPr/>
      </dsp:nvSpPr>
      <dsp:spPr>
        <a:xfrm>
          <a:off x="4890131" y="0"/>
          <a:ext cx="2192693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Set up workstation physician lounge for three months</a:t>
          </a:r>
        </a:p>
      </dsp:txBody>
      <dsp:txXfrm>
        <a:off x="5579140" y="31201"/>
        <a:ext cx="1472483" cy="1002874"/>
      </dsp:txXfrm>
    </dsp:sp>
    <dsp:sp modelId="{9BAA84A0-9C25-9E41-B4BF-2C956045589A}">
      <dsp:nvSpPr>
        <dsp:cNvPr id="0" name=""/>
        <dsp:cNvSpPr/>
      </dsp:nvSpPr>
      <dsp:spPr>
        <a:xfrm>
          <a:off x="803875" y="0"/>
          <a:ext cx="3210102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Improve evaluation response time</a:t>
          </a:r>
        </a:p>
      </dsp:txBody>
      <dsp:txXfrm>
        <a:off x="835076" y="31201"/>
        <a:ext cx="2184669" cy="1002874"/>
      </dsp:txXfrm>
    </dsp:sp>
    <dsp:sp modelId="{AE6572E6-DE27-E947-A3FF-8B2ECB2B779B}">
      <dsp:nvSpPr>
        <dsp:cNvPr id="0" name=""/>
        <dsp:cNvSpPr/>
      </dsp:nvSpPr>
      <dsp:spPr>
        <a:xfrm>
          <a:off x="1977028" y="253003"/>
          <a:ext cx="1921935" cy="192193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Plan</a:t>
          </a:r>
        </a:p>
      </dsp:txBody>
      <dsp:txXfrm>
        <a:off x="2539950" y="815925"/>
        <a:ext cx="1359013" cy="1359013"/>
      </dsp:txXfrm>
    </dsp:sp>
    <dsp:sp modelId="{2B974836-BEC6-E44B-9EA7-CAB9D3103E57}">
      <dsp:nvSpPr>
        <dsp:cNvPr id="0" name=""/>
        <dsp:cNvSpPr/>
      </dsp:nvSpPr>
      <dsp:spPr>
        <a:xfrm rot="5400000">
          <a:off x="3987736" y="253003"/>
          <a:ext cx="1921935" cy="1921935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</a:t>
          </a:r>
        </a:p>
      </dsp:txBody>
      <dsp:txXfrm rot="-5400000">
        <a:off x="3987736" y="815925"/>
        <a:ext cx="1359013" cy="1359013"/>
      </dsp:txXfrm>
    </dsp:sp>
    <dsp:sp modelId="{AE4E70DB-EA73-9A47-931B-C58BA0786166}">
      <dsp:nvSpPr>
        <dsp:cNvPr id="0" name=""/>
        <dsp:cNvSpPr/>
      </dsp:nvSpPr>
      <dsp:spPr>
        <a:xfrm rot="10800000">
          <a:off x="3987736" y="2263711"/>
          <a:ext cx="1921935" cy="1921935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 rot="10800000">
        <a:off x="3987736" y="2263711"/>
        <a:ext cx="1359013" cy="1359013"/>
      </dsp:txXfrm>
    </dsp:sp>
    <dsp:sp modelId="{E4E85B2E-4E53-9542-A015-693CCF59ABEA}">
      <dsp:nvSpPr>
        <dsp:cNvPr id="0" name=""/>
        <dsp:cNvSpPr/>
      </dsp:nvSpPr>
      <dsp:spPr>
        <a:xfrm rot="16200000">
          <a:off x="1977028" y="2263711"/>
          <a:ext cx="1921935" cy="1921935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Act</a:t>
          </a:r>
        </a:p>
      </dsp:txBody>
      <dsp:txXfrm rot="5400000">
        <a:off x="2539950" y="2263711"/>
        <a:ext cx="1359013" cy="1359013"/>
      </dsp:txXfrm>
    </dsp:sp>
    <dsp:sp modelId="{DF40CA85-6DF4-2644-BB91-02E49FF171A3}">
      <dsp:nvSpPr>
        <dsp:cNvPr id="0" name=""/>
        <dsp:cNvSpPr/>
      </dsp:nvSpPr>
      <dsp:spPr>
        <a:xfrm>
          <a:off x="3611560" y="1819846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EE399-135D-F24C-91FB-3D01C9668EDB}">
      <dsp:nvSpPr>
        <dsp:cNvPr id="0" name=""/>
        <dsp:cNvSpPr/>
      </dsp:nvSpPr>
      <dsp:spPr>
        <a:xfrm rot="10800000">
          <a:off x="3611560" y="2041778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582C1-6DD9-F74E-8A92-240003F7445E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Check</a:t>
          </a:r>
        </a:p>
      </dsp:txBody>
      <dsp:txXfrm>
        <a:off x="3294175" y="2352385"/>
        <a:ext cx="1336450" cy="1148939"/>
      </dsp:txXfrm>
    </dsp:sp>
    <dsp:sp modelId="{429BBCF9-00E3-8F43-9F66-60A21E208D5C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Try more?</a:t>
          </a:r>
        </a:p>
      </dsp:txBody>
      <dsp:txXfrm>
        <a:off x="1953570" y="1712203"/>
        <a:ext cx="807100" cy="802154"/>
      </dsp:txXfrm>
    </dsp:sp>
    <dsp:sp modelId="{40603993-89DB-2A45-8128-E7F59D054468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Results</a:t>
          </a:r>
        </a:p>
      </dsp:txBody>
      <dsp:txXfrm rot="-20700000">
        <a:off x="2804160" y="528320"/>
        <a:ext cx="894080" cy="894080"/>
      </dsp:txXfrm>
    </dsp:sp>
    <dsp:sp modelId="{A7FC3E95-12F0-AD49-9034-0783B8FA0CA1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C0990-F7F9-A54B-B3E9-1ED398F77CCB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6A81B0-FBAD-3745-86CF-2797440E882F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33C59-958A-BF40-B249-91C22CFD2B9B}">
      <dsp:nvSpPr>
        <dsp:cNvPr id="0" name=""/>
        <dsp:cNvSpPr/>
      </dsp:nvSpPr>
      <dsp:spPr>
        <a:xfrm>
          <a:off x="5076653" y="2529192"/>
          <a:ext cx="2662521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Analyze  results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Make modifications</a:t>
          </a:r>
        </a:p>
      </dsp:txBody>
      <dsp:txXfrm>
        <a:off x="5906610" y="2915485"/>
        <a:ext cx="1801363" cy="1002874"/>
      </dsp:txXfrm>
    </dsp:sp>
    <dsp:sp modelId="{F320443E-2D20-3548-B908-DBB2A470277C}">
      <dsp:nvSpPr>
        <dsp:cNvPr id="0" name=""/>
        <dsp:cNvSpPr/>
      </dsp:nvSpPr>
      <dsp:spPr>
        <a:xfrm>
          <a:off x="4974177" y="133713"/>
          <a:ext cx="2676050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Set up workstation physician lounge for three months</a:t>
          </a:r>
        </a:p>
      </dsp:txBody>
      <dsp:txXfrm>
        <a:off x="5808193" y="164914"/>
        <a:ext cx="1810833" cy="1002874"/>
      </dsp:txXfrm>
    </dsp:sp>
    <dsp:sp modelId="{9BAA84A0-9C25-9E41-B4BF-2C956045589A}">
      <dsp:nvSpPr>
        <dsp:cNvPr id="0" name=""/>
        <dsp:cNvSpPr/>
      </dsp:nvSpPr>
      <dsp:spPr>
        <a:xfrm>
          <a:off x="257741" y="133713"/>
          <a:ext cx="3210102" cy="1420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Improve evaluation response time</a:t>
          </a:r>
        </a:p>
      </dsp:txBody>
      <dsp:txXfrm>
        <a:off x="288942" y="164914"/>
        <a:ext cx="2184669" cy="1002874"/>
      </dsp:txXfrm>
    </dsp:sp>
    <dsp:sp modelId="{AE6572E6-DE27-E947-A3FF-8B2ECB2B779B}">
      <dsp:nvSpPr>
        <dsp:cNvPr id="0" name=""/>
        <dsp:cNvSpPr/>
      </dsp:nvSpPr>
      <dsp:spPr>
        <a:xfrm>
          <a:off x="1977028" y="253003"/>
          <a:ext cx="1921935" cy="192193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Plan</a:t>
          </a:r>
        </a:p>
      </dsp:txBody>
      <dsp:txXfrm>
        <a:off x="2539950" y="815925"/>
        <a:ext cx="1359013" cy="1359013"/>
      </dsp:txXfrm>
    </dsp:sp>
    <dsp:sp modelId="{2B974836-BEC6-E44B-9EA7-CAB9D3103E57}">
      <dsp:nvSpPr>
        <dsp:cNvPr id="0" name=""/>
        <dsp:cNvSpPr/>
      </dsp:nvSpPr>
      <dsp:spPr>
        <a:xfrm rot="5400000">
          <a:off x="3987736" y="253003"/>
          <a:ext cx="1921935" cy="1921935"/>
        </a:xfrm>
        <a:prstGeom prst="pieWedg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</a:t>
          </a:r>
        </a:p>
      </dsp:txBody>
      <dsp:txXfrm rot="-5400000">
        <a:off x="3987736" y="815925"/>
        <a:ext cx="1359013" cy="1359013"/>
      </dsp:txXfrm>
    </dsp:sp>
    <dsp:sp modelId="{AE4E70DB-EA73-9A47-931B-C58BA0786166}">
      <dsp:nvSpPr>
        <dsp:cNvPr id="0" name=""/>
        <dsp:cNvSpPr/>
      </dsp:nvSpPr>
      <dsp:spPr>
        <a:xfrm rot="10800000">
          <a:off x="3987736" y="2263711"/>
          <a:ext cx="1921935" cy="1921935"/>
        </a:xfrm>
        <a:prstGeom prst="pieWedg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 rot="10800000">
        <a:off x="3987736" y="2263711"/>
        <a:ext cx="1359013" cy="1359013"/>
      </dsp:txXfrm>
    </dsp:sp>
    <dsp:sp modelId="{E4E85B2E-4E53-9542-A015-693CCF59ABEA}">
      <dsp:nvSpPr>
        <dsp:cNvPr id="0" name=""/>
        <dsp:cNvSpPr/>
      </dsp:nvSpPr>
      <dsp:spPr>
        <a:xfrm rot="16200000">
          <a:off x="1977028" y="2263711"/>
          <a:ext cx="1921935" cy="1921935"/>
        </a:xfrm>
        <a:prstGeom prst="pieWedg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Act</a:t>
          </a:r>
        </a:p>
      </dsp:txBody>
      <dsp:txXfrm rot="5400000">
        <a:off x="2539950" y="2263711"/>
        <a:ext cx="1359013" cy="1359013"/>
      </dsp:txXfrm>
    </dsp:sp>
    <dsp:sp modelId="{DF40CA85-6DF4-2644-BB91-02E49FF171A3}">
      <dsp:nvSpPr>
        <dsp:cNvPr id="0" name=""/>
        <dsp:cNvSpPr/>
      </dsp:nvSpPr>
      <dsp:spPr>
        <a:xfrm>
          <a:off x="3611560" y="1819846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EE399-135D-F24C-91FB-3D01C9668EDB}">
      <dsp:nvSpPr>
        <dsp:cNvPr id="0" name=""/>
        <dsp:cNvSpPr/>
      </dsp:nvSpPr>
      <dsp:spPr>
        <a:xfrm rot="10800000">
          <a:off x="3611560" y="2041778"/>
          <a:ext cx="663578" cy="57702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3D2F1-F587-574A-8D5C-B40D5B1E40E7}">
      <dsp:nvSpPr>
        <dsp:cNvPr id="0" name=""/>
        <dsp:cNvSpPr/>
      </dsp:nvSpPr>
      <dsp:spPr>
        <a:xfrm rot="5400000">
          <a:off x="514174" y="1563161"/>
          <a:ext cx="1531162" cy="25478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BC4AE-6689-684B-83C9-01EC5FB9839D}">
      <dsp:nvSpPr>
        <dsp:cNvPr id="0" name=""/>
        <dsp:cNvSpPr/>
      </dsp:nvSpPr>
      <dsp:spPr>
        <a:xfrm>
          <a:off x="258585" y="2324411"/>
          <a:ext cx="2300186" cy="201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Measure the results</a:t>
          </a:r>
        </a:p>
      </dsp:txBody>
      <dsp:txXfrm>
        <a:off x="258585" y="2324411"/>
        <a:ext cx="2300186" cy="2016248"/>
      </dsp:txXfrm>
    </dsp:sp>
    <dsp:sp modelId="{A712721F-E368-0242-839C-186B79F0F3A2}">
      <dsp:nvSpPr>
        <dsp:cNvPr id="0" name=""/>
        <dsp:cNvSpPr/>
      </dsp:nvSpPr>
      <dsp:spPr>
        <a:xfrm>
          <a:off x="2124774" y="1375588"/>
          <a:ext cx="433997" cy="433997"/>
        </a:xfrm>
        <a:prstGeom prst="triangle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89EB1-C4CD-5E45-869E-29ECB5E0991D}">
      <dsp:nvSpPr>
        <dsp:cNvPr id="0" name=""/>
        <dsp:cNvSpPr/>
      </dsp:nvSpPr>
      <dsp:spPr>
        <a:xfrm rot="5400000">
          <a:off x="3330052" y="866370"/>
          <a:ext cx="1531162" cy="25478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52CFF-3FB8-D94A-89B9-D0B4ECC09F26}">
      <dsp:nvSpPr>
        <dsp:cNvPr id="0" name=""/>
        <dsp:cNvSpPr/>
      </dsp:nvSpPr>
      <dsp:spPr>
        <a:xfrm>
          <a:off x="3074463" y="1627619"/>
          <a:ext cx="2300186" cy="201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Make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recommendations</a:t>
          </a:r>
        </a:p>
      </dsp:txBody>
      <dsp:txXfrm>
        <a:off x="3074463" y="1627619"/>
        <a:ext cx="2300186" cy="2016248"/>
      </dsp:txXfrm>
    </dsp:sp>
    <dsp:sp modelId="{494FEFDA-D2BC-624F-952F-735A98D8CC9F}">
      <dsp:nvSpPr>
        <dsp:cNvPr id="0" name=""/>
        <dsp:cNvSpPr/>
      </dsp:nvSpPr>
      <dsp:spPr>
        <a:xfrm>
          <a:off x="4940652" y="678796"/>
          <a:ext cx="433997" cy="433997"/>
        </a:xfrm>
        <a:prstGeom prst="triangle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A70B1-AC26-E94D-9646-1D0309D84814}">
      <dsp:nvSpPr>
        <dsp:cNvPr id="0" name=""/>
        <dsp:cNvSpPr/>
      </dsp:nvSpPr>
      <dsp:spPr>
        <a:xfrm rot="5400000">
          <a:off x="6145929" y="169578"/>
          <a:ext cx="1531162" cy="254782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25D6B-AC95-354A-8871-10FD34E0F7CA}">
      <dsp:nvSpPr>
        <dsp:cNvPr id="0" name=""/>
        <dsp:cNvSpPr/>
      </dsp:nvSpPr>
      <dsp:spPr>
        <a:xfrm>
          <a:off x="5890340" y="930827"/>
          <a:ext cx="2300186" cy="2016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Implement/refine</a:t>
          </a:r>
        </a:p>
      </dsp:txBody>
      <dsp:txXfrm>
        <a:off x="5890340" y="930827"/>
        <a:ext cx="2300186" cy="2016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E93E-5F7F-184D-A4E8-94CA3862B532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7206-340A-194E-9A97-1CE564B49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101DC-9367-F348-824C-872EF85B0F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2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3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5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1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99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5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10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6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450975" y="639763"/>
            <a:ext cx="4268788" cy="3201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16989" y="4055019"/>
            <a:ext cx="5735898" cy="3841720"/>
          </a:xfrm>
          <a:prstGeom prst="rect">
            <a:avLst/>
          </a:prstGeom>
        </p:spPr>
        <p:txBody>
          <a:bodyPr lIns="93198" tIns="93198" rIns="93198" bIns="93198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707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3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2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="1">
                <a:effectLst/>
              </a:rPr>
            </a:b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4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4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2018</a:t>
            </a:r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artnersInMedEd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mailto:heather@partnersinmeded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We all need scholarly activity, including coordinators!       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Pam Royston, PhD</a:t>
            </a:r>
          </a:p>
          <a:p>
            <a:r>
              <a:rPr lang="en-US" dirty="0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9C350-FAE5-CC40-B975-8524BFD54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359786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0E0BC8-8D90-DB49-8D18-32F5A345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Our QI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6A207-445E-4748-AB53-8D029D91F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73206-4B44-E64E-A812-1CD9089B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9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6BFBA28-877A-2846-8D65-C5B26340E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117076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EF7EFD-9521-B142-81CD-A30171E8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D</a:t>
            </a:r>
            <a:r>
              <a:rPr lang="en-US" sz="4000" dirty="0"/>
              <a:t> - </a:t>
            </a:r>
            <a:r>
              <a:rPr lang="en-US" sz="3600" dirty="0"/>
              <a:t>Do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0501D-831B-F949-B8F7-9A2CA423A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1D74F-09E5-3847-8CDF-E05496000B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717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9C350-FAE5-CC40-B975-8524BFD54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151705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0E0BC8-8D90-DB49-8D18-32F5A345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Our QI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6A207-445E-4748-AB53-8D029D91F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73206-4B44-E64E-A812-1CD9089B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97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9F17F-8C2D-CF48-842C-6F27AED5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 - Check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972F4C-184A-E649-B345-F5042692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base"/>
            <a:r>
              <a:rPr lang="en-US" dirty="0"/>
              <a:t>Analyze the project's results against the expectations  </a:t>
            </a:r>
          </a:p>
          <a:p>
            <a:pPr fontAlgn="base"/>
            <a:r>
              <a:rPr lang="en-US" dirty="0"/>
              <a:t>Don't settle for a less-than-satisfactory solution. Move on to the final phase (</a:t>
            </a:r>
            <a:r>
              <a:rPr lang="en-US" b="1" dirty="0"/>
              <a:t>Act</a:t>
            </a:r>
            <a:r>
              <a:rPr lang="en-US" dirty="0"/>
              <a:t>) only when you're genuinely happy with the trial's outcome.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C3687-0020-1146-AFF7-027E4853C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BE016-3A5D-DD46-AA22-DEB240032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D68910-38FE-C240-95D4-C063CA8D3DE6}" type="slidenum">
              <a:rPr lang="en-US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US" alt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8F84C9-871F-A341-BE65-CF3D8976C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815882"/>
              </p:ext>
            </p:extLst>
          </p:nvPr>
        </p:nvGraphicFramePr>
        <p:xfrm>
          <a:off x="3409950" y="1150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1845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9C350-FAE5-CC40-B975-8524BFD54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952159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0E0BC8-8D90-DB49-8D18-32F5A345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Our QI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6A207-445E-4748-AB53-8D029D91F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73206-4B44-E64E-A812-1CD9089B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02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9F17F-8C2D-CF48-842C-6F27AED5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 - 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C3687-0020-1146-AFF7-027E4853C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BE016-3A5D-DD46-AA22-DEB240032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D68910-38FE-C240-95D4-C063CA8D3DE6}" type="slidenum">
              <a:rPr lang="en-US" altLang="en-US" smtClean="0"/>
              <a:pPr>
                <a:spcAft>
                  <a:spcPts val="600"/>
                </a:spcAft>
                <a:defRPr/>
              </a:pPr>
              <a:t>15</a:t>
            </a:fld>
            <a:endParaRPr lang="en-US" alt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8F84C9-871F-A341-BE65-CF3D8976C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819050"/>
              </p:ext>
            </p:extLst>
          </p:nvPr>
        </p:nvGraphicFramePr>
        <p:xfrm>
          <a:off x="318977" y="1414563"/>
          <a:ext cx="8196373" cy="5018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693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9C350-FAE5-CC40-B975-8524BFD54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525259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0E0BC8-8D90-DB49-8D18-32F5A345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Our QI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6A207-445E-4748-AB53-8D029D91F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73206-4B44-E64E-A812-1CD9089B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58517-9FDF-4F49-B8DA-9AC2FF0A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do now???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FCB2-1A78-0543-AA8E-133BA90C9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DF56C-A46D-BD42-B4ED-5ADF586B6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B5BCC-9E5A-2449-9E72-635A47DD8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16" y="2257778"/>
            <a:ext cx="4612941" cy="28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06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F3BB2-E10B-0743-8C63-0E3BF1FF5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share our project!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D2A38-515D-7743-8C81-60CF70D4D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E3CEE-2173-824C-A7C3-58D654785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626A02-8DFD-8244-BFF5-17566D37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8058"/>
            <a:ext cx="7622215" cy="4438905"/>
          </a:xfrm>
        </p:spPr>
        <p:txBody>
          <a:bodyPr/>
          <a:lstStyle/>
          <a:p>
            <a:pPr marL="2917825" indent="-222250"/>
            <a:r>
              <a:rPr lang="en-US" dirty="0"/>
              <a:t>Poster</a:t>
            </a:r>
          </a:p>
          <a:p>
            <a:pPr marL="2917825" indent="-222250"/>
            <a:r>
              <a:rPr lang="en-US" dirty="0"/>
              <a:t>Presentation</a:t>
            </a:r>
          </a:p>
          <a:p>
            <a:pPr marL="2917825" indent="-222250"/>
            <a:r>
              <a:rPr lang="en-US" dirty="0"/>
              <a:t>Publication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12F72-3715-6440-B8D1-2432582EC72D}"/>
              </a:ext>
            </a:extLst>
          </p:cNvPr>
          <p:cNvSpPr/>
          <p:nvPr/>
        </p:nvSpPr>
        <p:spPr>
          <a:xfrm>
            <a:off x="1989344" y="3753566"/>
            <a:ext cx="5430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Black" panose="02000503020000020003" pitchFamily="2" charset="0"/>
              </a:rPr>
              <a:t>And Where????</a:t>
            </a:r>
          </a:p>
        </p:txBody>
      </p:sp>
    </p:spTree>
    <p:extLst>
      <p:ext uri="{BB962C8B-B14F-4D97-AF65-F5344CB8AC3E}">
        <p14:creationId xmlns:p14="http://schemas.microsoft.com/office/powerpoint/2010/main" val="502843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11877F-8794-FC48-B674-74863741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8058"/>
            <a:ext cx="4010102" cy="4438905"/>
          </a:xfrm>
        </p:spPr>
        <p:txBody>
          <a:bodyPr/>
          <a:lstStyle/>
          <a:p>
            <a:r>
              <a:rPr lang="en-US" dirty="0"/>
              <a:t>Advantage </a:t>
            </a:r>
          </a:p>
          <a:p>
            <a:pPr lvl="1"/>
            <a:r>
              <a:rPr lang="en-US" dirty="0"/>
              <a:t>Quite a few venues </a:t>
            </a:r>
          </a:p>
          <a:p>
            <a:pPr lvl="1"/>
            <a:r>
              <a:rPr lang="en-US" dirty="0"/>
              <a:t>Conferences able to take more posters</a:t>
            </a:r>
          </a:p>
          <a:p>
            <a:pPr marL="457200" lvl="1" indent="0">
              <a:buNone/>
            </a:pPr>
            <a:endParaRPr lang="en-US" dirty="0"/>
          </a:p>
          <a:p>
            <a:pPr marL="288925" lvl="1" indent="-266700"/>
            <a:r>
              <a:rPr lang="en-US" sz="2600" dirty="0"/>
              <a:t>Disadvantage</a:t>
            </a:r>
          </a:p>
          <a:p>
            <a:pPr marL="746125" lvl="2" indent="-266700"/>
            <a:r>
              <a:rPr lang="en-US" sz="2200" dirty="0"/>
              <a:t>Limited amount of space to convey data</a:t>
            </a:r>
          </a:p>
          <a:p>
            <a:pPr marL="746125" lvl="2" indent="-266700"/>
            <a:endParaRPr lang="en-US" sz="2200" dirty="0"/>
          </a:p>
          <a:p>
            <a:pPr marL="746125" lvl="2" indent="-266700"/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DE5F7-B85B-6748-ABA2-AD08A0E6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EF79A-CED1-5942-A6C2-B73369538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0AB65-AD22-D94C-8343-74B05D2CF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6F2B6-4BEE-ED43-A0FC-AD8FB3FF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37" y="1738058"/>
            <a:ext cx="4010102" cy="28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40260" y="466893"/>
            <a:ext cx="7848600" cy="91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+mj-lt"/>
                <a:ea typeface="ＭＳ Ｐゴシック" charset="-128"/>
              </a:rPr>
              <a:t>Introducing Your Presenter…</a:t>
            </a:r>
            <a:endParaRPr lang="en-US" altLang="en-US" sz="3600" b="1" i="1" dirty="0">
              <a:solidFill>
                <a:schemeClr val="tx1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0903" y="1951149"/>
            <a:ext cx="42769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j-lt"/>
              </a:rPr>
              <a:t>Pamela Royston, </a:t>
            </a:r>
            <a:r>
              <a:rPr lang="en-US" sz="1800" dirty="0" err="1">
                <a:latin typeface="+mj-lt"/>
              </a:rPr>
              <a:t>Ph.D</a:t>
            </a:r>
            <a:endParaRPr lang="en-US" sz="1800" dirty="0">
              <a:latin typeface="+mj-lt"/>
            </a:endParaRPr>
          </a:p>
          <a:p>
            <a:pPr algn="ctr">
              <a:defRPr/>
            </a:pPr>
            <a:endParaRPr lang="en-US" sz="180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DIO, GME &amp; Finance Expert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Over 25 years experience in medical education, both undergraduate and graduate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Institutional, Program, FQHC start-up and maintenance 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National Speaker GME Accreditation and Financing </a:t>
            </a:r>
          </a:p>
          <a:p>
            <a:pPr marL="171450" indent="-171450" algn="ctr"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33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CF729-7EFF-4208-A291-0C0C262B6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5955" b="17048"/>
          <a:stretch/>
        </p:blipFill>
        <p:spPr>
          <a:xfrm>
            <a:off x="1200728" y="1848376"/>
            <a:ext cx="2481214" cy="3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9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FE79A8-A594-CB4A-8142-66D6D72FC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need to submit 6-12 months prior</a:t>
            </a:r>
          </a:p>
          <a:p>
            <a:r>
              <a:rPr lang="en-US" dirty="0"/>
              <a:t>Sometimes the project is in the development phase</a:t>
            </a:r>
          </a:p>
          <a:p>
            <a:r>
              <a:rPr lang="en-US" dirty="0"/>
              <a:t>Be prepared to talk for an hour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71D0DB-8BC8-014A-8EE5-62598049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D708A-A326-AD47-A783-C57BFBC6DA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6D3D0-69F9-2D42-8BA8-E20C0EF013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F263A-C0FD-E242-8CFE-B4516D62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842" y="3025147"/>
            <a:ext cx="2810108" cy="28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8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04D40E-1E3C-D24A-B71A-9A9C53639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456618"/>
              </p:ext>
            </p:extLst>
          </p:nvPr>
        </p:nvGraphicFramePr>
        <p:xfrm>
          <a:off x="784767" y="1572029"/>
          <a:ext cx="7886700" cy="443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DAFC5BB-6F6B-7B40-ABBE-7A50F8B82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369889" cy="1325563"/>
          </a:xfrm>
        </p:spPr>
        <p:txBody>
          <a:bodyPr/>
          <a:lstStyle/>
          <a:p>
            <a:pPr algn="ctr"/>
            <a:r>
              <a:rPr lang="en-US" dirty="0"/>
              <a:t>Publication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34D3D-A282-8A45-8F94-CDE4FE5F64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F8986-D1D6-3540-9D58-92740054D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88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F2CB54-8943-F04E-BD8B-EE7627FD6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On-line journal clubs</a:t>
            </a:r>
          </a:p>
          <a:p>
            <a:r>
              <a:rPr lang="en-US" dirty="0"/>
              <a:t>Video conference networking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What are your ideas?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9AA6E4-C58F-8A4E-9EDB-79A92180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just need good ideas!!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18089-6178-6947-824B-62FDE71A47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00A-94BC-BE43-963F-E6ACB176C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" name="Picture 6" descr="../../../../Volumes/douglas/how%20to%20access%20your%20on-demand/clipart/b34b88001bbdaea11">
            <a:extLst>
              <a:ext uri="{FF2B5EF4-FFF2-40B4-BE49-F238E27FC236}">
                <a16:creationId xmlns:a16="http://schemas.microsoft.com/office/drawing/2014/main" id="{245D0817-CA50-4941-B95F-7AC73A903D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78" y="3093157"/>
            <a:ext cx="2871787" cy="284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012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22014" y="230396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8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800" i="1" dirty="0">
                <a:latin typeface="Arial" charset="0"/>
                <a:cs typeface="Arial" charset="0"/>
              </a:rPr>
              <a:t>   </a:t>
            </a: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On-Demand Webinars</a:t>
            </a:r>
            <a:b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</a:b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charset="0"/>
              <a:buChar char="•"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100" i="1" dirty="0">
                <a:latin typeface="+mn-lt"/>
              </a:rPr>
              <a:t>Contact us today to learn how our Educational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100" i="1" dirty="0">
                <a:latin typeface="+mn-lt"/>
              </a:rPr>
              <a:t>Passports can save you time &amp; money!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100" i="1" dirty="0">
                <a:latin typeface="+mn-lt"/>
              </a:rPr>
              <a:t>724-864-7320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100" i="1" dirty="0">
                <a:latin typeface="+mn-lt"/>
              </a:rPr>
              <a:t>www.PartnersInMedEd.com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200" i="1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26378" y="233648"/>
            <a:ext cx="5060092" cy="52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800" i="1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  Upcoming Live Webinars</a:t>
            </a:r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 </a:t>
            </a:r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  We All Need Scholarly Activity, Including Coordinators</a:t>
            </a:r>
            <a:b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Thursday, October 24, 2019</a:t>
            </a:r>
            <a:b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12:00pm – 1:00pm 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   Preparing For The 10 Year Site Visit</a:t>
            </a:r>
            <a:b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Tuesday, November 5, 2019</a:t>
            </a:r>
            <a:b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12:00pm – 1:00pm 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 Meet the Experts – Fall Freebie</a:t>
            </a:r>
            <a:b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Thursday, November 21, 2019</a:t>
            </a:r>
            <a:b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12:00pm – 1:00pm 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Jump Start Your GME</a:t>
            </a:r>
            <a:br>
              <a:rPr lang="en-US" altLang="en-US" sz="16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Thursday, December 5, 2019</a:t>
            </a:r>
            <a:b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12:00pm – 1:00pm 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18" name="Shape 83">
            <a:extLst>
              <a:ext uri="{FF2B5EF4-FFF2-40B4-BE49-F238E27FC236}">
                <a16:creationId xmlns:a16="http://schemas.microsoft.com/office/drawing/2014/main" id="{E5442274-DEC5-584B-B099-A5AA8B99D3E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2019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102" y="4967032"/>
            <a:ext cx="4322727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8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800" i="1" dirty="0">
                <a:latin typeface="Arial" charset="0"/>
                <a:cs typeface="Arial" charset="0"/>
              </a:rPr>
              <a:t>   </a:t>
            </a: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NEW Faculty Development Series</a:t>
            </a:r>
            <a:b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</a:b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charset="0"/>
              <a:buChar char="•"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626" y="5596354"/>
            <a:ext cx="4030517" cy="81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dirty="0">
                <a:solidFill>
                  <a:srgbClr val="0070C0"/>
                </a:solidFill>
                <a:latin typeface="+mn-lt"/>
              </a:rPr>
              <a:t>15 Minutes to Effective Feedback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endParaRPr lang="en-US" sz="1600" dirty="0">
              <a:solidFill>
                <a:srgbClr val="0070C0"/>
              </a:solidFill>
              <a:latin typeface="+mn-lt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dirty="0">
                <a:solidFill>
                  <a:srgbClr val="0070C0"/>
                </a:solidFill>
                <a:latin typeface="+mn-lt"/>
              </a:rPr>
              <a:t>Toolbox for Teaching Millennials</a:t>
            </a:r>
          </a:p>
          <a:p>
            <a:pPr marL="0" indent="0" algn="ctr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charset="0"/>
              <a:buChar char="•"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599D6-9F45-4746-BE27-7E3FA866787A}"/>
              </a:ext>
            </a:extLst>
          </p:cNvPr>
          <p:cNvSpPr txBox="1"/>
          <p:nvPr/>
        </p:nvSpPr>
        <p:spPr>
          <a:xfrm>
            <a:off x="5431971" y="829339"/>
            <a:ext cx="3712029" cy="1425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CPR Part 1 of 4: Overview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and Action Plans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2025 Part 2 of 4: Changes on the Horizon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Partners – Spring Freebie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CLE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2019 Part 2 of 4: Section I &amp; Section II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2025 Part 3 of 4: GME Evolution, Funding &amp; Future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Your Sponsoring Institution – The First 2 Years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Reviews – Helpful not Hurtful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CPR Part 3 of 4: Section IV &amp; Section V</a:t>
            </a:r>
          </a:p>
          <a:p>
            <a:pPr algn="ctr"/>
            <a:endParaRPr lang="en-US" sz="1300" b="1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br>
              <a:rPr lang="en-US" sz="1600" b="1" dirty="0">
                <a:solidFill>
                  <a:srgbClr val="0070C0"/>
                </a:solidFill>
              </a:rPr>
            </a:br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  <a:p>
            <a:pPr algn="ctr"/>
            <a:endParaRPr lang="en-US" sz="1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45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body" idx="1"/>
          </p:nvPr>
        </p:nvSpPr>
        <p:spPr>
          <a:xfrm>
            <a:off x="984250" y="2204452"/>
            <a:ext cx="7531100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5"/>
              <a:buFont typeface="Noto Sans Symbols"/>
              <a:buNone/>
            </a:pPr>
            <a:r>
              <a:rPr lang="en-US" sz="1785" b="1" dirty="0"/>
              <a:t>    </a:t>
            </a:r>
            <a:r>
              <a:rPr lang="en-US" sz="2040" dirty="0"/>
              <a:t>Partners in Medical Education, Inc. provides comprehensive consulting services to the GME community.  </a:t>
            </a:r>
            <a:endParaRPr dirty="0"/>
          </a:p>
          <a:p>
            <a:pPr marL="228600" lvl="0" indent="-22860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br>
              <a:rPr lang="en-US" sz="1800" b="1" dirty="0"/>
            </a:br>
            <a:r>
              <a:rPr lang="en-US" sz="1800" b="1" dirty="0"/>
              <a:t>Partners in Medical Education</a:t>
            </a:r>
            <a:endParaRPr sz="1800" dirty="0"/>
          </a:p>
          <a:p>
            <a:pPr marL="228600" lvl="0" indent="-22860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800" dirty="0"/>
              <a:t>724-864-7320  |  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info@PartnersInMedEd.com</a:t>
            </a:r>
            <a:endParaRPr sz="1800" dirty="0">
              <a:solidFill>
                <a:srgbClr val="FF0000"/>
              </a:solidFill>
            </a:endParaRPr>
          </a:p>
          <a:p>
            <a:pPr marL="228600" lvl="0" indent="-22860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endParaRPr sz="1800" b="1" dirty="0"/>
          </a:p>
          <a:p>
            <a:pPr marL="0" lvl="0" indent="0" algn="ctr">
              <a:lnSpc>
                <a:spcPct val="70000"/>
              </a:lnSpc>
              <a:buSzPts val="1700"/>
              <a:buNone/>
            </a:pPr>
            <a:r>
              <a:rPr lang="en-US" sz="1800" b="1" dirty="0"/>
              <a:t>Pamela Royston, </a:t>
            </a:r>
            <a:r>
              <a:rPr lang="en-US" sz="1800" b="1" dirty="0" err="1"/>
              <a:t>Ph.D</a:t>
            </a:r>
            <a:endParaRPr lang="en-US" sz="1800" b="1" dirty="0"/>
          </a:p>
          <a:p>
            <a:pPr marL="0" lvl="0" indent="0" algn="ctr">
              <a:lnSpc>
                <a:spcPct val="70000"/>
              </a:lnSpc>
              <a:buSzPts val="1700"/>
              <a:buNone/>
            </a:pPr>
            <a:r>
              <a:rPr lang="en-US" sz="1800" u="sng" dirty="0" err="1">
                <a:solidFill>
                  <a:schemeClr val="hlink"/>
                </a:solidFill>
              </a:rPr>
              <a:t>pamela.royston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@partnersinmeded.com</a:t>
            </a:r>
            <a:endParaRPr lang="en-US" sz="1800" dirty="0"/>
          </a:p>
          <a:p>
            <a:pPr marL="228600" lvl="0" indent="-22860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Noto Sans Symbols"/>
              <a:buNone/>
            </a:pPr>
            <a:endParaRPr lang="en-US" sz="1800" b="1" dirty="0"/>
          </a:p>
          <a:p>
            <a:pPr marL="228600" lvl="0" indent="-22860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Noto Sans Symbols"/>
              <a:buNone/>
            </a:pPr>
            <a:r>
              <a:rPr lang="en-US" sz="1800" b="1" dirty="0"/>
              <a:t>www.PartnersInMedEd.com</a:t>
            </a:r>
            <a:endParaRPr sz="1800" dirty="0"/>
          </a:p>
          <a:p>
            <a:pPr marL="228600" lvl="0" indent="-228600" algn="l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0"/>
              <a:buFont typeface="Noto Sans Symbols"/>
              <a:buNone/>
            </a:pPr>
            <a:endParaRPr sz="2210" b="1" dirty="0"/>
          </a:p>
        </p:txBody>
      </p:sp>
      <p:pic>
        <p:nvPicPr>
          <p:cNvPr id="327" name="Google Shape;32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1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Arial"/>
              <a:buNone/>
            </a:pPr>
            <a:r>
              <a:rPr lang="en-US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 dirty="0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0B449BA5-EC24-284A-AC73-3559EF00D28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2019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0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507513D-0E58-457B-B494-F04757CCD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010788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5760FC-6F62-423A-8BDF-01B790B7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4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E101A8-CB54-A84B-B1CF-925B09E2C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we need scholarly activity?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9C767-5E13-4C45-92CF-AC76B095C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8E53F-83B7-FB45-A0B3-27C04DE51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EAE76-0863-DE45-BCB7-B110502B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71" y="2118585"/>
            <a:ext cx="4524729" cy="33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A56122-0DE1-4B81-BC9E-AEDD1CC8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make changes all the time!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DA2FD-032D-4E83-BA92-019C864BC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7F177-C93C-4DB4-81DE-A2958ADF2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4629CC8-FEA3-BD47-9A87-831481D8E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063287"/>
              </p:ext>
            </p:extLst>
          </p:nvPr>
        </p:nvGraphicFramePr>
        <p:xfrm>
          <a:off x="628650" y="1738058"/>
          <a:ext cx="7886700" cy="443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133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40C658-523D-B141-AF7D-8A0E5B1D9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2492" y="1572029"/>
            <a:ext cx="6502400" cy="4343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2C83EC-A617-0A48-82BB-F017497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we make these changes into a QI project???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8CC91-F54A-A943-BF8D-64530AAA7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5BEA-1087-5E47-BE2B-186673AC0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74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EC68668-D20F-5D49-AD74-47294BBEDC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485986"/>
              </p:ext>
            </p:extLst>
          </p:nvPr>
        </p:nvGraphicFramePr>
        <p:xfrm>
          <a:off x="628650" y="1738313"/>
          <a:ext cx="7886700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84672544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231664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06613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70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Evaluations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 of time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Central tendency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01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Didactics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Board passage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In-training exams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15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Completion rates annual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Response to emails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12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Well-being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improvement on self administered assessments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Number of activities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Service to community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Resident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077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Orientation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 and post assessment on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/>
                        <a:t>Faculty assessment of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13215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8D3526F-5E5B-CC4A-8A8E-388605D8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Measures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CAE30-26DD-FD46-9D19-EED64BB14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6D9D5-100F-A045-BD40-F17FDCC0BA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60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0794E-5C56-A041-A04D-3D25A694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767794" cy="1325563"/>
          </a:xfrm>
        </p:spPr>
        <p:txBody>
          <a:bodyPr>
            <a:normAutofit/>
          </a:bodyPr>
          <a:lstStyle/>
          <a:p>
            <a:r>
              <a:rPr lang="en-US" sz="3600"/>
              <a:t>Quality Improvement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71468-9662-FC45-B7F1-EC96A39F3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9F7F0-9080-D049-A57D-B8F33DF90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74646-0FCA-F54E-A7B4-D0E57B51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300711"/>
            <a:ext cx="7317154" cy="49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E6472B-1DE6-4520-9A6A-630889A82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89280"/>
            <a:ext cx="6526006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</a:t>
            </a:r>
            <a:r>
              <a:rPr lang="en-US" sz="4400" dirty="0"/>
              <a:t> - </a:t>
            </a:r>
            <a:r>
              <a:rPr lang="en-US" sz="4000" dirty="0"/>
              <a:t>Plan</a:t>
            </a:r>
            <a:endParaRPr lang="en-US" sz="4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A4A05-C0A7-4E32-B98F-F8225ABAA9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4F77D-4ED0-4200-9E4E-410BBC4A5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705F16-5C22-AE41-AA68-D44D7776FF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359553"/>
              </p:ext>
            </p:extLst>
          </p:nvPr>
        </p:nvGraphicFramePr>
        <p:xfrm>
          <a:off x="193431" y="1414843"/>
          <a:ext cx="8321919" cy="447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3200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854</Words>
  <Application>Microsoft Macintosh PowerPoint</Application>
  <PresentationFormat>On-screen Show (4:3)</PresentationFormat>
  <Paragraphs>314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Avenir Black</vt:lpstr>
      <vt:lpstr>Ayuthaya</vt:lpstr>
      <vt:lpstr>Calibri</vt:lpstr>
      <vt:lpstr>Comic Sans MS</vt:lpstr>
      <vt:lpstr>Noto Sans Symbols</vt:lpstr>
      <vt:lpstr>Wingdings</vt:lpstr>
      <vt:lpstr>PME-2016</vt:lpstr>
      <vt:lpstr>We all need scholarly activity, including coordinators!          </vt:lpstr>
      <vt:lpstr>PowerPoint Presentation</vt:lpstr>
      <vt:lpstr>Learning Objectives</vt:lpstr>
      <vt:lpstr>Why do we need scholarly activity?</vt:lpstr>
      <vt:lpstr>We make changes all the time!</vt:lpstr>
      <vt:lpstr>How can we make these changes into a QI project???</vt:lpstr>
      <vt:lpstr>Measures </vt:lpstr>
      <vt:lpstr>Quality Improvement Projects</vt:lpstr>
      <vt:lpstr>P - Plan</vt:lpstr>
      <vt:lpstr>Our QI Project</vt:lpstr>
      <vt:lpstr>D - Do</vt:lpstr>
      <vt:lpstr>Our QI Project</vt:lpstr>
      <vt:lpstr>C - Check</vt:lpstr>
      <vt:lpstr>Our QI Project</vt:lpstr>
      <vt:lpstr>A - Act</vt:lpstr>
      <vt:lpstr>Our QI Project</vt:lpstr>
      <vt:lpstr>What do we do now???</vt:lpstr>
      <vt:lpstr>We need to share our project!</vt:lpstr>
      <vt:lpstr>Poster</vt:lpstr>
      <vt:lpstr>Presentation</vt:lpstr>
      <vt:lpstr>Publication</vt:lpstr>
      <vt:lpstr>We just need good ideas!!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all need scholarly activity, including coordinators!          </dc:title>
  <dc:creator>Pam Royston</dc:creator>
  <cp:lastModifiedBy>Douglas Knox</cp:lastModifiedBy>
  <cp:revision>21</cp:revision>
  <dcterms:created xsi:type="dcterms:W3CDTF">2019-10-15T01:54:34Z</dcterms:created>
  <dcterms:modified xsi:type="dcterms:W3CDTF">2019-10-21T18:18:52Z</dcterms:modified>
</cp:coreProperties>
</file>