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4"/>
  </p:sldMasterIdLst>
  <p:notesMasterIdLst>
    <p:notesMasterId r:id="rId41"/>
  </p:notesMasterIdLst>
  <p:sldIdLst>
    <p:sldId id="256" r:id="rId5"/>
    <p:sldId id="294" r:id="rId6"/>
    <p:sldId id="289" r:id="rId7"/>
    <p:sldId id="395" r:id="rId8"/>
    <p:sldId id="396" r:id="rId9"/>
    <p:sldId id="347" r:id="rId10"/>
    <p:sldId id="368" r:id="rId11"/>
    <p:sldId id="369" r:id="rId12"/>
    <p:sldId id="378" r:id="rId13"/>
    <p:sldId id="373" r:id="rId14"/>
    <p:sldId id="370" r:id="rId15"/>
    <p:sldId id="371" r:id="rId16"/>
    <p:sldId id="380" r:id="rId17"/>
    <p:sldId id="374" r:id="rId18"/>
    <p:sldId id="381" r:id="rId19"/>
    <p:sldId id="377" r:id="rId20"/>
    <p:sldId id="379" r:id="rId21"/>
    <p:sldId id="385" r:id="rId22"/>
    <p:sldId id="387" r:id="rId23"/>
    <p:sldId id="388" r:id="rId24"/>
    <p:sldId id="389" r:id="rId25"/>
    <p:sldId id="390" r:id="rId26"/>
    <p:sldId id="372" r:id="rId27"/>
    <p:sldId id="303" r:id="rId28"/>
    <p:sldId id="382" r:id="rId29"/>
    <p:sldId id="383" r:id="rId30"/>
    <p:sldId id="384" r:id="rId31"/>
    <p:sldId id="386" r:id="rId32"/>
    <p:sldId id="391" r:id="rId33"/>
    <p:sldId id="394" r:id="rId34"/>
    <p:sldId id="392" r:id="rId35"/>
    <p:sldId id="393" r:id="rId36"/>
    <p:sldId id="340" r:id="rId37"/>
    <p:sldId id="342" r:id="rId38"/>
    <p:sldId id="367" r:id="rId39"/>
    <p:sldId id="397" r:id="rId40"/>
  </p:sldIdLst>
  <p:sldSz cx="9144000" cy="6858000" type="screen4x3"/>
  <p:notesSz cx="7010400" cy="9296400"/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ummary Section" id="{EC753647-2BCA-4924-8BE2-842FE4767DCE}">
          <p14:sldIdLst/>
        </p14:section>
        <p14:section name="Working with the Goverinng Board" id="{16F16ABC-9105-4276-93B8-02669775B6A2}">
          <p14:sldIdLst>
            <p14:sldId id="256"/>
            <p14:sldId id="294"/>
            <p14:sldId id="289"/>
          </p14:sldIdLst>
        </p14:section>
        <p14:section name="Rationale for  “Managing Up”" id="{559C7D22-0C48-441C-A5DC-6D45ED050D10}">
          <p14:sldIdLst>
            <p14:sldId id="395"/>
            <p14:sldId id="396"/>
          </p14:sldIdLst>
        </p14:section>
        <p14:section name="AIR Executive Summary" id="{BE5E39D5-D1C9-476E-8CD1-8F73582EA49A}">
          <p14:sldIdLst>
            <p14:sldId id="347"/>
            <p14:sldId id="368"/>
            <p14:sldId id="369"/>
            <p14:sldId id="378"/>
            <p14:sldId id="373"/>
            <p14:sldId id="370"/>
            <p14:sldId id="371"/>
            <p14:sldId id="380"/>
            <p14:sldId id="374"/>
            <p14:sldId id="381"/>
            <p14:sldId id="377"/>
            <p14:sldId id="379"/>
          </p14:sldIdLst>
        </p14:section>
        <p14:section name="Other Reports" id="{AEBA94C8-BD03-4205-987B-D30DE69D5DC4}">
          <p14:sldIdLst>
            <p14:sldId id="385"/>
            <p14:sldId id="387"/>
            <p14:sldId id="388"/>
            <p14:sldId id="389"/>
            <p14:sldId id="390"/>
          </p14:sldIdLst>
        </p14:section>
        <p14:section name="Unique Circumstances" id="{E2776E14-DAF1-49AB-A129-D39C6812C4FA}">
          <p14:sldIdLst>
            <p14:sldId id="372"/>
            <p14:sldId id="303"/>
            <p14:sldId id="382"/>
            <p14:sldId id="383"/>
            <p14:sldId id="384"/>
          </p14:sldIdLst>
        </p14:section>
        <p14:section name="Presentation Tips" id="{A8042EB2-3942-4386-93AB-DA04559B589B}">
          <p14:sldIdLst>
            <p14:sldId id="386"/>
            <p14:sldId id="391"/>
            <p14:sldId id="394"/>
            <p14:sldId id="392"/>
            <p14:sldId id="393"/>
          </p14:sldIdLst>
        </p14:section>
        <p14:section name="Closing Comments" id="{09A6A9A1-6A9F-45C4-BC86-2D5C89938B13}">
          <p14:sldIdLst>
            <p14:sldId id="340"/>
            <p14:sldId id="342"/>
            <p14:sldId id="367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A325D-0E29-1445-A785-7AD90D8B4C2B}" v="31" dt="2020-05-04T16:17:10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58" autoAdjust="0"/>
    <p:restoredTop sz="94624"/>
  </p:normalViewPr>
  <p:slideViewPr>
    <p:cSldViewPr snapToGrid="0">
      <p:cViewPr>
        <p:scale>
          <a:sx n="90" d="100"/>
          <a:sy n="90" d="100"/>
        </p:scale>
        <p:origin x="96" y="144"/>
      </p:cViewPr>
      <p:guideLst>
        <p:guide orient="horz" pos="2160"/>
        <p:guide pos="2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0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Knox" userId="cbf633a9-934c-44a5-8521-74392aa898e8" providerId="ADAL" clId="{B07A325D-0E29-1445-A785-7AD90D8B4C2B}"/>
    <pc:docChg chg="undo redo custSel addSld delSld modSld sldOrd modMainMaster modSection">
      <pc:chgData name="Douglas Knox" userId="cbf633a9-934c-44a5-8521-74392aa898e8" providerId="ADAL" clId="{B07A325D-0E29-1445-A785-7AD90D8B4C2B}" dt="2020-05-04T16:18:08.983" v="267" actId="20577"/>
      <pc:docMkLst>
        <pc:docMk/>
      </pc:docMkLst>
      <pc:sldChg chg="addSp modSp add">
        <pc:chgData name="Douglas Knox" userId="cbf633a9-934c-44a5-8521-74392aa898e8" providerId="ADAL" clId="{B07A325D-0E29-1445-A785-7AD90D8B4C2B}" dt="2020-05-04T16:12:26.524" v="154"/>
        <pc:sldMkLst>
          <pc:docMk/>
          <pc:sldMk cId="2785338752" sldId="256"/>
        </pc:sldMkLst>
        <pc:spChg chg="add">
          <ac:chgData name="Douglas Knox" userId="cbf633a9-934c-44a5-8521-74392aa898e8" providerId="ADAL" clId="{B07A325D-0E29-1445-A785-7AD90D8B4C2B}" dt="2020-05-04T16:12:26.524" v="154"/>
          <ac:spMkLst>
            <pc:docMk/>
            <pc:sldMk cId="2785338752" sldId="256"/>
            <ac:spMk id="5" creationId="{763FEEFE-02C7-DA4F-8714-2E549CCD689B}"/>
          </ac:spMkLst>
        </pc:spChg>
        <pc:spChg chg="mod">
          <ac:chgData name="Douglas Knox" userId="cbf633a9-934c-44a5-8521-74392aa898e8" providerId="ADAL" clId="{B07A325D-0E29-1445-A785-7AD90D8B4C2B}" dt="2020-05-04T16:12:06.411" v="153" actId="20577"/>
          <ac:spMkLst>
            <pc:docMk/>
            <pc:sldMk cId="2785338752" sldId="256"/>
            <ac:spMk id="70" creationId="{00000000-0000-0000-0000-000000000000}"/>
          </ac:spMkLst>
        </pc:spChg>
        <pc:spChg chg="mod">
          <ac:chgData name="Douglas Knox" userId="cbf633a9-934c-44a5-8521-74392aa898e8" providerId="ADAL" clId="{B07A325D-0E29-1445-A785-7AD90D8B4C2B}" dt="2020-05-04T16:02:37.435" v="31" actId="255"/>
          <ac:spMkLst>
            <pc:docMk/>
            <pc:sldMk cId="2785338752" sldId="256"/>
            <ac:spMk id="71" creationId="{00000000-0000-0000-0000-000000000000}"/>
          </ac:spMkLst>
        </pc:spChg>
      </pc:sldChg>
      <pc:sldChg chg="del">
        <pc:chgData name="Douglas Knox" userId="cbf633a9-934c-44a5-8521-74392aa898e8" providerId="ADAL" clId="{B07A325D-0E29-1445-A785-7AD90D8B4C2B}" dt="2020-05-04T16:02:49.689" v="32" actId="2696"/>
        <pc:sldMkLst>
          <pc:docMk/>
          <pc:sldMk cId="0" sldId="262"/>
        </pc:sldMkLst>
      </pc:sldChg>
      <pc:sldChg chg="modSp">
        <pc:chgData name="Douglas Knox" userId="cbf633a9-934c-44a5-8521-74392aa898e8" providerId="ADAL" clId="{B07A325D-0E29-1445-A785-7AD90D8B4C2B}" dt="2020-05-04T16:04:45.542" v="47" actId="255"/>
        <pc:sldMkLst>
          <pc:docMk/>
          <pc:sldMk cId="440561731" sldId="289"/>
        </pc:sldMkLst>
        <pc:spChg chg="mod">
          <ac:chgData name="Douglas Knox" userId="cbf633a9-934c-44a5-8521-74392aa898e8" providerId="ADAL" clId="{B07A325D-0E29-1445-A785-7AD90D8B4C2B}" dt="2020-05-04T16:04:45.542" v="47" actId="255"/>
          <ac:spMkLst>
            <pc:docMk/>
            <pc:sldMk cId="440561731" sldId="289"/>
            <ac:spMk id="6" creationId="{DF6346A6-29BA-4CEA-8FD0-453A89DBEBBC}"/>
          </ac:spMkLst>
        </pc:spChg>
      </pc:sldChg>
      <pc:sldChg chg="add ord">
        <pc:chgData name="Douglas Knox" userId="cbf633a9-934c-44a5-8521-74392aa898e8" providerId="ADAL" clId="{B07A325D-0E29-1445-A785-7AD90D8B4C2B}" dt="2020-05-04T16:10:14.335" v="109"/>
        <pc:sldMkLst>
          <pc:docMk/>
          <pc:sldMk cId="1800148826" sldId="294"/>
        </pc:sldMkLst>
      </pc:sldChg>
      <pc:sldChg chg="delSp">
        <pc:chgData name="Douglas Knox" userId="cbf633a9-934c-44a5-8521-74392aa898e8" providerId="ADAL" clId="{B07A325D-0E29-1445-A785-7AD90D8B4C2B}" dt="2020-05-04T16:08:39.784" v="87" actId="478"/>
        <pc:sldMkLst>
          <pc:docMk/>
          <pc:sldMk cId="1811473178" sldId="303"/>
        </pc:sldMkLst>
        <pc:spChg chg="del">
          <ac:chgData name="Douglas Knox" userId="cbf633a9-934c-44a5-8521-74392aa898e8" providerId="ADAL" clId="{B07A325D-0E29-1445-A785-7AD90D8B4C2B}" dt="2020-05-04T16:08:39.784" v="87" actId="478"/>
          <ac:spMkLst>
            <pc:docMk/>
            <pc:sldMk cId="1811473178" sldId="303"/>
            <ac:spMk id="7" creationId="{B3D62E72-7A2F-47FD-8B40-5AAF412A88EC}"/>
          </ac:spMkLst>
        </pc:spChg>
      </pc:sldChg>
      <pc:sldChg chg="modSp">
        <pc:chgData name="Douglas Knox" userId="cbf633a9-934c-44a5-8521-74392aa898e8" providerId="ADAL" clId="{B07A325D-0E29-1445-A785-7AD90D8B4C2B}" dt="2020-05-04T16:15:36.872" v="170" actId="1076"/>
        <pc:sldMkLst>
          <pc:docMk/>
          <pc:sldMk cId="2320197882" sldId="340"/>
        </pc:sldMkLst>
        <pc:picChg chg="mod">
          <ac:chgData name="Douglas Knox" userId="cbf633a9-934c-44a5-8521-74392aa898e8" providerId="ADAL" clId="{B07A325D-0E29-1445-A785-7AD90D8B4C2B}" dt="2020-05-04T16:15:36.872" v="170" actId="1076"/>
          <ac:picMkLst>
            <pc:docMk/>
            <pc:sldMk cId="2320197882" sldId="340"/>
            <ac:picMk id="13" creationId="{D16A0AFB-592E-434C-99E4-6C14417E595F}"/>
          </ac:picMkLst>
        </pc:picChg>
      </pc:sldChg>
      <pc:sldChg chg="addSp delSp modSp">
        <pc:chgData name="Douglas Knox" userId="cbf633a9-934c-44a5-8521-74392aa898e8" providerId="ADAL" clId="{B07A325D-0E29-1445-A785-7AD90D8B4C2B}" dt="2020-05-04T16:15:32.100" v="169"/>
        <pc:sldMkLst>
          <pc:docMk/>
          <pc:sldMk cId="2468237883" sldId="342"/>
        </pc:sldMkLst>
        <pc:spChg chg="del">
          <ac:chgData name="Douglas Knox" userId="cbf633a9-934c-44a5-8521-74392aa898e8" providerId="ADAL" clId="{B07A325D-0E29-1445-A785-7AD90D8B4C2B}" dt="2020-05-04T16:15:20.688" v="167" actId="478"/>
          <ac:spMkLst>
            <pc:docMk/>
            <pc:sldMk cId="2468237883" sldId="342"/>
            <ac:spMk id="6" creationId="{B0B14917-5113-4A15-8E51-B3E12CAF9A46}"/>
          </ac:spMkLst>
        </pc:spChg>
        <pc:spChg chg="add">
          <ac:chgData name="Douglas Knox" userId="cbf633a9-934c-44a5-8521-74392aa898e8" providerId="ADAL" clId="{B07A325D-0E29-1445-A785-7AD90D8B4C2B}" dt="2020-05-04T16:15:32.100" v="169"/>
          <ac:spMkLst>
            <pc:docMk/>
            <pc:sldMk cId="2468237883" sldId="342"/>
            <ac:spMk id="7" creationId="{0CCD7C00-87C3-4A46-A431-6D28E6294C6F}"/>
          </ac:spMkLst>
        </pc:spChg>
        <pc:picChg chg="add del mod">
          <ac:chgData name="Douglas Knox" userId="cbf633a9-934c-44a5-8521-74392aa898e8" providerId="ADAL" clId="{B07A325D-0E29-1445-A785-7AD90D8B4C2B}" dt="2020-05-04T15:51:52.019" v="6" actId="931"/>
          <ac:picMkLst>
            <pc:docMk/>
            <pc:sldMk cId="2468237883" sldId="342"/>
            <ac:picMk id="3" creationId="{D39671B4-2790-E445-AAC6-F8297F6B0873}"/>
          </ac:picMkLst>
        </pc:picChg>
      </pc:sldChg>
      <pc:sldChg chg="delSp modSp">
        <pc:chgData name="Douglas Knox" userId="cbf633a9-934c-44a5-8521-74392aa898e8" providerId="ADAL" clId="{B07A325D-0E29-1445-A785-7AD90D8B4C2B}" dt="2020-05-04T16:05:32.232" v="52" actId="14100"/>
        <pc:sldMkLst>
          <pc:docMk/>
          <pc:sldMk cId="0" sldId="347"/>
        </pc:sldMkLst>
        <pc:spChg chg="del">
          <ac:chgData name="Douglas Knox" userId="cbf633a9-934c-44a5-8521-74392aa898e8" providerId="ADAL" clId="{B07A325D-0E29-1445-A785-7AD90D8B4C2B}" dt="2020-05-04T16:05:03.674" v="48" actId="478"/>
          <ac:spMkLst>
            <pc:docMk/>
            <pc:sldMk cId="0" sldId="347"/>
            <ac:spMk id="7" creationId="{0E668F43-CE33-45C2-9EBE-B34FDCBF29A8}"/>
          </ac:spMkLst>
        </pc:spChg>
        <pc:picChg chg="mod">
          <ac:chgData name="Douglas Knox" userId="cbf633a9-934c-44a5-8521-74392aa898e8" providerId="ADAL" clId="{B07A325D-0E29-1445-A785-7AD90D8B4C2B}" dt="2020-05-04T16:05:32.232" v="52" actId="14100"/>
          <ac:picMkLst>
            <pc:docMk/>
            <pc:sldMk cId="0" sldId="347"/>
            <ac:picMk id="6" creationId="{D49EAC34-4209-4F32-9226-D4E89E99A5D9}"/>
          </ac:picMkLst>
        </pc:picChg>
      </pc:sldChg>
      <pc:sldChg chg="modSp add">
        <pc:chgData name="Douglas Knox" userId="cbf633a9-934c-44a5-8521-74392aa898e8" providerId="ADAL" clId="{B07A325D-0E29-1445-A785-7AD90D8B4C2B}" dt="2020-05-04T16:18:08.983" v="267" actId="20577"/>
        <pc:sldMkLst>
          <pc:docMk/>
          <pc:sldMk cId="2824919278" sldId="367"/>
        </pc:sldMkLst>
        <pc:spChg chg="mod">
          <ac:chgData name="Douglas Knox" userId="cbf633a9-934c-44a5-8521-74392aa898e8" providerId="ADAL" clId="{B07A325D-0E29-1445-A785-7AD90D8B4C2B}" dt="2020-05-04T16:18:08.983" v="267" actId="20577"/>
          <ac:spMkLst>
            <pc:docMk/>
            <pc:sldMk cId="2824919278" sldId="367"/>
            <ac:spMk id="15" creationId="{00000000-0000-0000-0000-000000000000}"/>
          </ac:spMkLst>
        </pc:spChg>
      </pc:sldChg>
      <pc:sldChg chg="addSp">
        <pc:chgData name="Douglas Knox" userId="cbf633a9-934c-44a5-8521-74392aa898e8" providerId="ADAL" clId="{B07A325D-0E29-1445-A785-7AD90D8B4C2B}" dt="2020-05-04T16:12:51.055" v="155"/>
        <pc:sldMkLst>
          <pc:docMk/>
          <pc:sldMk cId="461656690" sldId="368"/>
        </pc:sldMkLst>
        <pc:spChg chg="add">
          <ac:chgData name="Douglas Knox" userId="cbf633a9-934c-44a5-8521-74392aa898e8" providerId="ADAL" clId="{B07A325D-0E29-1445-A785-7AD90D8B4C2B}" dt="2020-05-04T16:12:51.055" v="155"/>
          <ac:spMkLst>
            <pc:docMk/>
            <pc:sldMk cId="461656690" sldId="368"/>
            <ac:spMk id="7" creationId="{401F5BD9-2F20-9147-AC75-161192FD90FB}"/>
          </ac:spMkLst>
        </pc:spChg>
      </pc:sldChg>
      <pc:sldChg chg="addSp">
        <pc:chgData name="Douglas Knox" userId="cbf633a9-934c-44a5-8521-74392aa898e8" providerId="ADAL" clId="{B07A325D-0E29-1445-A785-7AD90D8B4C2B}" dt="2020-05-04T16:12:58.068" v="156"/>
        <pc:sldMkLst>
          <pc:docMk/>
          <pc:sldMk cId="2855959965" sldId="369"/>
        </pc:sldMkLst>
        <pc:spChg chg="add">
          <ac:chgData name="Douglas Knox" userId="cbf633a9-934c-44a5-8521-74392aa898e8" providerId="ADAL" clId="{B07A325D-0E29-1445-A785-7AD90D8B4C2B}" dt="2020-05-04T16:12:58.068" v="156"/>
          <ac:spMkLst>
            <pc:docMk/>
            <pc:sldMk cId="2855959965" sldId="369"/>
            <ac:spMk id="6" creationId="{EEE38E00-7109-7F47-9D9E-CA714FCFF94B}"/>
          </ac:spMkLst>
        </pc:spChg>
      </pc:sldChg>
      <pc:sldChg chg="addSp delSp">
        <pc:chgData name="Douglas Knox" userId="cbf633a9-934c-44a5-8521-74392aa898e8" providerId="ADAL" clId="{B07A325D-0E29-1445-A785-7AD90D8B4C2B}" dt="2020-05-04T16:13:13.415" v="159"/>
        <pc:sldMkLst>
          <pc:docMk/>
          <pc:sldMk cId="2644220094" sldId="370"/>
        </pc:sldMkLst>
        <pc:spChg chg="del">
          <ac:chgData name="Douglas Knox" userId="cbf633a9-934c-44a5-8521-74392aa898e8" providerId="ADAL" clId="{B07A325D-0E29-1445-A785-7AD90D8B4C2B}" dt="2020-05-04T16:05:49.899" v="55" actId="478"/>
          <ac:spMkLst>
            <pc:docMk/>
            <pc:sldMk cId="2644220094" sldId="370"/>
            <ac:spMk id="6" creationId="{73B87A4A-585A-4EB6-B939-11E0CCF88FD0}"/>
          </ac:spMkLst>
        </pc:spChg>
        <pc:spChg chg="add">
          <ac:chgData name="Douglas Knox" userId="cbf633a9-934c-44a5-8521-74392aa898e8" providerId="ADAL" clId="{B07A325D-0E29-1445-A785-7AD90D8B4C2B}" dt="2020-05-04T16:13:13.415" v="159"/>
          <ac:spMkLst>
            <pc:docMk/>
            <pc:sldMk cId="2644220094" sldId="370"/>
            <ac:spMk id="8" creationId="{61DFF1CD-706D-A940-9D3D-8671537C3C95}"/>
          </ac:spMkLst>
        </pc:spChg>
      </pc:sldChg>
      <pc:sldChg chg="addSp">
        <pc:chgData name="Douglas Knox" userId="cbf633a9-934c-44a5-8521-74392aa898e8" providerId="ADAL" clId="{B07A325D-0E29-1445-A785-7AD90D8B4C2B}" dt="2020-05-04T16:13:17.766" v="160"/>
        <pc:sldMkLst>
          <pc:docMk/>
          <pc:sldMk cId="3776452055" sldId="371"/>
        </pc:sldMkLst>
        <pc:spChg chg="add">
          <ac:chgData name="Douglas Knox" userId="cbf633a9-934c-44a5-8521-74392aa898e8" providerId="ADAL" clId="{B07A325D-0E29-1445-A785-7AD90D8B4C2B}" dt="2020-05-04T16:13:17.766" v="160"/>
          <ac:spMkLst>
            <pc:docMk/>
            <pc:sldMk cId="3776452055" sldId="371"/>
            <ac:spMk id="8" creationId="{3D716348-4AEC-7145-8F78-9635A4BF6711}"/>
          </ac:spMkLst>
        </pc:spChg>
      </pc:sldChg>
      <pc:sldChg chg="delSp modSp">
        <pc:chgData name="Douglas Knox" userId="cbf633a9-934c-44a5-8521-74392aa898e8" providerId="ADAL" clId="{B07A325D-0E29-1445-A785-7AD90D8B4C2B}" dt="2020-05-04T16:08:35.197" v="86" actId="1076"/>
        <pc:sldMkLst>
          <pc:docMk/>
          <pc:sldMk cId="4255023946" sldId="372"/>
        </pc:sldMkLst>
        <pc:spChg chg="mod">
          <ac:chgData name="Douglas Knox" userId="cbf633a9-934c-44a5-8521-74392aa898e8" providerId="ADAL" clId="{B07A325D-0E29-1445-A785-7AD90D8B4C2B}" dt="2020-05-04T16:08:35.197" v="86" actId="1076"/>
          <ac:spMkLst>
            <pc:docMk/>
            <pc:sldMk cId="4255023946" sldId="372"/>
            <ac:spMk id="2" creationId="{BF0CD3EE-5DE7-46B0-9999-A6EA48381C3F}"/>
          </ac:spMkLst>
        </pc:spChg>
        <pc:spChg chg="del">
          <ac:chgData name="Douglas Knox" userId="cbf633a9-934c-44a5-8521-74392aa898e8" providerId="ADAL" clId="{B07A325D-0E29-1445-A785-7AD90D8B4C2B}" dt="2020-05-04T16:08:29.733" v="85" actId="478"/>
          <ac:spMkLst>
            <pc:docMk/>
            <pc:sldMk cId="4255023946" sldId="372"/>
            <ac:spMk id="10" creationId="{4AB56E71-E9D0-415C-9EC4-A0960CBB03AD}"/>
          </ac:spMkLst>
        </pc:spChg>
        <pc:picChg chg="mod">
          <ac:chgData name="Douglas Knox" userId="cbf633a9-934c-44a5-8521-74392aa898e8" providerId="ADAL" clId="{B07A325D-0E29-1445-A785-7AD90D8B4C2B}" dt="2020-05-04T16:08:27.023" v="84" actId="1076"/>
          <ac:picMkLst>
            <pc:docMk/>
            <pc:sldMk cId="4255023946" sldId="372"/>
            <ac:picMk id="9" creationId="{87A0C6EE-C32A-4BA1-9B53-E65A6961C850}"/>
          </ac:picMkLst>
        </pc:picChg>
      </pc:sldChg>
      <pc:sldChg chg="addSp delSp">
        <pc:chgData name="Douglas Knox" userId="cbf633a9-934c-44a5-8521-74392aa898e8" providerId="ADAL" clId="{B07A325D-0E29-1445-A785-7AD90D8B4C2B}" dt="2020-05-04T16:13:08.085" v="158"/>
        <pc:sldMkLst>
          <pc:docMk/>
          <pc:sldMk cId="3599587467" sldId="373"/>
        </pc:sldMkLst>
        <pc:spChg chg="del">
          <ac:chgData name="Douglas Knox" userId="cbf633a9-934c-44a5-8521-74392aa898e8" providerId="ADAL" clId="{B07A325D-0E29-1445-A785-7AD90D8B4C2B}" dt="2020-05-04T16:05:44.593" v="54" actId="478"/>
          <ac:spMkLst>
            <pc:docMk/>
            <pc:sldMk cId="3599587467" sldId="373"/>
            <ac:spMk id="6" creationId="{44DAEC07-B814-4A55-AAD2-97FD1067DDB7}"/>
          </ac:spMkLst>
        </pc:spChg>
        <pc:spChg chg="add">
          <ac:chgData name="Douglas Knox" userId="cbf633a9-934c-44a5-8521-74392aa898e8" providerId="ADAL" clId="{B07A325D-0E29-1445-A785-7AD90D8B4C2B}" dt="2020-05-04T16:13:08.085" v="158"/>
          <ac:spMkLst>
            <pc:docMk/>
            <pc:sldMk cId="3599587467" sldId="373"/>
            <ac:spMk id="8" creationId="{74B31EF2-CFB8-6E45-8D23-67CCE06E9B65}"/>
          </ac:spMkLst>
        </pc:spChg>
      </pc:sldChg>
      <pc:sldChg chg="addSp">
        <pc:chgData name="Douglas Knox" userId="cbf633a9-934c-44a5-8521-74392aa898e8" providerId="ADAL" clId="{B07A325D-0E29-1445-A785-7AD90D8B4C2B}" dt="2020-05-04T16:13:27.524" v="162"/>
        <pc:sldMkLst>
          <pc:docMk/>
          <pc:sldMk cId="3352178108" sldId="374"/>
        </pc:sldMkLst>
        <pc:spChg chg="add">
          <ac:chgData name="Douglas Knox" userId="cbf633a9-934c-44a5-8521-74392aa898e8" providerId="ADAL" clId="{B07A325D-0E29-1445-A785-7AD90D8B4C2B}" dt="2020-05-04T16:13:27.524" v="162"/>
          <ac:spMkLst>
            <pc:docMk/>
            <pc:sldMk cId="3352178108" sldId="374"/>
            <ac:spMk id="6" creationId="{1B88FDB6-DA16-A34F-81CD-105391819463}"/>
          </ac:spMkLst>
        </pc:spChg>
      </pc:sldChg>
      <pc:sldChg chg="addSp delSp">
        <pc:chgData name="Douglas Knox" userId="cbf633a9-934c-44a5-8521-74392aa898e8" providerId="ADAL" clId="{B07A325D-0E29-1445-A785-7AD90D8B4C2B}" dt="2020-05-04T16:13:40.333" v="164"/>
        <pc:sldMkLst>
          <pc:docMk/>
          <pc:sldMk cId="1318010951" sldId="377"/>
        </pc:sldMkLst>
        <pc:spChg chg="del">
          <ac:chgData name="Douglas Knox" userId="cbf633a9-934c-44a5-8521-74392aa898e8" providerId="ADAL" clId="{B07A325D-0E29-1445-A785-7AD90D8B4C2B}" dt="2020-05-04T16:06:04.382" v="56" actId="478"/>
          <ac:spMkLst>
            <pc:docMk/>
            <pc:sldMk cId="1318010951" sldId="377"/>
            <ac:spMk id="6" creationId="{C093A4E3-7E7D-4FF5-A658-3C6DEC84145C}"/>
          </ac:spMkLst>
        </pc:spChg>
        <pc:spChg chg="add">
          <ac:chgData name="Douglas Knox" userId="cbf633a9-934c-44a5-8521-74392aa898e8" providerId="ADAL" clId="{B07A325D-0E29-1445-A785-7AD90D8B4C2B}" dt="2020-05-04T16:13:40.333" v="164"/>
          <ac:spMkLst>
            <pc:docMk/>
            <pc:sldMk cId="1318010951" sldId="377"/>
            <ac:spMk id="8" creationId="{0A1A6ACB-34C2-C842-AF35-D169AB02A942}"/>
          </ac:spMkLst>
        </pc:spChg>
      </pc:sldChg>
      <pc:sldChg chg="addSp delSp">
        <pc:chgData name="Douglas Knox" userId="cbf633a9-934c-44a5-8521-74392aa898e8" providerId="ADAL" clId="{B07A325D-0E29-1445-A785-7AD90D8B4C2B}" dt="2020-05-04T16:13:02.999" v="157"/>
        <pc:sldMkLst>
          <pc:docMk/>
          <pc:sldMk cId="2521881032" sldId="378"/>
        </pc:sldMkLst>
        <pc:spChg chg="del">
          <ac:chgData name="Douglas Knox" userId="cbf633a9-934c-44a5-8521-74392aa898e8" providerId="ADAL" clId="{B07A325D-0E29-1445-A785-7AD90D8B4C2B}" dt="2020-05-04T16:05:40.620" v="53" actId="478"/>
          <ac:spMkLst>
            <pc:docMk/>
            <pc:sldMk cId="2521881032" sldId="378"/>
            <ac:spMk id="8" creationId="{F0409F12-B8F0-45BE-B5A9-F5971A685063}"/>
          </ac:spMkLst>
        </pc:spChg>
        <pc:spChg chg="add">
          <ac:chgData name="Douglas Knox" userId="cbf633a9-934c-44a5-8521-74392aa898e8" providerId="ADAL" clId="{B07A325D-0E29-1445-A785-7AD90D8B4C2B}" dt="2020-05-04T16:13:02.999" v="157"/>
          <ac:spMkLst>
            <pc:docMk/>
            <pc:sldMk cId="2521881032" sldId="378"/>
            <ac:spMk id="9" creationId="{24AD9D9E-1620-7440-8024-2791EDDA4254}"/>
          </ac:spMkLst>
        </pc:spChg>
      </pc:sldChg>
      <pc:sldChg chg="addSp delSp">
        <pc:chgData name="Douglas Knox" userId="cbf633a9-934c-44a5-8521-74392aa898e8" providerId="ADAL" clId="{B07A325D-0E29-1445-A785-7AD90D8B4C2B}" dt="2020-05-04T16:13:44.923" v="165"/>
        <pc:sldMkLst>
          <pc:docMk/>
          <pc:sldMk cId="137750556" sldId="379"/>
        </pc:sldMkLst>
        <pc:spChg chg="del">
          <ac:chgData name="Douglas Knox" userId="cbf633a9-934c-44a5-8521-74392aa898e8" providerId="ADAL" clId="{B07A325D-0E29-1445-A785-7AD90D8B4C2B}" dt="2020-05-04T16:06:09.618" v="57" actId="478"/>
          <ac:spMkLst>
            <pc:docMk/>
            <pc:sldMk cId="137750556" sldId="379"/>
            <ac:spMk id="6" creationId="{E07B032D-9158-49CA-BC05-52497C956B54}"/>
          </ac:spMkLst>
        </pc:spChg>
        <pc:spChg chg="add">
          <ac:chgData name="Douglas Knox" userId="cbf633a9-934c-44a5-8521-74392aa898e8" providerId="ADAL" clId="{B07A325D-0E29-1445-A785-7AD90D8B4C2B}" dt="2020-05-04T16:13:44.923" v="165"/>
          <ac:spMkLst>
            <pc:docMk/>
            <pc:sldMk cId="137750556" sldId="379"/>
            <ac:spMk id="8" creationId="{4D120EBD-0EB3-7F46-895E-B0E93BC63B9E}"/>
          </ac:spMkLst>
        </pc:spChg>
      </pc:sldChg>
      <pc:sldChg chg="addSp">
        <pc:chgData name="Douglas Knox" userId="cbf633a9-934c-44a5-8521-74392aa898e8" providerId="ADAL" clId="{B07A325D-0E29-1445-A785-7AD90D8B4C2B}" dt="2020-05-04T16:13:21.494" v="161"/>
        <pc:sldMkLst>
          <pc:docMk/>
          <pc:sldMk cId="47610455" sldId="380"/>
        </pc:sldMkLst>
        <pc:spChg chg="add">
          <ac:chgData name="Douglas Knox" userId="cbf633a9-934c-44a5-8521-74392aa898e8" providerId="ADAL" clId="{B07A325D-0E29-1445-A785-7AD90D8B4C2B}" dt="2020-05-04T16:13:21.494" v="161"/>
          <ac:spMkLst>
            <pc:docMk/>
            <pc:sldMk cId="47610455" sldId="380"/>
            <ac:spMk id="6" creationId="{14EE325D-259D-8548-A65B-DA3C0DC81F1E}"/>
          </ac:spMkLst>
        </pc:spChg>
      </pc:sldChg>
      <pc:sldChg chg="addSp">
        <pc:chgData name="Douglas Knox" userId="cbf633a9-934c-44a5-8521-74392aa898e8" providerId="ADAL" clId="{B07A325D-0E29-1445-A785-7AD90D8B4C2B}" dt="2020-05-04T16:13:31.912" v="163"/>
        <pc:sldMkLst>
          <pc:docMk/>
          <pc:sldMk cId="2534575312" sldId="381"/>
        </pc:sldMkLst>
        <pc:spChg chg="add">
          <ac:chgData name="Douglas Knox" userId="cbf633a9-934c-44a5-8521-74392aa898e8" providerId="ADAL" clId="{B07A325D-0E29-1445-A785-7AD90D8B4C2B}" dt="2020-05-04T16:13:31.912" v="163"/>
          <ac:spMkLst>
            <pc:docMk/>
            <pc:sldMk cId="2534575312" sldId="381"/>
            <ac:spMk id="7" creationId="{7D182D25-7A18-7B48-A9CB-33FD8AE173E3}"/>
          </ac:spMkLst>
        </pc:spChg>
      </pc:sldChg>
      <pc:sldChg chg="addSp delSp">
        <pc:chgData name="Douglas Knox" userId="cbf633a9-934c-44a5-8521-74392aa898e8" providerId="ADAL" clId="{B07A325D-0E29-1445-A785-7AD90D8B4C2B}" dt="2020-05-04T16:14:09.940" v="166"/>
        <pc:sldMkLst>
          <pc:docMk/>
          <pc:sldMk cId="4145129812" sldId="384"/>
        </pc:sldMkLst>
        <pc:spChg chg="del">
          <ac:chgData name="Douglas Knox" userId="cbf633a9-934c-44a5-8521-74392aa898e8" providerId="ADAL" clId="{B07A325D-0E29-1445-A785-7AD90D8B4C2B}" dt="2020-05-04T16:08:48.710" v="88" actId="478"/>
          <ac:spMkLst>
            <pc:docMk/>
            <pc:sldMk cId="4145129812" sldId="384"/>
            <ac:spMk id="6" creationId="{3A2865B1-5E13-444E-AA26-E7B8A009B38F}"/>
          </ac:spMkLst>
        </pc:spChg>
        <pc:spChg chg="add">
          <ac:chgData name="Douglas Knox" userId="cbf633a9-934c-44a5-8521-74392aa898e8" providerId="ADAL" clId="{B07A325D-0E29-1445-A785-7AD90D8B4C2B}" dt="2020-05-04T16:14:09.940" v="166"/>
          <ac:spMkLst>
            <pc:docMk/>
            <pc:sldMk cId="4145129812" sldId="384"/>
            <ac:spMk id="8" creationId="{88DDBF82-5AE6-A54E-8158-E551B8F70933}"/>
          </ac:spMkLst>
        </pc:spChg>
      </pc:sldChg>
      <pc:sldChg chg="delSp modSp">
        <pc:chgData name="Douglas Knox" userId="cbf633a9-934c-44a5-8521-74392aa898e8" providerId="ADAL" clId="{B07A325D-0E29-1445-A785-7AD90D8B4C2B}" dt="2020-05-04T16:07:00.229" v="70" actId="1076"/>
        <pc:sldMkLst>
          <pc:docMk/>
          <pc:sldMk cId="1793415690" sldId="385"/>
        </pc:sldMkLst>
        <pc:spChg chg="mod">
          <ac:chgData name="Douglas Knox" userId="cbf633a9-934c-44a5-8521-74392aa898e8" providerId="ADAL" clId="{B07A325D-0E29-1445-A785-7AD90D8B4C2B}" dt="2020-05-04T16:07:00.229" v="70" actId="1076"/>
          <ac:spMkLst>
            <pc:docMk/>
            <pc:sldMk cId="1793415690" sldId="385"/>
            <ac:spMk id="2" creationId="{9645DB07-8C3F-4468-896D-413BACD88D8A}"/>
          </ac:spMkLst>
        </pc:spChg>
        <pc:spChg chg="del">
          <ac:chgData name="Douglas Knox" userId="cbf633a9-934c-44a5-8521-74392aa898e8" providerId="ADAL" clId="{B07A325D-0E29-1445-A785-7AD90D8B4C2B}" dt="2020-05-04T16:06:17.271" v="59" actId="478"/>
          <ac:spMkLst>
            <pc:docMk/>
            <pc:sldMk cId="1793415690" sldId="385"/>
            <ac:spMk id="3" creationId="{D61391F4-D987-49F9-A6B0-9423242BEDE1}"/>
          </ac:spMkLst>
        </pc:spChg>
        <pc:spChg chg="del">
          <ac:chgData name="Douglas Knox" userId="cbf633a9-934c-44a5-8521-74392aa898e8" providerId="ADAL" clId="{B07A325D-0E29-1445-A785-7AD90D8B4C2B}" dt="2020-05-04T16:06:29.680" v="62" actId="478"/>
          <ac:spMkLst>
            <pc:docMk/>
            <pc:sldMk cId="1793415690" sldId="385"/>
            <ac:spMk id="7" creationId="{9CBBE839-3D4C-407C-8777-73856807233C}"/>
          </ac:spMkLst>
        </pc:spChg>
        <pc:picChg chg="mod">
          <ac:chgData name="Douglas Knox" userId="cbf633a9-934c-44a5-8521-74392aa898e8" providerId="ADAL" clId="{B07A325D-0E29-1445-A785-7AD90D8B4C2B}" dt="2020-05-04T16:06:48.143" v="68" actId="1076"/>
          <ac:picMkLst>
            <pc:docMk/>
            <pc:sldMk cId="1793415690" sldId="385"/>
            <ac:picMk id="6" creationId="{F343543C-EB10-45EE-9110-D1F029790906}"/>
          </ac:picMkLst>
        </pc:picChg>
      </pc:sldChg>
      <pc:sldChg chg="delSp modSp">
        <pc:chgData name="Douglas Knox" userId="cbf633a9-934c-44a5-8521-74392aa898e8" providerId="ADAL" clId="{B07A325D-0E29-1445-A785-7AD90D8B4C2B}" dt="2020-05-04T16:09:15.611" v="96" actId="478"/>
        <pc:sldMkLst>
          <pc:docMk/>
          <pc:sldMk cId="3578331928" sldId="386"/>
        </pc:sldMkLst>
        <pc:spChg chg="mod">
          <ac:chgData name="Douglas Knox" userId="cbf633a9-934c-44a5-8521-74392aa898e8" providerId="ADAL" clId="{B07A325D-0E29-1445-A785-7AD90D8B4C2B}" dt="2020-05-04T16:09:13.326" v="95" actId="1076"/>
          <ac:spMkLst>
            <pc:docMk/>
            <pc:sldMk cId="3578331928" sldId="386"/>
            <ac:spMk id="2" creationId="{EEF82BB3-8D40-4230-BE70-EF3906FE1CCC}"/>
          </ac:spMkLst>
        </pc:spChg>
        <pc:spChg chg="del mod">
          <ac:chgData name="Douglas Knox" userId="cbf633a9-934c-44a5-8521-74392aa898e8" providerId="ADAL" clId="{B07A325D-0E29-1445-A785-7AD90D8B4C2B}" dt="2020-05-04T16:09:08.072" v="94" actId="478"/>
          <ac:spMkLst>
            <pc:docMk/>
            <pc:sldMk cId="3578331928" sldId="386"/>
            <ac:spMk id="3" creationId="{C8DDF681-7C5B-4907-9E51-BF289059B03C}"/>
          </ac:spMkLst>
        </pc:spChg>
        <pc:spChg chg="del">
          <ac:chgData name="Douglas Knox" userId="cbf633a9-934c-44a5-8521-74392aa898e8" providerId="ADAL" clId="{B07A325D-0E29-1445-A785-7AD90D8B4C2B}" dt="2020-05-04T16:09:15.611" v="96" actId="478"/>
          <ac:spMkLst>
            <pc:docMk/>
            <pc:sldMk cId="3578331928" sldId="386"/>
            <ac:spMk id="7" creationId="{86282610-4104-4C8B-8597-9C248998C9D7}"/>
          </ac:spMkLst>
        </pc:spChg>
        <pc:picChg chg="mod">
          <ac:chgData name="Douglas Knox" userId="cbf633a9-934c-44a5-8521-74392aa898e8" providerId="ADAL" clId="{B07A325D-0E29-1445-A785-7AD90D8B4C2B}" dt="2020-05-04T16:09:06.028" v="92" actId="1076"/>
          <ac:picMkLst>
            <pc:docMk/>
            <pc:sldMk cId="3578331928" sldId="386"/>
            <ac:picMk id="6" creationId="{70787624-3B59-4FC8-AC23-88519960C929}"/>
          </ac:picMkLst>
        </pc:picChg>
      </pc:sldChg>
      <pc:sldChg chg="delSp">
        <pc:chgData name="Douglas Knox" userId="cbf633a9-934c-44a5-8521-74392aa898e8" providerId="ADAL" clId="{B07A325D-0E29-1445-A785-7AD90D8B4C2B}" dt="2020-05-04T16:07:12.012" v="71" actId="478"/>
        <pc:sldMkLst>
          <pc:docMk/>
          <pc:sldMk cId="2855808077" sldId="387"/>
        </pc:sldMkLst>
        <pc:spChg chg="del">
          <ac:chgData name="Douglas Knox" userId="cbf633a9-934c-44a5-8521-74392aa898e8" providerId="ADAL" clId="{B07A325D-0E29-1445-A785-7AD90D8B4C2B}" dt="2020-05-04T16:07:12.012" v="71" actId="478"/>
          <ac:spMkLst>
            <pc:docMk/>
            <pc:sldMk cId="2855808077" sldId="387"/>
            <ac:spMk id="5" creationId="{B899AF21-D555-4D88-A692-297478DB45F4}"/>
          </ac:spMkLst>
        </pc:spChg>
      </pc:sldChg>
      <pc:sldChg chg="ord">
        <pc:chgData name="Douglas Knox" userId="cbf633a9-934c-44a5-8521-74392aa898e8" providerId="ADAL" clId="{B07A325D-0E29-1445-A785-7AD90D8B4C2B}" dt="2020-05-04T15:32:55.848" v="0"/>
        <pc:sldMkLst>
          <pc:docMk/>
          <pc:sldMk cId="4202538002" sldId="389"/>
        </pc:sldMkLst>
      </pc:sldChg>
      <pc:sldChg chg="addSp delSp modSp">
        <pc:chgData name="Douglas Knox" userId="cbf633a9-934c-44a5-8521-74392aa898e8" providerId="ADAL" clId="{B07A325D-0E29-1445-A785-7AD90D8B4C2B}" dt="2020-05-04T16:08:19.711" v="83" actId="1076"/>
        <pc:sldMkLst>
          <pc:docMk/>
          <pc:sldMk cId="1964348968" sldId="390"/>
        </pc:sldMkLst>
        <pc:spChg chg="del mod topLvl">
          <ac:chgData name="Douglas Knox" userId="cbf633a9-934c-44a5-8521-74392aa898e8" providerId="ADAL" clId="{B07A325D-0E29-1445-A785-7AD90D8B4C2B}" dt="2020-05-04T16:07:30.178" v="74" actId="478"/>
          <ac:spMkLst>
            <pc:docMk/>
            <pc:sldMk cId="1964348968" sldId="390"/>
            <ac:spMk id="8" creationId="{34AE721D-51B5-4557-B161-A4119F97BA3F}"/>
          </ac:spMkLst>
        </pc:spChg>
        <pc:spChg chg="mod">
          <ac:chgData name="Douglas Knox" userId="cbf633a9-934c-44a5-8521-74392aa898e8" providerId="ADAL" clId="{B07A325D-0E29-1445-A785-7AD90D8B4C2B}" dt="2020-05-04T16:08:19.711" v="83" actId="1076"/>
          <ac:spMkLst>
            <pc:docMk/>
            <pc:sldMk cId="1964348968" sldId="390"/>
            <ac:spMk id="9" creationId="{0A64E4F5-B3BA-42CC-A7DC-0338641B62D5}"/>
          </ac:spMkLst>
        </pc:spChg>
        <pc:grpChg chg="del mod">
          <ac:chgData name="Douglas Knox" userId="cbf633a9-934c-44a5-8521-74392aa898e8" providerId="ADAL" clId="{B07A325D-0E29-1445-A785-7AD90D8B4C2B}" dt="2020-05-04T16:07:30.178" v="74" actId="478"/>
          <ac:grpSpMkLst>
            <pc:docMk/>
            <pc:sldMk cId="1964348968" sldId="390"/>
            <ac:grpSpMk id="6" creationId="{D8A20B27-FA2C-4D5A-B5DE-DE4BEDBEE6D8}"/>
          </ac:grpSpMkLst>
        </pc:grpChg>
        <pc:graphicFrameChg chg="mod modGraphic">
          <ac:chgData name="Douglas Knox" userId="cbf633a9-934c-44a5-8521-74392aa898e8" providerId="ADAL" clId="{B07A325D-0E29-1445-A785-7AD90D8B4C2B}" dt="2020-05-04T16:08:15.563" v="82" actId="14100"/>
          <ac:graphicFrameMkLst>
            <pc:docMk/>
            <pc:sldMk cId="1964348968" sldId="390"/>
            <ac:graphicFrameMk id="10" creationId="{10859B57-737D-43DB-80FA-C96F748CE0A4}"/>
          </ac:graphicFrameMkLst>
        </pc:graphicFrameChg>
        <pc:picChg chg="add del mod topLvl">
          <ac:chgData name="Douglas Knox" userId="cbf633a9-934c-44a5-8521-74392aa898e8" providerId="ADAL" clId="{B07A325D-0E29-1445-A785-7AD90D8B4C2B}" dt="2020-05-04T16:08:01.696" v="80" actId="478"/>
          <ac:picMkLst>
            <pc:docMk/>
            <pc:sldMk cId="1964348968" sldId="390"/>
            <ac:picMk id="7" creationId="{E810514F-5D1E-4AC5-A0A2-9DB370D22F9B}"/>
          </ac:picMkLst>
        </pc:picChg>
      </pc:sldChg>
      <pc:sldChg chg="delSp modSp">
        <pc:chgData name="Douglas Knox" userId="cbf633a9-934c-44a5-8521-74392aa898e8" providerId="ADAL" clId="{B07A325D-0E29-1445-A785-7AD90D8B4C2B}" dt="2020-05-04T16:05:27.178" v="51" actId="14100"/>
        <pc:sldMkLst>
          <pc:docMk/>
          <pc:sldMk cId="3230821040" sldId="395"/>
        </pc:sldMkLst>
        <pc:spChg chg="del mod">
          <ac:chgData name="Douglas Knox" userId="cbf633a9-934c-44a5-8521-74392aa898e8" providerId="ADAL" clId="{B07A325D-0E29-1445-A785-7AD90D8B4C2B}" dt="2020-05-04T16:03:28.035" v="35" actId="478"/>
          <ac:spMkLst>
            <pc:docMk/>
            <pc:sldMk cId="3230821040" sldId="395"/>
            <ac:spMk id="6" creationId="{A6354AD4-DF7C-4B6A-936B-678EB3D77ED4}"/>
          </ac:spMkLst>
        </pc:spChg>
        <pc:picChg chg="mod">
          <ac:chgData name="Douglas Knox" userId="cbf633a9-934c-44a5-8521-74392aa898e8" providerId="ADAL" clId="{B07A325D-0E29-1445-A785-7AD90D8B4C2B}" dt="2020-05-04T16:05:27.178" v="51" actId="14100"/>
          <ac:picMkLst>
            <pc:docMk/>
            <pc:sldMk cId="3230821040" sldId="395"/>
            <ac:picMk id="5" creationId="{70E0D9CA-59DA-4BCB-B92B-6E525C2E2FBA}"/>
          </ac:picMkLst>
        </pc:picChg>
      </pc:sldChg>
      <pc:sldChg chg="modSp add del">
        <pc:chgData name="Douglas Knox" userId="cbf633a9-934c-44a5-8521-74392aa898e8" providerId="ADAL" clId="{B07A325D-0E29-1445-A785-7AD90D8B4C2B}" dt="2020-05-04T16:03:45.420" v="36" actId="2696"/>
        <pc:sldMkLst>
          <pc:docMk/>
          <pc:sldMk cId="2235356148" sldId="397"/>
        </pc:sldMkLst>
        <pc:spChg chg="mod">
          <ac:chgData name="Douglas Knox" userId="cbf633a9-934c-44a5-8521-74392aa898e8" providerId="ADAL" clId="{B07A325D-0E29-1445-A785-7AD90D8B4C2B}" dt="2020-05-04T15:55:15.419" v="9" actId="14100"/>
          <ac:spMkLst>
            <pc:docMk/>
            <pc:sldMk cId="2235356148" sldId="397"/>
            <ac:spMk id="2" creationId="{6E76C0FC-262A-1A47-825B-D6DAA21E81ED}"/>
          </ac:spMkLst>
        </pc:spChg>
      </pc:sldChg>
      <pc:sldChg chg="add">
        <pc:chgData name="Douglas Knox" userId="cbf633a9-934c-44a5-8521-74392aa898e8" providerId="ADAL" clId="{B07A325D-0E29-1445-A785-7AD90D8B4C2B}" dt="2020-05-04T16:16:14.503" v="171"/>
        <pc:sldMkLst>
          <pc:docMk/>
          <pc:sldMk cId="2608455893" sldId="397"/>
        </pc:sldMkLst>
      </pc:sldChg>
      <pc:sldMasterChg chg="modSldLayout">
        <pc:chgData name="Douglas Knox" userId="cbf633a9-934c-44a5-8521-74392aa898e8" providerId="ADAL" clId="{B07A325D-0E29-1445-A785-7AD90D8B4C2B}" dt="2020-05-04T15:59:27.215" v="28" actId="1076"/>
        <pc:sldMasterMkLst>
          <pc:docMk/>
          <pc:sldMasterMk cId="0" sldId="2147483657"/>
        </pc:sldMasterMkLst>
        <pc:sldLayoutChg chg="addSp delSp modSp">
          <pc:chgData name="Douglas Knox" userId="cbf633a9-934c-44a5-8521-74392aa898e8" providerId="ADAL" clId="{B07A325D-0E29-1445-A785-7AD90D8B4C2B}" dt="2020-05-04T15:59:27.215" v="28" actId="1076"/>
          <pc:sldLayoutMkLst>
            <pc:docMk/>
            <pc:sldMasterMk cId="0" sldId="2147483657"/>
            <pc:sldLayoutMk cId="0" sldId="2147483650"/>
          </pc:sldLayoutMkLst>
          <pc:spChg chg="add del mod">
            <ac:chgData name="Douglas Knox" userId="cbf633a9-934c-44a5-8521-74392aa898e8" providerId="ADAL" clId="{B07A325D-0E29-1445-A785-7AD90D8B4C2B}" dt="2020-05-04T15:59:26.497" v="27" actId="767"/>
            <ac:spMkLst>
              <pc:docMk/>
              <pc:sldMasterMk cId="0" sldId="2147483657"/>
              <pc:sldLayoutMk cId="0" sldId="2147483650"/>
              <ac:spMk id="2" creationId="{CF82CEAC-F847-0A47-B022-4584BC26945A}"/>
            </ac:spMkLst>
          </pc:spChg>
          <pc:spChg chg="add del mod">
            <ac:chgData name="Douglas Knox" userId="cbf633a9-934c-44a5-8521-74392aa898e8" providerId="ADAL" clId="{B07A325D-0E29-1445-A785-7AD90D8B4C2B}" dt="2020-05-04T15:59:22.655" v="24" actId="767"/>
            <ac:spMkLst>
              <pc:docMk/>
              <pc:sldMasterMk cId="0" sldId="2147483657"/>
              <pc:sldLayoutMk cId="0" sldId="2147483650"/>
              <ac:spMk id="3" creationId="{E0846B4B-190C-0E49-9481-4829C9934FF8}"/>
            </ac:spMkLst>
          </pc:spChg>
          <pc:spChg chg="add del mod">
            <ac:chgData name="Douglas Knox" userId="cbf633a9-934c-44a5-8521-74392aa898e8" providerId="ADAL" clId="{B07A325D-0E29-1445-A785-7AD90D8B4C2B}" dt="2020-05-04T15:59:20.829" v="22" actId="767"/>
            <ac:spMkLst>
              <pc:docMk/>
              <pc:sldMasterMk cId="0" sldId="2147483657"/>
              <pc:sldLayoutMk cId="0" sldId="2147483650"/>
              <ac:spMk id="4" creationId="{2F172F75-648D-6F48-8373-E3CA08002FCA}"/>
            </ac:spMkLst>
          </pc:spChg>
          <pc:spChg chg="mod">
            <ac:chgData name="Douglas Knox" userId="cbf633a9-934c-44a5-8521-74392aa898e8" providerId="ADAL" clId="{B07A325D-0E29-1445-A785-7AD90D8B4C2B}" dt="2020-05-04T15:59:27.215" v="28" actId="1076"/>
            <ac:spMkLst>
              <pc:docMk/>
              <pc:sldMasterMk cId="0" sldId="2147483657"/>
              <pc:sldLayoutMk cId="0" sldId="2147483650"/>
              <ac:spMk id="25" creationId="{00000000-0000-0000-0000-000000000000}"/>
            </ac:spMkLst>
          </pc:spChg>
          <pc:spChg chg="mod">
            <ac:chgData name="Douglas Knox" userId="cbf633a9-934c-44a5-8521-74392aa898e8" providerId="ADAL" clId="{B07A325D-0E29-1445-A785-7AD90D8B4C2B}" dt="2020-05-04T15:59:25.775" v="26" actId="1076"/>
            <ac:spMkLst>
              <pc:docMk/>
              <pc:sldMasterMk cId="0" sldId="2147483657"/>
              <pc:sldLayoutMk cId="0" sldId="2147483650"/>
              <ac:spMk id="26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GME QI Projects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QI w/Mission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30</c:v>
                </c:pt>
                <c:pt idx="3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34-4274-9C35-F2921AD1B5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non-peer rev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18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34-4274-9C35-F2921AD1B5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# peer-rev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34-4274-9C35-F2921AD1B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9919792"/>
        <c:axId val="1300752400"/>
      </c:lineChart>
      <c:catAx>
        <c:axId val="164991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752400"/>
        <c:crosses val="autoZero"/>
        <c:auto val="1"/>
        <c:lblAlgn val="ctr"/>
        <c:lblOffset val="100"/>
        <c:noMultiLvlLbl val="0"/>
      </c:catAx>
      <c:valAx>
        <c:axId val="130075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91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svg"/><Relationship Id="rId1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svg"/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A553E-8588-4152-98BC-C7B5D458368F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55F7D3-4C8E-42F9-939B-78F2082D8FE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Clinical learning environment issues</a:t>
          </a:r>
        </a:p>
      </dgm:t>
    </dgm:pt>
    <dgm:pt modelId="{5FFD4B25-2784-468E-A341-4E4569F75260}" type="parTrans" cxnId="{AAE80213-7A93-4F0E-9D58-ADA3540970BA}">
      <dgm:prSet/>
      <dgm:spPr/>
      <dgm:t>
        <a:bodyPr/>
        <a:lstStyle/>
        <a:p>
          <a:endParaRPr lang="en-US"/>
        </a:p>
      </dgm:t>
    </dgm:pt>
    <dgm:pt modelId="{E4ABCF3F-60BB-4495-A8F4-5FFB9EE6A7F2}" type="sibTrans" cxnId="{AAE80213-7A93-4F0E-9D58-ADA3540970BA}">
      <dgm:prSet/>
      <dgm:spPr/>
      <dgm:t>
        <a:bodyPr/>
        <a:lstStyle/>
        <a:p>
          <a:endParaRPr lang="en-US"/>
        </a:p>
      </dgm:t>
    </dgm:pt>
    <dgm:pt modelId="{40E48778-8A91-4993-9BB6-03189E7815AC}">
      <dgm:prSet phldrT="[Text]"/>
      <dgm:spPr/>
      <dgm:t>
        <a:bodyPr/>
        <a:lstStyle/>
        <a:p>
          <a:r>
            <a:rPr lang="en-US" dirty="0"/>
            <a:t>AIR action items follow-up</a:t>
          </a:r>
        </a:p>
      </dgm:t>
    </dgm:pt>
    <dgm:pt modelId="{32225D8D-7008-495B-81A1-C1C527653C31}" type="parTrans" cxnId="{838B3077-8BB2-47A6-BAF9-5596938A7803}">
      <dgm:prSet/>
      <dgm:spPr/>
      <dgm:t>
        <a:bodyPr/>
        <a:lstStyle/>
        <a:p>
          <a:endParaRPr lang="en-US"/>
        </a:p>
      </dgm:t>
    </dgm:pt>
    <dgm:pt modelId="{DD751B19-A427-4807-A70A-47C7A399C73C}" type="sibTrans" cxnId="{838B3077-8BB2-47A6-BAF9-5596938A7803}">
      <dgm:prSet/>
      <dgm:spPr/>
      <dgm:t>
        <a:bodyPr/>
        <a:lstStyle/>
        <a:p>
          <a:endParaRPr lang="en-US"/>
        </a:p>
      </dgm:t>
    </dgm:pt>
    <dgm:pt modelId="{9E65F390-1A7D-4E22-B57C-E8432D827371}">
      <dgm:prSet/>
      <dgm:spPr/>
      <dgm:t>
        <a:bodyPr/>
        <a:lstStyle/>
        <a:p>
          <a:r>
            <a:rPr lang="en-US"/>
            <a:t>GME policies approved</a:t>
          </a:r>
        </a:p>
      </dgm:t>
    </dgm:pt>
    <dgm:pt modelId="{2FFEB05E-B490-4438-839B-A8C0373CA4DA}" type="parTrans" cxnId="{C0DE3714-980F-4EFA-934D-E6E7157FBB42}">
      <dgm:prSet/>
      <dgm:spPr/>
      <dgm:t>
        <a:bodyPr/>
        <a:lstStyle/>
        <a:p>
          <a:endParaRPr lang="en-US"/>
        </a:p>
      </dgm:t>
    </dgm:pt>
    <dgm:pt modelId="{02B1AC48-5333-4486-9331-0E2A9602EFE0}" type="sibTrans" cxnId="{C0DE3714-980F-4EFA-934D-E6E7157FBB42}">
      <dgm:prSet/>
      <dgm:spPr/>
      <dgm:t>
        <a:bodyPr/>
        <a:lstStyle/>
        <a:p>
          <a:endParaRPr lang="en-US"/>
        </a:p>
      </dgm:t>
    </dgm:pt>
    <dgm:pt modelId="{785CF47F-09DB-4B09-8DCB-4B6FF8CFE811}" type="pres">
      <dgm:prSet presAssocID="{5B1A553E-8588-4152-98BC-C7B5D458368F}" presName="diagram" presStyleCnt="0">
        <dgm:presLayoutVars>
          <dgm:dir/>
          <dgm:resizeHandles val="exact"/>
        </dgm:presLayoutVars>
      </dgm:prSet>
      <dgm:spPr/>
    </dgm:pt>
    <dgm:pt modelId="{013CE5AF-FA20-4D2E-9EDC-C4C7DE6779CC}" type="pres">
      <dgm:prSet presAssocID="{E155F7D3-4C8E-42F9-939B-78F2082D8FE8}" presName="node" presStyleLbl="node1" presStyleIdx="0" presStyleCnt="3">
        <dgm:presLayoutVars>
          <dgm:bulletEnabled val="1"/>
        </dgm:presLayoutVars>
      </dgm:prSet>
      <dgm:spPr/>
    </dgm:pt>
    <dgm:pt modelId="{91D2DBF6-9F12-438D-916E-621242AE41A1}" type="pres">
      <dgm:prSet presAssocID="{E4ABCF3F-60BB-4495-A8F4-5FFB9EE6A7F2}" presName="sibTrans" presStyleCnt="0"/>
      <dgm:spPr/>
    </dgm:pt>
    <dgm:pt modelId="{B94DE4D1-1853-4DDA-B7F5-ECA7F2BDE2FF}" type="pres">
      <dgm:prSet presAssocID="{40E48778-8A91-4993-9BB6-03189E7815AC}" presName="node" presStyleLbl="node1" presStyleIdx="1" presStyleCnt="3">
        <dgm:presLayoutVars>
          <dgm:bulletEnabled val="1"/>
        </dgm:presLayoutVars>
      </dgm:prSet>
      <dgm:spPr/>
    </dgm:pt>
    <dgm:pt modelId="{606AB743-D4DA-4571-A2BB-D7CAAE408C11}" type="pres">
      <dgm:prSet presAssocID="{DD751B19-A427-4807-A70A-47C7A399C73C}" presName="sibTrans" presStyleCnt="0"/>
      <dgm:spPr/>
    </dgm:pt>
    <dgm:pt modelId="{92A20B3E-A1BD-4D8D-90EC-DEE7C91A7DE0}" type="pres">
      <dgm:prSet presAssocID="{9E65F390-1A7D-4E22-B57C-E8432D827371}" presName="node" presStyleLbl="node1" presStyleIdx="2" presStyleCnt="3">
        <dgm:presLayoutVars>
          <dgm:bulletEnabled val="1"/>
        </dgm:presLayoutVars>
      </dgm:prSet>
      <dgm:spPr/>
    </dgm:pt>
  </dgm:ptLst>
  <dgm:cxnLst>
    <dgm:cxn modelId="{CFE8D800-7613-4F0E-AF2B-B373F527ADD9}" type="presOf" srcId="{9E65F390-1A7D-4E22-B57C-E8432D827371}" destId="{92A20B3E-A1BD-4D8D-90EC-DEE7C91A7DE0}" srcOrd="0" destOrd="0" presId="urn:microsoft.com/office/officeart/2005/8/layout/default"/>
    <dgm:cxn modelId="{AAE80213-7A93-4F0E-9D58-ADA3540970BA}" srcId="{5B1A553E-8588-4152-98BC-C7B5D458368F}" destId="{E155F7D3-4C8E-42F9-939B-78F2082D8FE8}" srcOrd="0" destOrd="0" parTransId="{5FFD4B25-2784-468E-A341-4E4569F75260}" sibTransId="{E4ABCF3F-60BB-4495-A8F4-5FFB9EE6A7F2}"/>
    <dgm:cxn modelId="{C0DE3714-980F-4EFA-934D-E6E7157FBB42}" srcId="{5B1A553E-8588-4152-98BC-C7B5D458368F}" destId="{9E65F390-1A7D-4E22-B57C-E8432D827371}" srcOrd="2" destOrd="0" parTransId="{2FFEB05E-B490-4438-839B-A8C0373CA4DA}" sibTransId="{02B1AC48-5333-4486-9331-0E2A9602EFE0}"/>
    <dgm:cxn modelId="{4DC07951-4F59-429F-B5D7-8CD6BEF034D9}" type="presOf" srcId="{E155F7D3-4C8E-42F9-939B-78F2082D8FE8}" destId="{013CE5AF-FA20-4D2E-9EDC-C4C7DE6779CC}" srcOrd="0" destOrd="0" presId="urn:microsoft.com/office/officeart/2005/8/layout/default"/>
    <dgm:cxn modelId="{0F4DA35A-2212-46E9-997C-5C96BC64720E}" type="presOf" srcId="{40E48778-8A91-4993-9BB6-03189E7815AC}" destId="{B94DE4D1-1853-4DDA-B7F5-ECA7F2BDE2FF}" srcOrd="0" destOrd="0" presId="urn:microsoft.com/office/officeart/2005/8/layout/default"/>
    <dgm:cxn modelId="{838B3077-8BB2-47A6-BAF9-5596938A7803}" srcId="{5B1A553E-8588-4152-98BC-C7B5D458368F}" destId="{40E48778-8A91-4993-9BB6-03189E7815AC}" srcOrd="1" destOrd="0" parTransId="{32225D8D-7008-495B-81A1-C1C527653C31}" sibTransId="{DD751B19-A427-4807-A70A-47C7A399C73C}"/>
    <dgm:cxn modelId="{40823AF9-8048-4720-840A-C867E5FD7778}" type="presOf" srcId="{5B1A553E-8588-4152-98BC-C7B5D458368F}" destId="{785CF47F-09DB-4B09-8DCB-4B6FF8CFE811}" srcOrd="0" destOrd="0" presId="urn:microsoft.com/office/officeart/2005/8/layout/default"/>
    <dgm:cxn modelId="{8E58B709-0A51-4D74-9388-A37B4375B02B}" type="presParOf" srcId="{785CF47F-09DB-4B09-8DCB-4B6FF8CFE811}" destId="{013CE5AF-FA20-4D2E-9EDC-C4C7DE6779CC}" srcOrd="0" destOrd="0" presId="urn:microsoft.com/office/officeart/2005/8/layout/default"/>
    <dgm:cxn modelId="{18260856-FA9C-480A-AF4F-22A238E00FCC}" type="presParOf" srcId="{785CF47F-09DB-4B09-8DCB-4B6FF8CFE811}" destId="{91D2DBF6-9F12-438D-916E-621242AE41A1}" srcOrd="1" destOrd="0" presId="urn:microsoft.com/office/officeart/2005/8/layout/default"/>
    <dgm:cxn modelId="{F5D04716-BFD1-43EC-861A-2A15953B3424}" type="presParOf" srcId="{785CF47F-09DB-4B09-8DCB-4B6FF8CFE811}" destId="{B94DE4D1-1853-4DDA-B7F5-ECA7F2BDE2FF}" srcOrd="2" destOrd="0" presId="urn:microsoft.com/office/officeart/2005/8/layout/default"/>
    <dgm:cxn modelId="{92074364-8FD1-4780-8F2A-AC57E3DE517F}" type="presParOf" srcId="{785CF47F-09DB-4B09-8DCB-4B6FF8CFE811}" destId="{606AB743-D4DA-4571-A2BB-D7CAAE408C11}" srcOrd="3" destOrd="0" presId="urn:microsoft.com/office/officeart/2005/8/layout/default"/>
    <dgm:cxn modelId="{F2C3A4F6-3743-4BAD-91A1-0C16035FCDDA}" type="presParOf" srcId="{785CF47F-09DB-4B09-8DCB-4B6FF8CFE811}" destId="{92A20B3E-A1BD-4D8D-90EC-DEE7C91A7DE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5EB8C-7ED3-4F0B-8FCB-58B4EDE6D08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A8AC8D-2328-4347-A86E-924B4BDEF9C3}">
      <dgm:prSet phldrT="[Text]"/>
      <dgm:spPr/>
      <dgm:t>
        <a:bodyPr/>
        <a:lstStyle/>
        <a:p>
          <a:r>
            <a:rPr lang="en-US" dirty="0"/>
            <a:t>Visuals</a:t>
          </a:r>
        </a:p>
      </dgm:t>
    </dgm:pt>
    <dgm:pt modelId="{C4776ED2-00E0-4D18-8AB7-B81CFDBD2822}" type="parTrans" cxnId="{B22C1D9D-6866-4BB3-8AB4-20965FBE121C}">
      <dgm:prSet/>
      <dgm:spPr/>
      <dgm:t>
        <a:bodyPr/>
        <a:lstStyle/>
        <a:p>
          <a:endParaRPr lang="en-US"/>
        </a:p>
      </dgm:t>
    </dgm:pt>
    <dgm:pt modelId="{C027E645-6310-4885-AD7F-318A6F8A4FB5}" type="sibTrans" cxnId="{B22C1D9D-6866-4BB3-8AB4-20965FBE121C}">
      <dgm:prSet/>
      <dgm:spPr/>
      <dgm:t>
        <a:bodyPr/>
        <a:lstStyle/>
        <a:p>
          <a:endParaRPr lang="en-US"/>
        </a:p>
      </dgm:t>
    </dgm:pt>
    <dgm:pt modelId="{6E0C1461-532A-40FA-B914-8ED5E4171DB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/>
            <a:t>Less reading required</a:t>
          </a:r>
        </a:p>
      </dgm:t>
    </dgm:pt>
    <dgm:pt modelId="{C96A6007-B9C3-4D02-B31D-7155F49A43A4}" type="parTrans" cxnId="{EEB8BE5C-A35A-45A6-BA40-D3F3CC6256AF}">
      <dgm:prSet/>
      <dgm:spPr/>
      <dgm:t>
        <a:bodyPr/>
        <a:lstStyle/>
        <a:p>
          <a:endParaRPr lang="en-US"/>
        </a:p>
      </dgm:t>
    </dgm:pt>
    <dgm:pt modelId="{33A2E536-8D26-4CAA-9C4E-E0E5D3115FD3}" type="sibTrans" cxnId="{EEB8BE5C-A35A-45A6-BA40-D3F3CC6256AF}">
      <dgm:prSet/>
      <dgm:spPr/>
      <dgm:t>
        <a:bodyPr/>
        <a:lstStyle/>
        <a:p>
          <a:endParaRPr lang="en-US"/>
        </a:p>
      </dgm:t>
    </dgm:pt>
    <dgm:pt modelId="{7E487FD5-9D44-4A95-9B07-ED800AA0593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/>
            <a:t>Conveys a concept quickly</a:t>
          </a:r>
        </a:p>
      </dgm:t>
    </dgm:pt>
    <dgm:pt modelId="{A9A32D04-E4AC-4F5A-868E-BA02D23EBFDA}" type="parTrans" cxnId="{4CD1D0DD-1926-419D-AA29-932BF73CF008}">
      <dgm:prSet/>
      <dgm:spPr/>
      <dgm:t>
        <a:bodyPr/>
        <a:lstStyle/>
        <a:p>
          <a:endParaRPr lang="en-US"/>
        </a:p>
      </dgm:t>
    </dgm:pt>
    <dgm:pt modelId="{D990602C-0440-43C9-85C4-7470CEBC02CD}" type="sibTrans" cxnId="{4CD1D0DD-1926-419D-AA29-932BF73CF008}">
      <dgm:prSet/>
      <dgm:spPr/>
      <dgm:t>
        <a:bodyPr/>
        <a:lstStyle/>
        <a:p>
          <a:endParaRPr lang="en-US"/>
        </a:p>
      </dgm:t>
    </dgm:pt>
    <dgm:pt modelId="{0E248701-8305-4A75-A671-8E389B76F2E3}">
      <dgm:prSet phldrT="[Text]" custT="1"/>
      <dgm:spPr>
        <a:solidFill>
          <a:schemeClr val="accent6"/>
        </a:solidFill>
      </dgm:spPr>
      <dgm:t>
        <a:bodyPr/>
        <a:lstStyle/>
        <a:p>
          <a:endParaRPr lang="en-US" sz="1800" dirty="0"/>
        </a:p>
      </dgm:t>
    </dgm:pt>
    <dgm:pt modelId="{9E2CDB59-54C7-4592-8DCA-F7969409B1EF}" type="parTrans" cxnId="{A5D62E50-8ABF-40FC-B926-8E690F014D61}">
      <dgm:prSet/>
      <dgm:spPr/>
      <dgm:t>
        <a:bodyPr/>
        <a:lstStyle/>
        <a:p>
          <a:endParaRPr lang="en-US"/>
        </a:p>
      </dgm:t>
    </dgm:pt>
    <dgm:pt modelId="{9594289C-AEA6-4DE9-9F31-4EDB5E9E1AC6}" type="sibTrans" cxnId="{A5D62E50-8ABF-40FC-B926-8E690F014D61}">
      <dgm:prSet/>
      <dgm:spPr/>
      <dgm:t>
        <a:bodyPr/>
        <a:lstStyle/>
        <a:p>
          <a:endParaRPr lang="en-US"/>
        </a:p>
      </dgm:t>
    </dgm:pt>
    <dgm:pt modelId="{6338A38D-B4A2-4ED4-A295-ECB8F700AF53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/>
            <a:t>CONS:</a:t>
          </a:r>
        </a:p>
      </dgm:t>
    </dgm:pt>
    <dgm:pt modelId="{43B50A22-6902-4360-8424-50A9B3A81BEA}" type="parTrans" cxnId="{FD913280-F5C9-4EF0-9CDA-A3F01E56C3CF}">
      <dgm:prSet/>
      <dgm:spPr/>
      <dgm:t>
        <a:bodyPr/>
        <a:lstStyle/>
        <a:p>
          <a:endParaRPr lang="en-US"/>
        </a:p>
      </dgm:t>
    </dgm:pt>
    <dgm:pt modelId="{2298D0E5-1E2D-428D-A4DD-01F36968DF8B}" type="sibTrans" cxnId="{FD913280-F5C9-4EF0-9CDA-A3F01E56C3CF}">
      <dgm:prSet/>
      <dgm:spPr/>
      <dgm:t>
        <a:bodyPr/>
        <a:lstStyle/>
        <a:p>
          <a:endParaRPr lang="en-US"/>
        </a:p>
      </dgm:t>
    </dgm:pt>
    <dgm:pt modelId="{2DC7EB69-B64C-4192-B756-EAFC32912E20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/>
            <a:t>PROS:</a:t>
          </a:r>
        </a:p>
      </dgm:t>
    </dgm:pt>
    <dgm:pt modelId="{CA6B49C8-B953-4C61-A24C-15E5743CCB5D}" type="parTrans" cxnId="{045474C3-DE49-4017-BDB4-A1FE6E63B832}">
      <dgm:prSet/>
      <dgm:spPr/>
      <dgm:t>
        <a:bodyPr/>
        <a:lstStyle/>
        <a:p>
          <a:endParaRPr lang="en-US"/>
        </a:p>
      </dgm:t>
    </dgm:pt>
    <dgm:pt modelId="{243BC7D5-7A39-470D-8F92-6F4EBB3F1539}" type="sibTrans" cxnId="{045474C3-DE49-4017-BDB4-A1FE6E63B832}">
      <dgm:prSet/>
      <dgm:spPr/>
      <dgm:t>
        <a:bodyPr/>
        <a:lstStyle/>
        <a:p>
          <a:endParaRPr lang="en-US"/>
        </a:p>
      </dgm:t>
    </dgm:pt>
    <dgm:pt modelId="{5A7ADF0C-55B1-43DD-97A9-4D833F6D523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/>
            <a:t>Takes time to craft visuals</a:t>
          </a:r>
        </a:p>
      </dgm:t>
    </dgm:pt>
    <dgm:pt modelId="{0C91C5BF-D0A6-443C-8148-3F8ACF5F2118}" type="parTrans" cxnId="{8C3959FF-BC72-47F7-8BA2-1A7AD1CFBC61}">
      <dgm:prSet/>
      <dgm:spPr/>
      <dgm:t>
        <a:bodyPr/>
        <a:lstStyle/>
        <a:p>
          <a:endParaRPr lang="en-US"/>
        </a:p>
      </dgm:t>
    </dgm:pt>
    <dgm:pt modelId="{36326039-2B57-42CC-9C4B-D05F6350B56D}" type="sibTrans" cxnId="{8C3959FF-BC72-47F7-8BA2-1A7AD1CFBC61}">
      <dgm:prSet/>
      <dgm:spPr/>
      <dgm:t>
        <a:bodyPr/>
        <a:lstStyle/>
        <a:p>
          <a:endParaRPr lang="en-US"/>
        </a:p>
      </dgm:t>
    </dgm:pt>
    <dgm:pt modelId="{7E4FA8AA-27D7-4D55-8C64-07C7E80B40B3}">
      <dgm:prSet phldrT="[Text]" custT="1"/>
      <dgm:spPr>
        <a:solidFill>
          <a:schemeClr val="accent6"/>
        </a:solidFill>
      </dgm:spPr>
      <dgm:t>
        <a:bodyPr/>
        <a:lstStyle/>
        <a:p>
          <a:endParaRPr lang="en-US" sz="1400" dirty="0"/>
        </a:p>
      </dgm:t>
    </dgm:pt>
    <dgm:pt modelId="{7B256B98-47B5-4B1E-9103-41530DFC0202}" type="parTrans" cxnId="{04805ADA-B6B3-4A16-92D0-4B14EE1877AD}">
      <dgm:prSet/>
      <dgm:spPr/>
      <dgm:t>
        <a:bodyPr/>
        <a:lstStyle/>
        <a:p>
          <a:endParaRPr lang="en-US"/>
        </a:p>
      </dgm:t>
    </dgm:pt>
    <dgm:pt modelId="{5AF22322-C3B6-4D04-AAA8-C764AFBC2769}" type="sibTrans" cxnId="{04805ADA-B6B3-4A16-92D0-4B14EE1877AD}">
      <dgm:prSet/>
      <dgm:spPr/>
      <dgm:t>
        <a:bodyPr/>
        <a:lstStyle/>
        <a:p>
          <a:endParaRPr lang="en-US"/>
        </a:p>
      </dgm:t>
    </dgm:pt>
    <dgm:pt modelId="{425D2B52-219A-4F22-9AA4-2930428C2AF9}" type="pres">
      <dgm:prSet presAssocID="{C8B5EB8C-7ED3-4F0B-8FCB-58B4EDE6D086}" presName="linearFlow" presStyleCnt="0">
        <dgm:presLayoutVars>
          <dgm:dir/>
          <dgm:animLvl val="lvl"/>
          <dgm:resizeHandles/>
        </dgm:presLayoutVars>
      </dgm:prSet>
      <dgm:spPr/>
    </dgm:pt>
    <dgm:pt modelId="{A6CB8ADB-A0BA-4DD8-8537-3B6D715B18DE}" type="pres">
      <dgm:prSet presAssocID="{1EA8AC8D-2328-4347-A86E-924B4BDEF9C3}" presName="compositeNode" presStyleCnt="0">
        <dgm:presLayoutVars>
          <dgm:bulletEnabled val="1"/>
        </dgm:presLayoutVars>
      </dgm:prSet>
      <dgm:spPr/>
    </dgm:pt>
    <dgm:pt modelId="{79B9BEC5-5573-4956-8D86-22D9BA8E4F38}" type="pres">
      <dgm:prSet presAssocID="{1EA8AC8D-2328-4347-A86E-924B4BDEF9C3}" presName="image" presStyleLbl="fgImgPlace1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23C9F0E5-C724-41D4-8AB2-38FE0DEA60E8}" type="pres">
      <dgm:prSet presAssocID="{1EA8AC8D-2328-4347-A86E-924B4BDEF9C3}" presName="childNode" presStyleLbl="node1" presStyleIdx="0" presStyleCnt="1">
        <dgm:presLayoutVars>
          <dgm:bulletEnabled val="1"/>
        </dgm:presLayoutVars>
      </dgm:prSet>
      <dgm:spPr/>
    </dgm:pt>
    <dgm:pt modelId="{EBADFD08-5887-4249-B8E7-297EA497591E}" type="pres">
      <dgm:prSet presAssocID="{1EA8AC8D-2328-4347-A86E-924B4BDEF9C3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736C4512-B1DD-4D1A-987E-8BC0AC08EC77}" type="presOf" srcId="{6338A38D-B4A2-4ED4-A295-ECB8F700AF53}" destId="{23C9F0E5-C724-41D4-8AB2-38FE0DEA60E8}" srcOrd="0" destOrd="4" presId="urn:microsoft.com/office/officeart/2005/8/layout/hList2"/>
    <dgm:cxn modelId="{A5D62E50-8ABF-40FC-B926-8E690F014D61}" srcId="{1EA8AC8D-2328-4347-A86E-924B4BDEF9C3}" destId="{0E248701-8305-4A75-A671-8E389B76F2E3}" srcOrd="6" destOrd="0" parTransId="{9E2CDB59-54C7-4592-8DCA-F7969409B1EF}" sibTransId="{9594289C-AEA6-4DE9-9F31-4EDB5E9E1AC6}"/>
    <dgm:cxn modelId="{EEB8BE5C-A35A-45A6-BA40-D3F3CC6256AF}" srcId="{1EA8AC8D-2328-4347-A86E-924B4BDEF9C3}" destId="{6E0C1461-532A-40FA-B914-8ED5E4171DBD}" srcOrd="1" destOrd="0" parTransId="{C96A6007-B9C3-4D02-B31D-7155F49A43A4}" sibTransId="{33A2E536-8D26-4CAA-9C4E-E0E5D3115FD3}"/>
    <dgm:cxn modelId="{C214F15F-49CE-4DCF-980D-4B141F5C5CCC}" type="presOf" srcId="{7E4FA8AA-27D7-4D55-8C64-07C7E80B40B3}" destId="{23C9F0E5-C724-41D4-8AB2-38FE0DEA60E8}" srcOrd="0" destOrd="3" presId="urn:microsoft.com/office/officeart/2005/8/layout/hList2"/>
    <dgm:cxn modelId="{FD913280-F5C9-4EF0-9CDA-A3F01E56C3CF}" srcId="{1EA8AC8D-2328-4347-A86E-924B4BDEF9C3}" destId="{6338A38D-B4A2-4ED4-A295-ECB8F700AF53}" srcOrd="4" destOrd="0" parTransId="{43B50A22-6902-4360-8424-50A9B3A81BEA}" sibTransId="{2298D0E5-1E2D-428D-A4DD-01F36968DF8B}"/>
    <dgm:cxn modelId="{0E024387-0738-47AB-B740-E77804CE78BD}" type="presOf" srcId="{2DC7EB69-B64C-4192-B756-EAFC32912E20}" destId="{23C9F0E5-C724-41D4-8AB2-38FE0DEA60E8}" srcOrd="0" destOrd="0" presId="urn:microsoft.com/office/officeart/2005/8/layout/hList2"/>
    <dgm:cxn modelId="{B22C1D9D-6866-4BB3-8AB4-20965FBE121C}" srcId="{C8B5EB8C-7ED3-4F0B-8FCB-58B4EDE6D086}" destId="{1EA8AC8D-2328-4347-A86E-924B4BDEF9C3}" srcOrd="0" destOrd="0" parTransId="{C4776ED2-00E0-4D18-8AB7-B81CFDBD2822}" sibTransId="{C027E645-6310-4885-AD7F-318A6F8A4FB5}"/>
    <dgm:cxn modelId="{614F65A0-2BDC-4BAC-9E1D-066C8BE7924B}" type="presOf" srcId="{5A7ADF0C-55B1-43DD-97A9-4D833F6D523E}" destId="{23C9F0E5-C724-41D4-8AB2-38FE0DEA60E8}" srcOrd="0" destOrd="5" presId="urn:microsoft.com/office/officeart/2005/8/layout/hList2"/>
    <dgm:cxn modelId="{14FB99AB-576A-4CB8-9FEF-CF6C9A93B71D}" type="presOf" srcId="{6E0C1461-532A-40FA-B914-8ED5E4171DBD}" destId="{23C9F0E5-C724-41D4-8AB2-38FE0DEA60E8}" srcOrd="0" destOrd="1" presId="urn:microsoft.com/office/officeart/2005/8/layout/hList2"/>
    <dgm:cxn modelId="{7D8E69AC-0787-49BC-850D-A13090F65416}" type="presOf" srcId="{C8B5EB8C-7ED3-4F0B-8FCB-58B4EDE6D086}" destId="{425D2B52-219A-4F22-9AA4-2930428C2AF9}" srcOrd="0" destOrd="0" presId="urn:microsoft.com/office/officeart/2005/8/layout/hList2"/>
    <dgm:cxn modelId="{045474C3-DE49-4017-BDB4-A1FE6E63B832}" srcId="{1EA8AC8D-2328-4347-A86E-924B4BDEF9C3}" destId="{2DC7EB69-B64C-4192-B756-EAFC32912E20}" srcOrd="0" destOrd="0" parTransId="{CA6B49C8-B953-4C61-A24C-15E5743CCB5D}" sibTransId="{243BC7D5-7A39-470D-8F92-6F4EBB3F1539}"/>
    <dgm:cxn modelId="{04805ADA-B6B3-4A16-92D0-4B14EE1877AD}" srcId="{1EA8AC8D-2328-4347-A86E-924B4BDEF9C3}" destId="{7E4FA8AA-27D7-4D55-8C64-07C7E80B40B3}" srcOrd="3" destOrd="0" parTransId="{7B256B98-47B5-4B1E-9103-41530DFC0202}" sibTransId="{5AF22322-C3B6-4D04-AAA8-C764AFBC2769}"/>
    <dgm:cxn modelId="{4CD1D0DD-1926-419D-AA29-932BF73CF008}" srcId="{1EA8AC8D-2328-4347-A86E-924B4BDEF9C3}" destId="{7E487FD5-9D44-4A95-9B07-ED800AA0593A}" srcOrd="2" destOrd="0" parTransId="{A9A32D04-E4AC-4F5A-868E-BA02D23EBFDA}" sibTransId="{D990602C-0440-43C9-85C4-7470CEBC02CD}"/>
    <dgm:cxn modelId="{29F456DF-5D26-4ED8-B5B5-0BEC9F877A9A}" type="presOf" srcId="{1EA8AC8D-2328-4347-A86E-924B4BDEF9C3}" destId="{EBADFD08-5887-4249-B8E7-297EA497591E}" srcOrd="0" destOrd="0" presId="urn:microsoft.com/office/officeart/2005/8/layout/hList2"/>
    <dgm:cxn modelId="{94462BE3-1B68-48A2-962A-EA2141331D80}" type="presOf" srcId="{7E487FD5-9D44-4A95-9B07-ED800AA0593A}" destId="{23C9F0E5-C724-41D4-8AB2-38FE0DEA60E8}" srcOrd="0" destOrd="2" presId="urn:microsoft.com/office/officeart/2005/8/layout/hList2"/>
    <dgm:cxn modelId="{08255DF3-6EC2-4CE8-BBB1-616E40BF1D87}" type="presOf" srcId="{0E248701-8305-4A75-A671-8E389B76F2E3}" destId="{23C9F0E5-C724-41D4-8AB2-38FE0DEA60E8}" srcOrd="0" destOrd="6" presId="urn:microsoft.com/office/officeart/2005/8/layout/hList2"/>
    <dgm:cxn modelId="{8C3959FF-BC72-47F7-8BA2-1A7AD1CFBC61}" srcId="{1EA8AC8D-2328-4347-A86E-924B4BDEF9C3}" destId="{5A7ADF0C-55B1-43DD-97A9-4D833F6D523E}" srcOrd="5" destOrd="0" parTransId="{0C91C5BF-D0A6-443C-8148-3F8ACF5F2118}" sibTransId="{36326039-2B57-42CC-9C4B-D05F6350B56D}"/>
    <dgm:cxn modelId="{C50FB5FC-DDDC-45EE-A6ED-2A21DED82526}" type="presParOf" srcId="{425D2B52-219A-4F22-9AA4-2930428C2AF9}" destId="{A6CB8ADB-A0BA-4DD8-8537-3B6D715B18DE}" srcOrd="0" destOrd="0" presId="urn:microsoft.com/office/officeart/2005/8/layout/hList2"/>
    <dgm:cxn modelId="{755AD31A-72DC-4670-BC99-C3510CF656A4}" type="presParOf" srcId="{A6CB8ADB-A0BA-4DD8-8537-3B6D715B18DE}" destId="{79B9BEC5-5573-4956-8D86-22D9BA8E4F38}" srcOrd="0" destOrd="0" presId="urn:microsoft.com/office/officeart/2005/8/layout/hList2"/>
    <dgm:cxn modelId="{7EEDB4D2-B437-4903-9C71-0B08C892CE45}" type="presParOf" srcId="{A6CB8ADB-A0BA-4DD8-8537-3B6D715B18DE}" destId="{23C9F0E5-C724-41D4-8AB2-38FE0DEA60E8}" srcOrd="1" destOrd="0" presId="urn:microsoft.com/office/officeart/2005/8/layout/hList2"/>
    <dgm:cxn modelId="{41271DC1-D9AD-448C-B9B9-F81F9E44A534}" type="presParOf" srcId="{A6CB8ADB-A0BA-4DD8-8537-3B6D715B18DE}" destId="{EBADFD08-5887-4249-B8E7-297EA497591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B5EB8C-7ED3-4F0B-8FCB-58B4EDE6D08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21F5B1-7464-4538-9389-7BB1572AF623}">
      <dgm:prSet phldrT="[Text]"/>
      <dgm:spPr/>
      <dgm:t>
        <a:bodyPr/>
        <a:lstStyle/>
        <a:p>
          <a:r>
            <a:rPr lang="en-US" dirty="0"/>
            <a:t>Key Take-Aways</a:t>
          </a:r>
        </a:p>
      </dgm:t>
    </dgm:pt>
    <dgm:pt modelId="{9389C418-B8D1-463D-99C5-09430D360246}" type="parTrans" cxnId="{B0CA12D8-06B9-4EF3-9056-DD44D802572C}">
      <dgm:prSet/>
      <dgm:spPr/>
      <dgm:t>
        <a:bodyPr/>
        <a:lstStyle/>
        <a:p>
          <a:endParaRPr lang="en-US"/>
        </a:p>
      </dgm:t>
    </dgm:pt>
    <dgm:pt modelId="{E0EE00E6-B1C4-4783-8F72-B4AD4AC45514}" type="sibTrans" cxnId="{B0CA12D8-06B9-4EF3-9056-DD44D802572C}">
      <dgm:prSet/>
      <dgm:spPr/>
      <dgm:t>
        <a:bodyPr/>
        <a:lstStyle/>
        <a:p>
          <a:endParaRPr lang="en-US"/>
        </a:p>
      </dgm:t>
    </dgm:pt>
    <dgm:pt modelId="{F9DEF07A-2249-4D53-BC99-C38F539DD77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200" dirty="0"/>
            <a:t>PROS:</a:t>
          </a:r>
        </a:p>
      </dgm:t>
    </dgm:pt>
    <dgm:pt modelId="{C74199BE-6A46-4161-B945-17FE0D5A9E44}" type="parTrans" cxnId="{5BCE5054-13B7-43DF-AAF8-2AB086D13154}">
      <dgm:prSet/>
      <dgm:spPr/>
      <dgm:t>
        <a:bodyPr/>
        <a:lstStyle/>
        <a:p>
          <a:endParaRPr lang="en-US"/>
        </a:p>
      </dgm:t>
    </dgm:pt>
    <dgm:pt modelId="{248C96E4-66F2-41A7-9F1B-77791D0AA7D7}" type="sibTrans" cxnId="{5BCE5054-13B7-43DF-AAF8-2AB086D13154}">
      <dgm:prSet/>
      <dgm:spPr/>
      <dgm:t>
        <a:bodyPr/>
        <a:lstStyle/>
        <a:p>
          <a:endParaRPr lang="en-US"/>
        </a:p>
      </dgm:t>
    </dgm:pt>
    <dgm:pt modelId="{9F8A4124-109A-462D-85F1-C338D152C61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200" dirty="0"/>
            <a:t>CONS:</a:t>
          </a:r>
        </a:p>
      </dgm:t>
    </dgm:pt>
    <dgm:pt modelId="{E690AAF3-472F-4741-A460-822EA92A28DB}" type="parTrans" cxnId="{37691AE7-519A-45F6-B763-7CF2D19D7F4F}">
      <dgm:prSet/>
      <dgm:spPr/>
      <dgm:t>
        <a:bodyPr/>
        <a:lstStyle/>
        <a:p>
          <a:endParaRPr lang="en-US"/>
        </a:p>
      </dgm:t>
    </dgm:pt>
    <dgm:pt modelId="{D519D461-BF0C-4E04-968E-2C3D33CD9029}" type="sibTrans" cxnId="{37691AE7-519A-45F6-B763-7CF2D19D7F4F}">
      <dgm:prSet/>
      <dgm:spPr/>
      <dgm:t>
        <a:bodyPr/>
        <a:lstStyle/>
        <a:p>
          <a:endParaRPr lang="en-US"/>
        </a:p>
      </dgm:t>
    </dgm:pt>
    <dgm:pt modelId="{7D8ECD0C-D147-4273-B184-A7948F99135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200" dirty="0"/>
            <a:t>People like take-away slides</a:t>
          </a:r>
        </a:p>
      </dgm:t>
    </dgm:pt>
    <dgm:pt modelId="{80E15711-257A-4106-B8B7-7CC4BE5F1B00}" type="parTrans" cxnId="{23472DCD-6960-46AC-8AAE-5ABA5259EADF}">
      <dgm:prSet/>
      <dgm:spPr/>
      <dgm:t>
        <a:bodyPr/>
        <a:lstStyle/>
        <a:p>
          <a:endParaRPr lang="en-US"/>
        </a:p>
      </dgm:t>
    </dgm:pt>
    <dgm:pt modelId="{1A3C5994-9929-4345-B4AC-09DE0DA2592D}" type="sibTrans" cxnId="{23472DCD-6960-46AC-8AAE-5ABA5259EADF}">
      <dgm:prSet/>
      <dgm:spPr/>
      <dgm:t>
        <a:bodyPr/>
        <a:lstStyle/>
        <a:p>
          <a:endParaRPr lang="en-US"/>
        </a:p>
      </dgm:t>
    </dgm:pt>
    <dgm:pt modelId="{34E6B4A9-C3A6-4045-9C11-CCDBE9FE87C0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200" dirty="0"/>
            <a:t>May be difficult to summarize complex issues in a key take-away or two</a:t>
          </a:r>
        </a:p>
      </dgm:t>
    </dgm:pt>
    <dgm:pt modelId="{B04FFA29-54E8-4C6B-A38A-5C2AABE361EE}" type="parTrans" cxnId="{65D46F8E-4C8A-4014-A857-FB485C861DAB}">
      <dgm:prSet/>
      <dgm:spPr/>
      <dgm:t>
        <a:bodyPr/>
        <a:lstStyle/>
        <a:p>
          <a:endParaRPr lang="en-US"/>
        </a:p>
      </dgm:t>
    </dgm:pt>
    <dgm:pt modelId="{B62F1FE4-80FE-496C-AC39-65DE7300BC48}" type="sibTrans" cxnId="{65D46F8E-4C8A-4014-A857-FB485C861DAB}">
      <dgm:prSet/>
      <dgm:spPr/>
      <dgm:t>
        <a:bodyPr/>
        <a:lstStyle/>
        <a:p>
          <a:endParaRPr lang="en-US"/>
        </a:p>
      </dgm:t>
    </dgm:pt>
    <dgm:pt modelId="{D0A7C5A9-556B-48D6-87AB-728E50DC41B3}">
      <dgm:prSet phldrT="[Text]" custT="1"/>
      <dgm:spPr>
        <a:solidFill>
          <a:schemeClr val="accent6"/>
        </a:solidFill>
      </dgm:spPr>
      <dgm:t>
        <a:bodyPr/>
        <a:lstStyle/>
        <a:p>
          <a:endParaRPr lang="en-US" sz="1200" dirty="0"/>
        </a:p>
      </dgm:t>
    </dgm:pt>
    <dgm:pt modelId="{9839726F-BC25-437A-9AE2-A0EE52339FEB}" type="parTrans" cxnId="{BCE977AD-6B26-4BE0-B4DF-912CDCE3012A}">
      <dgm:prSet/>
      <dgm:spPr/>
      <dgm:t>
        <a:bodyPr/>
        <a:lstStyle/>
        <a:p>
          <a:endParaRPr lang="en-US"/>
        </a:p>
      </dgm:t>
    </dgm:pt>
    <dgm:pt modelId="{55716C15-441F-4866-8D39-F374CDD8A2EC}" type="sibTrans" cxnId="{BCE977AD-6B26-4BE0-B4DF-912CDCE3012A}">
      <dgm:prSet/>
      <dgm:spPr/>
      <dgm:t>
        <a:bodyPr/>
        <a:lstStyle/>
        <a:p>
          <a:endParaRPr lang="en-US"/>
        </a:p>
      </dgm:t>
    </dgm:pt>
    <dgm:pt modelId="{EF9809DA-B159-417F-B9BB-6689A27CA3C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200" dirty="0"/>
            <a:t>Can be matched with icons to further impact</a:t>
          </a:r>
        </a:p>
      </dgm:t>
    </dgm:pt>
    <dgm:pt modelId="{E8A21279-C094-48F7-AFF2-C427A241A9C9}" type="parTrans" cxnId="{B546E14A-F00D-4586-B4AE-173C3147D2F2}">
      <dgm:prSet/>
      <dgm:spPr/>
      <dgm:t>
        <a:bodyPr/>
        <a:lstStyle/>
        <a:p>
          <a:endParaRPr lang="en-US"/>
        </a:p>
      </dgm:t>
    </dgm:pt>
    <dgm:pt modelId="{68A511B5-C216-435D-8128-6B3DF44A1DA7}" type="sibTrans" cxnId="{B546E14A-F00D-4586-B4AE-173C3147D2F2}">
      <dgm:prSet/>
      <dgm:spPr/>
      <dgm:t>
        <a:bodyPr/>
        <a:lstStyle/>
        <a:p>
          <a:endParaRPr lang="en-US"/>
        </a:p>
      </dgm:t>
    </dgm:pt>
    <dgm:pt modelId="{37C5AC79-1A1C-44D6-A058-505789F00C20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200" dirty="0"/>
            <a:t>Finding icons to match may be challenging</a:t>
          </a:r>
        </a:p>
      </dgm:t>
    </dgm:pt>
    <dgm:pt modelId="{7D8498EF-7CBD-428C-9A85-3EB1D1AAAB56}" type="parTrans" cxnId="{9D5A8D13-135D-4851-946B-4C3DE803C219}">
      <dgm:prSet/>
      <dgm:spPr/>
      <dgm:t>
        <a:bodyPr/>
        <a:lstStyle/>
        <a:p>
          <a:endParaRPr lang="en-US"/>
        </a:p>
      </dgm:t>
    </dgm:pt>
    <dgm:pt modelId="{E32CE317-E167-40CC-BC22-58815441D5D3}" type="sibTrans" cxnId="{9D5A8D13-135D-4851-946B-4C3DE803C219}">
      <dgm:prSet/>
      <dgm:spPr/>
      <dgm:t>
        <a:bodyPr/>
        <a:lstStyle/>
        <a:p>
          <a:endParaRPr lang="en-US"/>
        </a:p>
      </dgm:t>
    </dgm:pt>
    <dgm:pt modelId="{425D2B52-219A-4F22-9AA4-2930428C2AF9}" type="pres">
      <dgm:prSet presAssocID="{C8B5EB8C-7ED3-4F0B-8FCB-58B4EDE6D086}" presName="linearFlow" presStyleCnt="0">
        <dgm:presLayoutVars>
          <dgm:dir/>
          <dgm:animLvl val="lvl"/>
          <dgm:resizeHandles/>
        </dgm:presLayoutVars>
      </dgm:prSet>
      <dgm:spPr/>
    </dgm:pt>
    <dgm:pt modelId="{F59BF504-38AA-483D-9976-2DCF61606D68}" type="pres">
      <dgm:prSet presAssocID="{CD21F5B1-7464-4538-9389-7BB1572AF623}" presName="compositeNode" presStyleCnt="0">
        <dgm:presLayoutVars>
          <dgm:bulletEnabled val="1"/>
        </dgm:presLayoutVars>
      </dgm:prSet>
      <dgm:spPr/>
    </dgm:pt>
    <dgm:pt modelId="{86152470-B8E2-4518-9516-870541EED121}" type="pres">
      <dgm:prSet presAssocID="{CD21F5B1-7464-4538-9389-7BB1572AF623}" presName="image" presStyleLbl="fgImgPlace1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228F9F4-3E7E-4A90-8519-6EE751F0353C}" type="pres">
      <dgm:prSet presAssocID="{CD21F5B1-7464-4538-9389-7BB1572AF623}" presName="childNode" presStyleLbl="node1" presStyleIdx="0" presStyleCnt="1">
        <dgm:presLayoutVars>
          <dgm:bulletEnabled val="1"/>
        </dgm:presLayoutVars>
      </dgm:prSet>
      <dgm:spPr/>
    </dgm:pt>
    <dgm:pt modelId="{9343E2F4-A7FE-4576-A83A-085929B36BD0}" type="pres">
      <dgm:prSet presAssocID="{CD21F5B1-7464-4538-9389-7BB1572AF623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9D5A8D13-135D-4851-946B-4C3DE803C219}" srcId="{CD21F5B1-7464-4538-9389-7BB1572AF623}" destId="{37C5AC79-1A1C-44D6-A058-505789F00C20}" srcOrd="6" destOrd="0" parTransId="{7D8498EF-7CBD-428C-9A85-3EB1D1AAAB56}" sibTransId="{E32CE317-E167-40CC-BC22-58815441D5D3}"/>
    <dgm:cxn modelId="{6032AC1E-D4B0-4982-B9C1-84A50D4F990B}" type="presOf" srcId="{CD21F5B1-7464-4538-9389-7BB1572AF623}" destId="{9343E2F4-A7FE-4576-A83A-085929B36BD0}" srcOrd="0" destOrd="0" presId="urn:microsoft.com/office/officeart/2005/8/layout/hList2"/>
    <dgm:cxn modelId="{E5FB5226-3FA1-4A2B-A567-135C4E68D164}" type="presOf" srcId="{9F8A4124-109A-462D-85F1-C338D152C611}" destId="{4228F9F4-3E7E-4A90-8519-6EE751F0353C}" srcOrd="0" destOrd="4" presId="urn:microsoft.com/office/officeart/2005/8/layout/hList2"/>
    <dgm:cxn modelId="{FFE5632B-2732-4D4F-B4D0-FBFDE66CE380}" type="presOf" srcId="{7D8ECD0C-D147-4273-B184-A7948F991351}" destId="{4228F9F4-3E7E-4A90-8519-6EE751F0353C}" srcOrd="0" destOrd="1" presId="urn:microsoft.com/office/officeart/2005/8/layout/hList2"/>
    <dgm:cxn modelId="{B546E14A-F00D-4586-B4AE-173C3147D2F2}" srcId="{CD21F5B1-7464-4538-9389-7BB1572AF623}" destId="{EF9809DA-B159-417F-B9BB-6689A27CA3CD}" srcOrd="2" destOrd="0" parTransId="{E8A21279-C094-48F7-AFF2-C427A241A9C9}" sibTransId="{68A511B5-C216-435D-8128-6B3DF44A1DA7}"/>
    <dgm:cxn modelId="{4E972B4B-98CF-464D-BDAB-E6A13160518D}" type="presOf" srcId="{34E6B4A9-C3A6-4045-9C11-CCDBE9FE87C0}" destId="{4228F9F4-3E7E-4A90-8519-6EE751F0353C}" srcOrd="0" destOrd="5" presId="urn:microsoft.com/office/officeart/2005/8/layout/hList2"/>
    <dgm:cxn modelId="{5BCE5054-13B7-43DF-AAF8-2AB086D13154}" srcId="{CD21F5B1-7464-4538-9389-7BB1572AF623}" destId="{F9DEF07A-2249-4D53-BC99-C38F539DD77C}" srcOrd="0" destOrd="0" parTransId="{C74199BE-6A46-4161-B945-17FE0D5A9E44}" sibTransId="{248C96E4-66F2-41A7-9F1B-77791D0AA7D7}"/>
    <dgm:cxn modelId="{21539266-EBCA-4BF8-B998-1688F4401120}" type="presOf" srcId="{F9DEF07A-2249-4D53-BC99-C38F539DD77C}" destId="{4228F9F4-3E7E-4A90-8519-6EE751F0353C}" srcOrd="0" destOrd="0" presId="urn:microsoft.com/office/officeart/2005/8/layout/hList2"/>
    <dgm:cxn modelId="{65D46F8E-4C8A-4014-A857-FB485C861DAB}" srcId="{CD21F5B1-7464-4538-9389-7BB1572AF623}" destId="{34E6B4A9-C3A6-4045-9C11-CCDBE9FE87C0}" srcOrd="5" destOrd="0" parTransId="{B04FFA29-54E8-4C6B-A38A-5C2AABE361EE}" sibTransId="{B62F1FE4-80FE-496C-AC39-65DE7300BC48}"/>
    <dgm:cxn modelId="{7D8E69AC-0787-49BC-850D-A13090F65416}" type="presOf" srcId="{C8B5EB8C-7ED3-4F0B-8FCB-58B4EDE6D086}" destId="{425D2B52-219A-4F22-9AA4-2930428C2AF9}" srcOrd="0" destOrd="0" presId="urn:microsoft.com/office/officeart/2005/8/layout/hList2"/>
    <dgm:cxn modelId="{BCE977AD-6B26-4BE0-B4DF-912CDCE3012A}" srcId="{CD21F5B1-7464-4538-9389-7BB1572AF623}" destId="{D0A7C5A9-556B-48D6-87AB-728E50DC41B3}" srcOrd="3" destOrd="0" parTransId="{9839726F-BC25-437A-9AE2-A0EE52339FEB}" sibTransId="{55716C15-441F-4866-8D39-F374CDD8A2EC}"/>
    <dgm:cxn modelId="{C03897C3-EA0F-46DF-808B-2448A15F0BC1}" type="presOf" srcId="{D0A7C5A9-556B-48D6-87AB-728E50DC41B3}" destId="{4228F9F4-3E7E-4A90-8519-6EE751F0353C}" srcOrd="0" destOrd="3" presId="urn:microsoft.com/office/officeart/2005/8/layout/hList2"/>
    <dgm:cxn modelId="{D48C9DCA-383D-47CE-A734-17D8359EE642}" type="presOf" srcId="{EF9809DA-B159-417F-B9BB-6689A27CA3CD}" destId="{4228F9F4-3E7E-4A90-8519-6EE751F0353C}" srcOrd="0" destOrd="2" presId="urn:microsoft.com/office/officeart/2005/8/layout/hList2"/>
    <dgm:cxn modelId="{23472DCD-6960-46AC-8AAE-5ABA5259EADF}" srcId="{CD21F5B1-7464-4538-9389-7BB1572AF623}" destId="{7D8ECD0C-D147-4273-B184-A7948F991351}" srcOrd="1" destOrd="0" parTransId="{80E15711-257A-4106-B8B7-7CC4BE5F1B00}" sibTransId="{1A3C5994-9929-4345-B4AC-09DE0DA2592D}"/>
    <dgm:cxn modelId="{B0CA12D8-06B9-4EF3-9056-DD44D802572C}" srcId="{C8B5EB8C-7ED3-4F0B-8FCB-58B4EDE6D086}" destId="{CD21F5B1-7464-4538-9389-7BB1572AF623}" srcOrd="0" destOrd="0" parTransId="{9389C418-B8D1-463D-99C5-09430D360246}" sibTransId="{E0EE00E6-B1C4-4783-8F72-B4AD4AC45514}"/>
    <dgm:cxn modelId="{4BF106DB-6C62-4D09-BCBA-DD06D853ACA9}" type="presOf" srcId="{37C5AC79-1A1C-44D6-A058-505789F00C20}" destId="{4228F9F4-3E7E-4A90-8519-6EE751F0353C}" srcOrd="0" destOrd="6" presId="urn:microsoft.com/office/officeart/2005/8/layout/hList2"/>
    <dgm:cxn modelId="{37691AE7-519A-45F6-B763-7CF2D19D7F4F}" srcId="{CD21F5B1-7464-4538-9389-7BB1572AF623}" destId="{9F8A4124-109A-462D-85F1-C338D152C611}" srcOrd="4" destOrd="0" parTransId="{E690AAF3-472F-4741-A460-822EA92A28DB}" sibTransId="{D519D461-BF0C-4E04-968E-2C3D33CD9029}"/>
    <dgm:cxn modelId="{01288FC1-A867-48E2-932C-67C8942E6B7C}" type="presParOf" srcId="{425D2B52-219A-4F22-9AA4-2930428C2AF9}" destId="{F59BF504-38AA-483D-9976-2DCF61606D68}" srcOrd="0" destOrd="0" presId="urn:microsoft.com/office/officeart/2005/8/layout/hList2"/>
    <dgm:cxn modelId="{DF240BCE-1C34-489D-8AFD-5DF30703FD81}" type="presParOf" srcId="{F59BF504-38AA-483D-9976-2DCF61606D68}" destId="{86152470-B8E2-4518-9516-870541EED121}" srcOrd="0" destOrd="0" presId="urn:microsoft.com/office/officeart/2005/8/layout/hList2"/>
    <dgm:cxn modelId="{E500A4C3-F490-4FB7-A61C-D30C2E7800BA}" type="presParOf" srcId="{F59BF504-38AA-483D-9976-2DCF61606D68}" destId="{4228F9F4-3E7E-4A90-8519-6EE751F0353C}" srcOrd="1" destOrd="0" presId="urn:microsoft.com/office/officeart/2005/8/layout/hList2"/>
    <dgm:cxn modelId="{435F54AE-496B-4762-989F-7FB30425A637}" type="presParOf" srcId="{F59BF504-38AA-483D-9976-2DCF61606D68}" destId="{9343E2F4-A7FE-4576-A83A-085929B36BD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B5EB8C-7ED3-4F0B-8FCB-58B4EDE6D08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07270E-0476-4C8C-A44C-A3963673C60E}">
      <dgm:prSet phldrT="[Text]"/>
      <dgm:spPr/>
      <dgm:t>
        <a:bodyPr/>
        <a:lstStyle/>
        <a:p>
          <a:r>
            <a:rPr lang="en-US" dirty="0"/>
            <a:t>Don’t Use Abbreviations</a:t>
          </a:r>
        </a:p>
      </dgm:t>
    </dgm:pt>
    <dgm:pt modelId="{00780040-A982-462D-97EE-7C02D69C25A0}" type="parTrans" cxnId="{DFDC8173-5417-4074-9292-2859AB68D00A}">
      <dgm:prSet/>
      <dgm:spPr/>
      <dgm:t>
        <a:bodyPr/>
        <a:lstStyle/>
        <a:p>
          <a:endParaRPr lang="en-US"/>
        </a:p>
      </dgm:t>
    </dgm:pt>
    <dgm:pt modelId="{ED794A71-2AA7-4402-A463-642B9426C1DF}" type="sibTrans" cxnId="{DFDC8173-5417-4074-9292-2859AB68D00A}">
      <dgm:prSet/>
      <dgm:spPr/>
      <dgm:t>
        <a:bodyPr/>
        <a:lstStyle/>
        <a:p>
          <a:endParaRPr lang="en-US"/>
        </a:p>
      </dgm:t>
    </dgm:pt>
    <dgm:pt modelId="{0E8C00E7-C615-4BA3-9321-55D869137FFC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/>
            <a:t>PROS:</a:t>
          </a:r>
        </a:p>
      </dgm:t>
    </dgm:pt>
    <dgm:pt modelId="{1D6DE815-FAC5-4918-910C-75888E768B30}" type="parTrans" cxnId="{2B39B5F8-7051-4B0B-844D-1A687E0A357F}">
      <dgm:prSet/>
      <dgm:spPr/>
      <dgm:t>
        <a:bodyPr/>
        <a:lstStyle/>
        <a:p>
          <a:endParaRPr lang="en-US"/>
        </a:p>
      </dgm:t>
    </dgm:pt>
    <dgm:pt modelId="{91638470-7478-4DD0-8743-0FE71A84620B}" type="sibTrans" cxnId="{2B39B5F8-7051-4B0B-844D-1A687E0A357F}">
      <dgm:prSet/>
      <dgm:spPr/>
      <dgm:t>
        <a:bodyPr/>
        <a:lstStyle/>
        <a:p>
          <a:endParaRPr lang="en-US"/>
        </a:p>
      </dgm:t>
    </dgm:pt>
    <dgm:pt modelId="{8293028B-C88C-4FA1-AD13-0AFD7C321E4E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/>
            <a:t>CONS:</a:t>
          </a:r>
        </a:p>
      </dgm:t>
    </dgm:pt>
    <dgm:pt modelId="{0DB31913-4519-4B2E-A47D-3EEA8ED368CE}" type="parTrans" cxnId="{C89B4663-FC11-4F8F-9367-3632B81F04A8}">
      <dgm:prSet/>
      <dgm:spPr/>
      <dgm:t>
        <a:bodyPr/>
        <a:lstStyle/>
        <a:p>
          <a:endParaRPr lang="en-US"/>
        </a:p>
      </dgm:t>
    </dgm:pt>
    <dgm:pt modelId="{9BC44E32-1E61-4DBA-82C3-9238247D418C}" type="sibTrans" cxnId="{C89B4663-FC11-4F8F-9367-3632B81F04A8}">
      <dgm:prSet/>
      <dgm:spPr/>
      <dgm:t>
        <a:bodyPr/>
        <a:lstStyle/>
        <a:p>
          <a:endParaRPr lang="en-US"/>
        </a:p>
      </dgm:t>
    </dgm:pt>
    <dgm:pt modelId="{528BEE4B-0723-4039-AD61-BA07FC38EBC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Doesn’t assume a certain level of understanding</a:t>
          </a:r>
        </a:p>
      </dgm:t>
    </dgm:pt>
    <dgm:pt modelId="{3D68C5A1-8234-4526-96E1-5E427CEF13DC}" type="parTrans" cxnId="{E61554E7-07B7-47D2-853D-D4E7A13AED72}">
      <dgm:prSet/>
      <dgm:spPr/>
      <dgm:t>
        <a:bodyPr/>
        <a:lstStyle/>
        <a:p>
          <a:endParaRPr lang="en-US"/>
        </a:p>
      </dgm:t>
    </dgm:pt>
    <dgm:pt modelId="{390C6B4A-1FA0-421A-9937-25841CC583A5}" type="sibTrans" cxnId="{E61554E7-07B7-47D2-853D-D4E7A13AED72}">
      <dgm:prSet/>
      <dgm:spPr/>
      <dgm:t>
        <a:bodyPr/>
        <a:lstStyle/>
        <a:p>
          <a:endParaRPr lang="en-US"/>
        </a:p>
      </dgm:t>
    </dgm:pt>
    <dgm:pt modelId="{1F263CEE-F0B4-44A0-8D5B-F41831F9CBC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Does not create a common vocabulary</a:t>
          </a:r>
        </a:p>
      </dgm:t>
    </dgm:pt>
    <dgm:pt modelId="{894A0894-39D5-429C-803D-A334E480EF35}" type="parTrans" cxnId="{9462AC5C-D1C9-4807-88D2-7E2A0A9C4262}">
      <dgm:prSet/>
      <dgm:spPr/>
      <dgm:t>
        <a:bodyPr/>
        <a:lstStyle/>
        <a:p>
          <a:endParaRPr lang="en-US"/>
        </a:p>
      </dgm:t>
    </dgm:pt>
    <dgm:pt modelId="{BD93351E-2536-4544-9444-D28D48AC687C}" type="sibTrans" cxnId="{9462AC5C-D1C9-4807-88D2-7E2A0A9C4262}">
      <dgm:prSet/>
      <dgm:spPr/>
      <dgm:t>
        <a:bodyPr/>
        <a:lstStyle/>
        <a:p>
          <a:endParaRPr lang="en-US"/>
        </a:p>
      </dgm:t>
    </dgm:pt>
    <dgm:pt modelId="{737FD6A3-9339-42A9-93F4-EE0A33EB3A56}">
      <dgm:prSet phldrT="[Text]"/>
      <dgm:spPr>
        <a:solidFill>
          <a:schemeClr val="accent6"/>
        </a:solidFill>
      </dgm:spPr>
      <dgm:t>
        <a:bodyPr/>
        <a:lstStyle/>
        <a:p>
          <a:endParaRPr lang="en-US" dirty="0"/>
        </a:p>
      </dgm:t>
    </dgm:pt>
    <dgm:pt modelId="{FE3FDFC7-D65D-4F59-9D2B-638AA46D637F}" type="parTrans" cxnId="{994982F0-04FD-47E9-832E-3BB5E8FB4AFB}">
      <dgm:prSet/>
      <dgm:spPr/>
      <dgm:t>
        <a:bodyPr/>
        <a:lstStyle/>
        <a:p>
          <a:endParaRPr lang="en-US"/>
        </a:p>
      </dgm:t>
    </dgm:pt>
    <dgm:pt modelId="{0B5D2C7E-14A0-4DD7-AC1D-8D1FA81644CD}" type="sibTrans" cxnId="{994982F0-04FD-47E9-832E-3BB5E8FB4AFB}">
      <dgm:prSet/>
      <dgm:spPr/>
      <dgm:t>
        <a:bodyPr/>
        <a:lstStyle/>
        <a:p>
          <a:endParaRPr lang="en-US"/>
        </a:p>
      </dgm:t>
    </dgm:pt>
    <dgm:pt modelId="{425D2B52-219A-4F22-9AA4-2930428C2AF9}" type="pres">
      <dgm:prSet presAssocID="{C8B5EB8C-7ED3-4F0B-8FCB-58B4EDE6D086}" presName="linearFlow" presStyleCnt="0">
        <dgm:presLayoutVars>
          <dgm:dir/>
          <dgm:animLvl val="lvl"/>
          <dgm:resizeHandles/>
        </dgm:presLayoutVars>
      </dgm:prSet>
      <dgm:spPr/>
    </dgm:pt>
    <dgm:pt modelId="{BE955ADA-AF5B-4428-8914-3274C9505DC2}" type="pres">
      <dgm:prSet presAssocID="{5307270E-0476-4C8C-A44C-A3963673C60E}" presName="compositeNode" presStyleCnt="0">
        <dgm:presLayoutVars>
          <dgm:bulletEnabled val="1"/>
        </dgm:presLayoutVars>
      </dgm:prSet>
      <dgm:spPr/>
    </dgm:pt>
    <dgm:pt modelId="{0A3D540C-F0C3-4EF9-A1D1-B9AA73B25DAF}" type="pres">
      <dgm:prSet presAssocID="{5307270E-0476-4C8C-A44C-A3963673C60E}" presName="image" presStyleLbl="fgImgPlace1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C24F4C86-8A32-4102-9F53-2425A366D1F3}" type="pres">
      <dgm:prSet presAssocID="{5307270E-0476-4C8C-A44C-A3963673C60E}" presName="childNode" presStyleLbl="node1" presStyleIdx="0" presStyleCnt="1">
        <dgm:presLayoutVars>
          <dgm:bulletEnabled val="1"/>
        </dgm:presLayoutVars>
      </dgm:prSet>
      <dgm:spPr/>
    </dgm:pt>
    <dgm:pt modelId="{FB9172D6-B6D2-4D72-AA18-6950AA5C5974}" type="pres">
      <dgm:prSet presAssocID="{5307270E-0476-4C8C-A44C-A3963673C60E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9462AC5C-D1C9-4807-88D2-7E2A0A9C4262}" srcId="{5307270E-0476-4C8C-A44C-A3963673C60E}" destId="{1F263CEE-F0B4-44A0-8D5B-F41831F9CBCF}" srcOrd="4" destOrd="0" parTransId="{894A0894-39D5-429C-803D-A334E480EF35}" sibTransId="{BD93351E-2536-4544-9444-D28D48AC687C}"/>
    <dgm:cxn modelId="{C89B4663-FC11-4F8F-9367-3632B81F04A8}" srcId="{5307270E-0476-4C8C-A44C-A3963673C60E}" destId="{8293028B-C88C-4FA1-AD13-0AFD7C321E4E}" srcOrd="3" destOrd="0" parTransId="{0DB31913-4519-4B2E-A47D-3EEA8ED368CE}" sibTransId="{9BC44E32-1E61-4DBA-82C3-9238247D418C}"/>
    <dgm:cxn modelId="{A2E06970-8676-4E26-8CDA-61EECEBA629A}" type="presOf" srcId="{5307270E-0476-4C8C-A44C-A3963673C60E}" destId="{FB9172D6-B6D2-4D72-AA18-6950AA5C5974}" srcOrd="0" destOrd="0" presId="urn:microsoft.com/office/officeart/2005/8/layout/hList2"/>
    <dgm:cxn modelId="{DFDC8173-5417-4074-9292-2859AB68D00A}" srcId="{C8B5EB8C-7ED3-4F0B-8FCB-58B4EDE6D086}" destId="{5307270E-0476-4C8C-A44C-A3963673C60E}" srcOrd="0" destOrd="0" parTransId="{00780040-A982-462D-97EE-7C02D69C25A0}" sibTransId="{ED794A71-2AA7-4402-A463-642B9426C1DF}"/>
    <dgm:cxn modelId="{3E258483-043F-41F9-B95B-B46ED510946F}" type="presOf" srcId="{737FD6A3-9339-42A9-93F4-EE0A33EB3A56}" destId="{C24F4C86-8A32-4102-9F53-2425A366D1F3}" srcOrd="0" destOrd="2" presId="urn:microsoft.com/office/officeart/2005/8/layout/hList2"/>
    <dgm:cxn modelId="{93F32186-EF00-4029-884F-11A839930BD6}" type="presOf" srcId="{8293028B-C88C-4FA1-AD13-0AFD7C321E4E}" destId="{C24F4C86-8A32-4102-9F53-2425A366D1F3}" srcOrd="0" destOrd="3" presId="urn:microsoft.com/office/officeart/2005/8/layout/hList2"/>
    <dgm:cxn modelId="{7D8E69AC-0787-49BC-850D-A13090F65416}" type="presOf" srcId="{C8B5EB8C-7ED3-4F0B-8FCB-58B4EDE6D086}" destId="{425D2B52-219A-4F22-9AA4-2930428C2AF9}" srcOrd="0" destOrd="0" presId="urn:microsoft.com/office/officeart/2005/8/layout/hList2"/>
    <dgm:cxn modelId="{83552DB7-E983-4D9A-AC04-50CA0A1A4A59}" type="presOf" srcId="{528BEE4B-0723-4039-AD61-BA07FC38EBC5}" destId="{C24F4C86-8A32-4102-9F53-2425A366D1F3}" srcOrd="0" destOrd="1" presId="urn:microsoft.com/office/officeart/2005/8/layout/hList2"/>
    <dgm:cxn modelId="{5CDA40C3-1F51-4DA4-B830-F1A19B74C0B3}" type="presOf" srcId="{0E8C00E7-C615-4BA3-9321-55D869137FFC}" destId="{C24F4C86-8A32-4102-9F53-2425A366D1F3}" srcOrd="0" destOrd="0" presId="urn:microsoft.com/office/officeart/2005/8/layout/hList2"/>
    <dgm:cxn modelId="{E61554E7-07B7-47D2-853D-D4E7A13AED72}" srcId="{5307270E-0476-4C8C-A44C-A3963673C60E}" destId="{528BEE4B-0723-4039-AD61-BA07FC38EBC5}" srcOrd="1" destOrd="0" parTransId="{3D68C5A1-8234-4526-96E1-5E427CEF13DC}" sibTransId="{390C6B4A-1FA0-421A-9937-25841CC583A5}"/>
    <dgm:cxn modelId="{994982F0-04FD-47E9-832E-3BB5E8FB4AFB}" srcId="{5307270E-0476-4C8C-A44C-A3963673C60E}" destId="{737FD6A3-9339-42A9-93F4-EE0A33EB3A56}" srcOrd="2" destOrd="0" parTransId="{FE3FDFC7-D65D-4F59-9D2B-638AA46D637F}" sibTransId="{0B5D2C7E-14A0-4DD7-AC1D-8D1FA81644CD}"/>
    <dgm:cxn modelId="{2B39B5F8-7051-4B0B-844D-1A687E0A357F}" srcId="{5307270E-0476-4C8C-A44C-A3963673C60E}" destId="{0E8C00E7-C615-4BA3-9321-55D869137FFC}" srcOrd="0" destOrd="0" parTransId="{1D6DE815-FAC5-4918-910C-75888E768B30}" sibTransId="{91638470-7478-4DD0-8743-0FE71A84620B}"/>
    <dgm:cxn modelId="{FC4DB2F9-C1C9-4238-9180-5A84D58C6785}" type="presOf" srcId="{1F263CEE-F0B4-44A0-8D5B-F41831F9CBCF}" destId="{C24F4C86-8A32-4102-9F53-2425A366D1F3}" srcOrd="0" destOrd="4" presId="urn:microsoft.com/office/officeart/2005/8/layout/hList2"/>
    <dgm:cxn modelId="{756E1833-71DA-40EE-BA50-49C528EDD9A4}" type="presParOf" srcId="{425D2B52-219A-4F22-9AA4-2930428C2AF9}" destId="{BE955ADA-AF5B-4428-8914-3274C9505DC2}" srcOrd="0" destOrd="0" presId="urn:microsoft.com/office/officeart/2005/8/layout/hList2"/>
    <dgm:cxn modelId="{A54C7758-F48F-4197-BAEF-344531420D38}" type="presParOf" srcId="{BE955ADA-AF5B-4428-8914-3274C9505DC2}" destId="{0A3D540C-F0C3-4EF9-A1D1-B9AA73B25DAF}" srcOrd="0" destOrd="0" presId="urn:microsoft.com/office/officeart/2005/8/layout/hList2"/>
    <dgm:cxn modelId="{0F06EF03-E113-4898-9705-3CD8C6879B45}" type="presParOf" srcId="{BE955ADA-AF5B-4428-8914-3274C9505DC2}" destId="{C24F4C86-8A32-4102-9F53-2425A366D1F3}" srcOrd="1" destOrd="0" presId="urn:microsoft.com/office/officeart/2005/8/layout/hList2"/>
    <dgm:cxn modelId="{3042D387-E0E3-4F1B-BDC8-23A3A078C6CA}" type="presParOf" srcId="{BE955ADA-AF5B-4428-8914-3274C9505DC2}" destId="{FB9172D6-B6D2-4D72-AA18-6950AA5C597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CE5AF-FA20-4D2E-9EDC-C4C7DE6779CC}">
      <dsp:nvSpPr>
        <dsp:cNvPr id="0" name=""/>
        <dsp:cNvSpPr/>
      </dsp:nvSpPr>
      <dsp:spPr>
        <a:xfrm>
          <a:off x="235856" y="39"/>
          <a:ext cx="2005296" cy="120317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Clinical learning environment issues</a:t>
          </a:r>
        </a:p>
      </dsp:txBody>
      <dsp:txXfrm>
        <a:off x="235856" y="39"/>
        <a:ext cx="2005296" cy="1203177"/>
      </dsp:txXfrm>
    </dsp:sp>
    <dsp:sp modelId="{B94DE4D1-1853-4DDA-B7F5-ECA7F2BDE2FF}">
      <dsp:nvSpPr>
        <dsp:cNvPr id="0" name=""/>
        <dsp:cNvSpPr/>
      </dsp:nvSpPr>
      <dsp:spPr>
        <a:xfrm>
          <a:off x="2441682" y="39"/>
          <a:ext cx="2005296" cy="1203177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AIR action items follow-up</a:t>
          </a:r>
        </a:p>
      </dsp:txBody>
      <dsp:txXfrm>
        <a:off x="2441682" y="39"/>
        <a:ext cx="2005296" cy="1203177"/>
      </dsp:txXfrm>
    </dsp:sp>
    <dsp:sp modelId="{92A20B3E-A1BD-4D8D-90EC-DEE7C91A7DE0}">
      <dsp:nvSpPr>
        <dsp:cNvPr id="0" name=""/>
        <dsp:cNvSpPr/>
      </dsp:nvSpPr>
      <dsp:spPr>
        <a:xfrm>
          <a:off x="1338769" y="1403746"/>
          <a:ext cx="2005296" cy="120317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GME policies approved</a:t>
          </a:r>
        </a:p>
      </dsp:txBody>
      <dsp:txXfrm>
        <a:off x="1338769" y="1403746"/>
        <a:ext cx="2005296" cy="1203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DFD08-5887-4249-B8E7-297EA497591E}">
      <dsp:nvSpPr>
        <dsp:cNvPr id="0" name=""/>
        <dsp:cNvSpPr/>
      </dsp:nvSpPr>
      <dsp:spPr>
        <a:xfrm rot="16200000">
          <a:off x="-1046986" y="1678594"/>
          <a:ext cx="2520086" cy="394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118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Visuals</a:t>
          </a:r>
        </a:p>
      </dsp:txBody>
      <dsp:txXfrm>
        <a:off x="-1046986" y="1678594"/>
        <a:ext cx="2520086" cy="394716"/>
      </dsp:txXfrm>
    </dsp:sp>
    <dsp:sp modelId="{23C9F0E5-C724-41D4-8AB2-38FE0DEA60E8}">
      <dsp:nvSpPr>
        <dsp:cNvPr id="0" name=""/>
        <dsp:cNvSpPr/>
      </dsp:nvSpPr>
      <dsp:spPr>
        <a:xfrm>
          <a:off x="410415" y="615909"/>
          <a:ext cx="1966104" cy="2520086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4811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Less reading required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Conveys a concept quickly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Takes time to craft visuals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410415" y="615909"/>
        <a:ext cx="1966104" cy="2520086"/>
      </dsp:txXfrm>
    </dsp:sp>
    <dsp:sp modelId="{79B9BEC5-5573-4956-8D86-22D9BA8E4F38}">
      <dsp:nvSpPr>
        <dsp:cNvPr id="0" name=""/>
        <dsp:cNvSpPr/>
      </dsp:nvSpPr>
      <dsp:spPr>
        <a:xfrm>
          <a:off x="15698" y="94884"/>
          <a:ext cx="789432" cy="78943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3E2F4-A7FE-4576-A83A-085929B36BD0}">
      <dsp:nvSpPr>
        <dsp:cNvPr id="0" name=""/>
        <dsp:cNvSpPr/>
      </dsp:nvSpPr>
      <dsp:spPr>
        <a:xfrm rot="16200000">
          <a:off x="-1341926" y="2024261"/>
          <a:ext cx="3068835" cy="35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45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Key Take-Aways</a:t>
          </a:r>
        </a:p>
      </dsp:txBody>
      <dsp:txXfrm>
        <a:off x="-1341926" y="2024261"/>
        <a:ext cx="3068835" cy="356615"/>
      </dsp:txXfrm>
    </dsp:sp>
    <dsp:sp modelId="{4228F9F4-3E7E-4A90-8519-6EE751F0353C}">
      <dsp:nvSpPr>
        <dsp:cNvPr id="0" name=""/>
        <dsp:cNvSpPr/>
      </dsp:nvSpPr>
      <dsp:spPr>
        <a:xfrm>
          <a:off x="370799" y="668151"/>
          <a:ext cx="1776325" cy="3068835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14515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PROS: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People like take-away slides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Can be matched with icons to further impact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CONS: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May be difficult to summarize complex issues in a key take-away or two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Finding icons to match may be challenging</a:t>
          </a:r>
        </a:p>
      </dsp:txBody>
      <dsp:txXfrm>
        <a:off x="370799" y="668151"/>
        <a:ext cx="1776325" cy="3068835"/>
      </dsp:txXfrm>
    </dsp:sp>
    <dsp:sp modelId="{86152470-B8E2-4518-9516-870541EED121}">
      <dsp:nvSpPr>
        <dsp:cNvPr id="0" name=""/>
        <dsp:cNvSpPr/>
      </dsp:nvSpPr>
      <dsp:spPr>
        <a:xfrm>
          <a:off x="14183" y="197417"/>
          <a:ext cx="713231" cy="71323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172D6-B6D2-4D72-AA18-6950AA5C5974}">
      <dsp:nvSpPr>
        <dsp:cNvPr id="0" name=""/>
        <dsp:cNvSpPr/>
      </dsp:nvSpPr>
      <dsp:spPr>
        <a:xfrm rot="16200000">
          <a:off x="-1326741" y="2008040"/>
          <a:ext cx="3042580" cy="360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7876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Don’t Use Abbreviations</a:t>
          </a:r>
        </a:p>
      </dsp:txBody>
      <dsp:txXfrm>
        <a:off x="-1326741" y="2008040"/>
        <a:ext cx="3042580" cy="360426"/>
      </dsp:txXfrm>
    </dsp:sp>
    <dsp:sp modelId="{C24F4C86-8A32-4102-9F53-2425A366D1F3}">
      <dsp:nvSpPr>
        <dsp:cNvPr id="0" name=""/>
        <dsp:cNvSpPr/>
      </dsp:nvSpPr>
      <dsp:spPr>
        <a:xfrm>
          <a:off x="374761" y="666963"/>
          <a:ext cx="1795304" cy="304258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17876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PROS: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Doesn’t assume a certain level of understanding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CONS: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Does not create a common vocabulary</a:t>
          </a:r>
        </a:p>
      </dsp:txBody>
      <dsp:txXfrm>
        <a:off x="374761" y="666963"/>
        <a:ext cx="1795304" cy="3042580"/>
      </dsp:txXfrm>
    </dsp:sp>
    <dsp:sp modelId="{0A3D540C-F0C3-4EF9-A1D1-B9AA73B25DAF}">
      <dsp:nvSpPr>
        <dsp:cNvPr id="0" name=""/>
        <dsp:cNvSpPr/>
      </dsp:nvSpPr>
      <dsp:spPr>
        <a:xfrm>
          <a:off x="14335" y="191200"/>
          <a:ext cx="720852" cy="72085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99095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>
            <a:noAutofit/>
          </a:bodyPr>
          <a:lstStyle/>
          <a:p>
            <a:pPr marL="0" indent="0" defTabSz="924641">
              <a:defRPr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4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8785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8" name="Google Shape;118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18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948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7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66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12011147/how-to-create-a-3-color-gradient-dial-indicator-the-one-that-shows-green-yello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mssolutionsint.blogspot.com/2011/07/mas-riesgo-de-muerte-ingresado-en-un.html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gineermadhawa.blogspot.com/2016/11/inputs-for-identification-of-risks-and-opportunitie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p/plan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businesscommunicationmgrs/chapter/business-reports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indfulword.org/2015/discovering-your-purpose-life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publicdomainpictures.net/en/view-image.php?image=241749&amp;picture=2018-calendar" TargetMode="Externa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vel_coronavirus_(2019-nCoV)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assandrajohn.com/2016/07/26/first-rules-of-data-analysis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ight-bulb-lamp-electric-310850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nlimited.hamk.fi/muut/challenges-in-teaching-information-literacy-experiences-from-via-and-hamk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ndreport.com/useful-tips-improve-presentation-skills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ristine@PartnersInMedEd.com" TargetMode="External"/><Relationship Id="rId5" Type="http://schemas.openxmlformats.org/officeDocument/2006/relationships/hyperlink" Target="mailto:Heather@PartnersInMedEd.com" TargetMode="External"/><Relationship Id="rId4" Type="http://schemas.openxmlformats.org/officeDocument/2006/relationships/hyperlink" Target="mailto:info@PartnersInMedEd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uistorodupouy.blogspot.com/2010/11/management-of-chang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channels/wajw/2907714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ocuments_icon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M.Ed, Ph.D -- GME Consultant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Christine </a:t>
            </a:r>
            <a:r>
              <a:rPr lang="en-US" dirty="0" err="1"/>
              <a:t>Redovan</a:t>
            </a:r>
            <a:r>
              <a:rPr lang="en-US" dirty="0"/>
              <a:t>, MBA, MLIS</a:t>
            </a:r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Working with the Governing Board</a:t>
            </a:r>
            <a:endParaRPr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Google Shape;78;p12">
            <a:extLst>
              <a:ext uri="{FF2B5EF4-FFF2-40B4-BE49-F238E27FC236}">
                <a16:creationId xmlns:a16="http://schemas.microsoft.com/office/drawing/2014/main" id="{763FEEFE-02C7-DA4F-8714-2E549CCD68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53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46"/>
    </mc:Choice>
    <mc:Fallback xmlns="">
      <p:transition spd="slow" advTm="283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A29D4B-4A3C-40E8-A180-2120F8CB7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Clues, signs or markers that measure an aspect of a program and shows how close the program is to its desired path and outcome</a:t>
            </a:r>
          </a:p>
          <a:p>
            <a:r>
              <a:rPr lang="en-US" dirty="0"/>
              <a:t>Realistic measures of progress</a:t>
            </a:r>
          </a:p>
          <a:p>
            <a:r>
              <a:rPr lang="en-US" dirty="0"/>
              <a:t>Quantitative</a:t>
            </a:r>
          </a:p>
          <a:p>
            <a:r>
              <a:rPr lang="en-US" dirty="0"/>
              <a:t>Qualitative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0D1C9B-B3E3-4D71-9F34-B44E173A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indicator?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8976ED7-31B2-45F7-B599-D0AE3DCCD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66024" y="3634482"/>
            <a:ext cx="1895063" cy="1895063"/>
          </a:xfrm>
          <a:prstGeom prst="rect">
            <a:avLst/>
          </a:prstGeom>
        </p:spPr>
      </p:pic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B6D88489-63E6-4C36-8BA3-3190C779C9D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8;p12">
            <a:extLst>
              <a:ext uri="{FF2B5EF4-FFF2-40B4-BE49-F238E27FC236}">
                <a16:creationId xmlns:a16="http://schemas.microsoft.com/office/drawing/2014/main" id="{74B31EF2-CFB8-6E45-8D23-67CCE06E9B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958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E92751-D641-43BC-83D1-BE1056411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6916" y="1976069"/>
            <a:ext cx="5833795" cy="2905861"/>
          </a:xfrm>
        </p:spPr>
        <p:txBody>
          <a:bodyPr/>
          <a:lstStyle/>
          <a:p>
            <a:r>
              <a:rPr lang="en-US" sz="3200" dirty="0"/>
              <a:t>Specific to YOUR institution</a:t>
            </a:r>
          </a:p>
          <a:p>
            <a:pPr lvl="1"/>
            <a:r>
              <a:rPr lang="en-US" sz="2800" dirty="0"/>
              <a:t>What matters to your GMEC</a:t>
            </a:r>
          </a:p>
          <a:p>
            <a:pPr lvl="1"/>
            <a:r>
              <a:rPr lang="en-US" sz="2800" dirty="0"/>
              <a:t>What matters to your C-Suite</a:t>
            </a:r>
          </a:p>
          <a:p>
            <a:pPr lvl="1"/>
            <a:r>
              <a:rPr lang="en-US" sz="2800" dirty="0"/>
              <a:t>What matters to your Governing Body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45A010-1D09-4B01-9173-AF719727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Indicators</a:t>
            </a:r>
          </a:p>
        </p:txBody>
      </p:sp>
      <p:pic>
        <p:nvPicPr>
          <p:cNvPr id="5" name="Picture 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6C75D07E-17FB-4781-B5F1-7CF92CF37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7251" y="2779362"/>
            <a:ext cx="2685141" cy="2600283"/>
          </a:xfrm>
          <a:prstGeom prst="rect">
            <a:avLst/>
          </a:prstGeom>
        </p:spPr>
      </p:pic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C4DF76EA-EEAF-4B3C-8037-448A0CDD3CB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8;p12">
            <a:extLst>
              <a:ext uri="{FF2B5EF4-FFF2-40B4-BE49-F238E27FC236}">
                <a16:creationId xmlns:a16="http://schemas.microsoft.com/office/drawing/2014/main" id="{61DFF1CD-706D-A940-9D3D-8671537C3C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422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E8E79-F664-4EFA-87F6-10AFFEBC5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3491287" cy="4438905"/>
          </a:xfrm>
        </p:spPr>
        <p:txBody>
          <a:bodyPr/>
          <a:lstStyle/>
          <a:p>
            <a:r>
              <a:rPr lang="en-US" dirty="0"/>
              <a:t>Survey Results</a:t>
            </a:r>
          </a:p>
          <a:p>
            <a:r>
              <a:rPr lang="en-US" dirty="0"/>
              <a:t>Work Hours</a:t>
            </a:r>
          </a:p>
          <a:p>
            <a:r>
              <a:rPr lang="en-US" dirty="0"/>
              <a:t>Citation Progress</a:t>
            </a:r>
          </a:p>
          <a:p>
            <a:r>
              <a:rPr lang="en-US" dirty="0"/>
              <a:t>Recruitment</a:t>
            </a:r>
          </a:p>
          <a:p>
            <a:r>
              <a:rPr lang="en-US" dirty="0"/>
              <a:t>Diversity</a:t>
            </a:r>
          </a:p>
          <a:p>
            <a:r>
              <a:rPr lang="en-US" dirty="0"/>
              <a:t>Accreditation Status</a:t>
            </a:r>
          </a:p>
          <a:p>
            <a:r>
              <a:rPr lang="en-US" dirty="0"/>
              <a:t>Board Pass Rates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45A010-1D09-4B01-9173-AF719727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/>
              <a:t>Potential Institutional Indicators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0F12AEB-E879-4E57-A2EE-6E19D36955A0}"/>
              </a:ext>
            </a:extLst>
          </p:cNvPr>
          <p:cNvSpPr txBox="1">
            <a:spLocks/>
          </p:cNvSpPr>
          <p:nvPr/>
        </p:nvSpPr>
        <p:spPr>
          <a:xfrm>
            <a:off x="4572000" y="1738058"/>
            <a:ext cx="3491287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Attainment of Aims and/or SI mission </a:t>
            </a:r>
          </a:p>
          <a:p>
            <a:r>
              <a:rPr lang="en-US" dirty="0"/>
              <a:t>GME Expansion or Reduction</a:t>
            </a:r>
          </a:p>
          <a:p>
            <a:r>
              <a:rPr lang="en-US" dirty="0"/>
              <a:t>CLE Initiatives</a:t>
            </a:r>
          </a:p>
          <a:p>
            <a:r>
              <a:rPr lang="en-US" dirty="0"/>
              <a:t>Infrastructure</a:t>
            </a:r>
          </a:p>
          <a:p>
            <a:r>
              <a:rPr lang="en-US" dirty="0"/>
              <a:t>Scholarship</a:t>
            </a:r>
          </a:p>
          <a:p>
            <a:r>
              <a:rPr lang="en-US" dirty="0"/>
              <a:t>SI Self-Study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A1AE5A08-CA54-4989-86CF-CF39FB3201B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8;p12">
            <a:extLst>
              <a:ext uri="{FF2B5EF4-FFF2-40B4-BE49-F238E27FC236}">
                <a16:creationId xmlns:a16="http://schemas.microsoft.com/office/drawing/2014/main" id="{3D716348-4AEC-7145-8F78-9635A4BF67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645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E92751-D641-43BC-83D1-BE1056411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59762"/>
            <a:ext cx="7886700" cy="4438905"/>
          </a:xfrm>
        </p:spPr>
        <p:txBody>
          <a:bodyPr/>
          <a:lstStyle/>
          <a:p>
            <a:pPr marL="577850" indent="-514350">
              <a:buAutoNum type="arabicPeriod"/>
            </a:pPr>
            <a:r>
              <a:rPr lang="en-US" dirty="0"/>
              <a:t>Hiring and retaining an effective CEO</a:t>
            </a:r>
          </a:p>
          <a:p>
            <a:pPr marL="577850" indent="-514350">
              <a:buAutoNum type="arabicPeriod"/>
            </a:pPr>
            <a:r>
              <a:rPr lang="en-US" dirty="0"/>
              <a:t>Mission development and long-range planning</a:t>
            </a:r>
          </a:p>
          <a:p>
            <a:pPr marL="577850" indent="-514350">
              <a:buAutoNum type="arabicPeriod"/>
            </a:pPr>
            <a:r>
              <a:rPr lang="en-US" dirty="0"/>
              <a:t>Ensuring high quality care</a:t>
            </a:r>
          </a:p>
          <a:p>
            <a:pPr marL="577850" indent="-514350">
              <a:buAutoNum type="arabicPeriod"/>
            </a:pPr>
            <a:r>
              <a:rPr lang="en-US" dirty="0"/>
              <a:t>Oversight of medical staff credentialing</a:t>
            </a:r>
          </a:p>
          <a:p>
            <a:pPr marL="577850" indent="-514350">
              <a:buAutoNum type="arabicPeriod"/>
            </a:pPr>
            <a:r>
              <a:rPr lang="en-US" dirty="0"/>
              <a:t>Financial oversight</a:t>
            </a:r>
          </a:p>
          <a:p>
            <a:pPr marL="577850" indent="-514350">
              <a:buAutoNum type="arabicPeriod"/>
            </a:pPr>
            <a:r>
              <a:rPr lang="en-US" dirty="0"/>
              <a:t>Board education and development, including self-evaluation</a:t>
            </a:r>
          </a:p>
          <a:p>
            <a:pPr marL="63500" indent="0" algn="ctr">
              <a:buNone/>
            </a:pPr>
            <a:r>
              <a:rPr lang="en-US" i="1" dirty="0">
                <a:solidFill>
                  <a:srgbClr val="00B050"/>
                </a:solidFill>
              </a:rPr>
              <a:t>Where do you see GME fitting in?</a:t>
            </a:r>
          </a:p>
          <a:p>
            <a:pPr marL="63500" indent="0" algn="ctr">
              <a:buNone/>
            </a:pPr>
            <a:r>
              <a:rPr lang="en-US" i="1" dirty="0">
                <a:solidFill>
                  <a:srgbClr val="00B050"/>
                </a:solidFill>
              </a:rPr>
              <a:t>What indicators will the board want to see?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45A010-1D09-4B01-9173-AF719727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&amp; Responsibilities of Governing Body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FE9F9-8D10-420F-9BD0-658D37EB4686}"/>
              </a:ext>
            </a:extLst>
          </p:cNvPr>
          <p:cNvSpPr txBox="1"/>
          <p:nvPr/>
        </p:nvSpPr>
        <p:spPr>
          <a:xfrm>
            <a:off x="1073426" y="6046981"/>
            <a:ext cx="6957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https://www.mnhospitals.org/Portals/0/Documents/Trustees/briefs-resources/roles.pdf</a:t>
            </a:r>
          </a:p>
        </p:txBody>
      </p:sp>
      <p:sp>
        <p:nvSpPr>
          <p:cNvPr id="5" name="Google Shape;125;p17">
            <a:extLst>
              <a:ext uri="{FF2B5EF4-FFF2-40B4-BE49-F238E27FC236}">
                <a16:creationId xmlns:a16="http://schemas.microsoft.com/office/drawing/2014/main" id="{BAAC629A-A6ED-4808-A800-C8E22DA52C1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14EE325D-259D-8548-A65B-DA3C0DC81F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61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45A010-1D09-4B01-9173-AF719727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Alignment of QI projects with SI mission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CDE9E1-E02C-470A-98B6-D22CAA939453}"/>
              </a:ext>
            </a:extLst>
          </p:cNvPr>
          <p:cNvGraphicFramePr>
            <a:graphicFrameLocks noGrp="1"/>
          </p:cNvGraphicFramePr>
          <p:nvPr/>
        </p:nvGraphicFramePr>
        <p:xfrm>
          <a:off x="725556" y="1760871"/>
          <a:ext cx="7789794" cy="43503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94897">
                  <a:extLst>
                    <a:ext uri="{9D8B030D-6E8A-4147-A177-3AD203B41FA5}">
                      <a16:colId xmlns:a16="http://schemas.microsoft.com/office/drawing/2014/main" val="2017523823"/>
                    </a:ext>
                  </a:extLst>
                </a:gridCol>
                <a:gridCol w="3894897">
                  <a:extLst>
                    <a:ext uri="{9D8B030D-6E8A-4147-A177-3AD203B41FA5}">
                      <a16:colId xmlns:a16="http://schemas.microsoft.com/office/drawing/2014/main" val="3346401942"/>
                    </a:ext>
                  </a:extLst>
                </a:gridCol>
              </a:tblGrid>
              <a:tr h="515387">
                <a:tc>
                  <a:txBody>
                    <a:bodyPr/>
                    <a:lstStyle/>
                    <a:p>
                      <a:r>
                        <a:rPr lang="en-US" sz="2000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Will the board care?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12438"/>
                  </a:ext>
                </a:extLst>
              </a:tr>
              <a:tr h="515387">
                <a:tc>
                  <a:txBody>
                    <a:bodyPr/>
                    <a:lstStyle/>
                    <a:p>
                      <a:r>
                        <a:rPr lang="en-US" dirty="0"/>
                        <a:t>Number of Quality Improvement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Maybe; if involves patient care/safety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788775"/>
                  </a:ext>
                </a:extLst>
              </a:tr>
              <a:tr h="515387">
                <a:tc>
                  <a:txBody>
                    <a:bodyPr/>
                    <a:lstStyle/>
                    <a:p>
                      <a:r>
                        <a:rPr lang="en-US" dirty="0"/>
                        <a:t>Number of QI Projects aligned with 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Yes; responsible for meeting 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717326"/>
                  </a:ext>
                </a:extLst>
              </a:tr>
              <a:tr h="515387">
                <a:tc>
                  <a:txBody>
                    <a:bodyPr/>
                    <a:lstStyle/>
                    <a:p>
                      <a:r>
                        <a:rPr lang="en-US" dirty="0"/>
                        <a:t>Number of QI Projects poster or podium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Maybe.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81932"/>
                  </a:ext>
                </a:extLst>
              </a:tr>
              <a:tr h="515387">
                <a:tc>
                  <a:txBody>
                    <a:bodyPr/>
                    <a:lstStyle/>
                    <a:p>
                      <a:r>
                        <a:rPr lang="en-US" dirty="0"/>
                        <a:t>Number of QI Projects published in non-peer reviewed journals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Yes; indicates name recognition and positive publicity for hospital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578931"/>
                  </a:ext>
                </a:extLst>
              </a:tr>
              <a:tr h="515387">
                <a:tc>
                  <a:txBody>
                    <a:bodyPr/>
                    <a:lstStyle/>
                    <a:p>
                      <a:r>
                        <a:rPr lang="en-US" dirty="0"/>
                        <a:t>Number of QI Projects published in peer-reviewed journals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Yes; demonstrates outcomes directly rated to patient care/safety; positive publicity for hospital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548997"/>
                  </a:ext>
                </a:extLst>
              </a:tr>
              <a:tr h="515387">
                <a:tc>
                  <a:txBody>
                    <a:bodyPr/>
                    <a:lstStyle/>
                    <a:p>
                      <a:r>
                        <a:rPr lang="en-US" dirty="0"/>
                        <a:t>Number of residents involved in QI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Maybe. 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14737"/>
                  </a:ext>
                </a:extLst>
              </a:tr>
              <a:tr h="515387">
                <a:tc>
                  <a:txBody>
                    <a:bodyPr/>
                    <a:lstStyle/>
                    <a:p>
                      <a:r>
                        <a:rPr lang="en-US" dirty="0"/>
                        <a:t>Number of faculty involved in QI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Maybe.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789207"/>
                  </a:ext>
                </a:extLst>
              </a:tr>
            </a:tbl>
          </a:graphicData>
        </a:graphic>
      </p:graphicFrame>
      <p:sp>
        <p:nvSpPr>
          <p:cNvPr id="5" name="Google Shape;125;p17">
            <a:extLst>
              <a:ext uri="{FF2B5EF4-FFF2-40B4-BE49-F238E27FC236}">
                <a16:creationId xmlns:a16="http://schemas.microsoft.com/office/drawing/2014/main" id="{14E4FEF9-D690-4162-BA08-0CCC571C58D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1B88FDB6-DA16-A34F-81CD-1053918194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17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108F7C-DA2C-4E40-9F06-B390D70B7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5B3F3-C0FE-40C1-B733-048ABD1E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 Projects with SI Mission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376884-5553-4A0A-A93C-47CCA806582F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Google Shape;125;p17">
            <a:extLst>
              <a:ext uri="{FF2B5EF4-FFF2-40B4-BE49-F238E27FC236}">
                <a16:creationId xmlns:a16="http://schemas.microsoft.com/office/drawing/2014/main" id="{642FF55F-53D1-4FE9-9C5B-8AB4D9C6FA6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8;p12">
            <a:extLst>
              <a:ext uri="{FF2B5EF4-FFF2-40B4-BE49-F238E27FC236}">
                <a16:creationId xmlns:a16="http://schemas.microsoft.com/office/drawing/2014/main" id="{7D182D25-7A18-7B48-A9CB-33FD8AE173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457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E92751-D641-43BC-83D1-BE1056411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</p:spPr>
        <p:txBody>
          <a:bodyPr/>
          <a:lstStyle/>
          <a:p>
            <a:r>
              <a:rPr lang="en-US" dirty="0"/>
              <a:t>Not required; highly recommended</a:t>
            </a:r>
          </a:p>
          <a:p>
            <a:r>
              <a:rPr lang="en-US" dirty="0"/>
              <a:t>Useful for identifying action items</a:t>
            </a:r>
          </a:p>
          <a:p>
            <a:r>
              <a:rPr lang="en-US" dirty="0"/>
              <a:t>Provides broader view for governing body</a:t>
            </a:r>
          </a:p>
          <a:p>
            <a:pPr lvl="1"/>
            <a:r>
              <a:rPr lang="en-US" dirty="0"/>
              <a:t>Highlights most serious issues affecting GME</a:t>
            </a:r>
          </a:p>
          <a:p>
            <a:pPr lvl="1"/>
            <a:r>
              <a:rPr lang="en-US" dirty="0"/>
              <a:t>Demonstrates GME reach</a:t>
            </a:r>
          </a:p>
          <a:p>
            <a:pPr lvl="1"/>
            <a:r>
              <a:rPr lang="en-US" dirty="0"/>
              <a:t>Opportunity for goal alignment</a:t>
            </a:r>
          </a:p>
          <a:p>
            <a:pPr lvl="1"/>
            <a:r>
              <a:rPr lang="en-US" dirty="0"/>
              <a:t>Opportunity for resource procurement</a:t>
            </a:r>
          </a:p>
          <a:p>
            <a:pPr lvl="1"/>
            <a:r>
              <a:rPr lang="en-US" dirty="0"/>
              <a:t>Drive strategic analysis/planning</a:t>
            </a:r>
          </a:p>
          <a:p>
            <a:r>
              <a:rPr lang="en-US" dirty="0"/>
              <a:t>Framework for high level discussions</a:t>
            </a:r>
          </a:p>
          <a:p>
            <a:pPr marL="546100" lvl="1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45A010-1D09-4B01-9173-AF719727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/>
              <a:t>SWOT Analysis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9627436-BCAB-4DE7-9FEE-1A38CE4A8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77560" y="333753"/>
            <a:ext cx="2106844" cy="2106844"/>
          </a:xfrm>
          <a:prstGeom prst="rect">
            <a:avLst/>
          </a:prstGeom>
        </p:spPr>
      </p:pic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773C7A3-1D28-4E4F-9D6A-DE8828E00E8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8;p12">
            <a:extLst>
              <a:ext uri="{FF2B5EF4-FFF2-40B4-BE49-F238E27FC236}">
                <a16:creationId xmlns:a16="http://schemas.microsoft.com/office/drawing/2014/main" id="{0A1A6ACB-34C2-C842-AF35-D169AB02A9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801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E92751-D641-43BC-83D1-BE1056411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</p:spPr>
        <p:txBody>
          <a:bodyPr/>
          <a:lstStyle/>
          <a:p>
            <a:r>
              <a:rPr lang="en-US" dirty="0"/>
              <a:t>Keep around two or three items</a:t>
            </a:r>
          </a:p>
          <a:p>
            <a:r>
              <a:rPr lang="en-US" dirty="0"/>
              <a:t>Make your items SMART</a:t>
            </a:r>
          </a:p>
          <a:p>
            <a:pPr lvl="1"/>
            <a:r>
              <a:rPr lang="en-US" dirty="0"/>
              <a:t>Specific</a:t>
            </a:r>
          </a:p>
          <a:p>
            <a:pPr lvl="1"/>
            <a:r>
              <a:rPr lang="en-US" dirty="0"/>
              <a:t>Measurable</a:t>
            </a:r>
          </a:p>
          <a:p>
            <a:pPr lvl="1"/>
            <a:r>
              <a:rPr lang="en-US" dirty="0"/>
              <a:t>Attainable</a:t>
            </a:r>
          </a:p>
          <a:p>
            <a:pPr lvl="1"/>
            <a:r>
              <a:rPr lang="en-US" dirty="0"/>
              <a:t>Relevant</a:t>
            </a:r>
          </a:p>
          <a:p>
            <a:pPr lvl="1"/>
            <a:r>
              <a:rPr lang="en-US" dirty="0"/>
              <a:t>Timely</a:t>
            </a:r>
          </a:p>
          <a:p>
            <a:pPr marL="546100" lvl="1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i="1" dirty="0">
                <a:solidFill>
                  <a:srgbClr val="00B050"/>
                </a:solidFill>
              </a:rPr>
              <a:t>How will your action plans align with SI goals?</a:t>
            </a:r>
          </a:p>
          <a:p>
            <a:pPr marL="88900" indent="0">
              <a:buNone/>
            </a:pPr>
            <a:r>
              <a:rPr lang="en-US" i="1" dirty="0">
                <a:solidFill>
                  <a:srgbClr val="00B050"/>
                </a:solidFill>
              </a:rPr>
              <a:t>Would the board like updates?</a:t>
            </a:r>
          </a:p>
          <a:p>
            <a:pPr marL="8890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45A010-1D09-4B01-9173-AF719727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/>
              <a:t>Action Plans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70340266-2E32-4F00-B995-49AB1A800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98724" y="2517168"/>
            <a:ext cx="3027024" cy="2018016"/>
          </a:xfrm>
          <a:prstGeom prst="rect">
            <a:avLst/>
          </a:prstGeom>
        </p:spPr>
      </p:pic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55773546-FDA3-4E46-8A0D-E84E9248E6E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8;p12">
            <a:extLst>
              <a:ext uri="{FF2B5EF4-FFF2-40B4-BE49-F238E27FC236}">
                <a16:creationId xmlns:a16="http://schemas.microsoft.com/office/drawing/2014/main" id="{4D120EBD-0EB3-7F46-895E-B0E93BC63B9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5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DB07-8C3F-4468-896D-413BACD8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189" y="2786432"/>
            <a:ext cx="6115049" cy="1105032"/>
          </a:xfrm>
        </p:spPr>
        <p:txBody>
          <a:bodyPr/>
          <a:lstStyle/>
          <a:p>
            <a:r>
              <a:rPr lang="en-US" dirty="0"/>
              <a:t>Other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3FF89-2A99-457F-882D-3DD6288059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343543C-EB10-45EE-9110-D1F029790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5554" y="3624907"/>
            <a:ext cx="2982126" cy="2413009"/>
          </a:xfrm>
          <a:prstGeom prst="rect">
            <a:avLst/>
          </a:prstGeom>
        </p:spPr>
      </p:pic>
      <p:sp>
        <p:nvSpPr>
          <p:cNvPr id="8" name="Google Shape;125;p17">
            <a:extLst>
              <a:ext uri="{FF2B5EF4-FFF2-40B4-BE49-F238E27FC236}">
                <a16:creationId xmlns:a16="http://schemas.microsoft.com/office/drawing/2014/main" id="{C36B39B0-3FE7-407A-BC1A-340D4C03C04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415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B41010-763A-4DF1-BBFC-16F7F240A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216" y="2371919"/>
            <a:ext cx="3988982" cy="3458132"/>
          </a:xfrm>
          <a:custGeom>
            <a:avLst/>
            <a:gdLst>
              <a:gd name="connsiteX0" fmla="*/ 0 w 3988982"/>
              <a:gd name="connsiteY0" fmla="*/ 0 h 3458132"/>
              <a:gd name="connsiteX1" fmla="*/ 3988982 w 3988982"/>
              <a:gd name="connsiteY1" fmla="*/ 0 h 3458132"/>
              <a:gd name="connsiteX2" fmla="*/ 3988982 w 3988982"/>
              <a:gd name="connsiteY2" fmla="*/ 3458132 h 3458132"/>
              <a:gd name="connsiteX3" fmla="*/ 0 w 3988982"/>
              <a:gd name="connsiteY3" fmla="*/ 3458132 h 3458132"/>
              <a:gd name="connsiteX4" fmla="*/ 0 w 3988982"/>
              <a:gd name="connsiteY4" fmla="*/ 0 h 345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8982" h="3458132" extrusionOk="0">
                <a:moveTo>
                  <a:pt x="0" y="0"/>
                </a:moveTo>
                <a:cubicBezTo>
                  <a:pt x="1455670" y="-5264"/>
                  <a:pt x="2036541" y="84467"/>
                  <a:pt x="3988982" y="0"/>
                </a:cubicBezTo>
                <a:cubicBezTo>
                  <a:pt x="3860809" y="1114873"/>
                  <a:pt x="4118132" y="3072341"/>
                  <a:pt x="3988982" y="3458132"/>
                </a:cubicBezTo>
                <a:cubicBezTo>
                  <a:pt x="2817501" y="3564452"/>
                  <a:pt x="1856388" y="3450483"/>
                  <a:pt x="0" y="3458132"/>
                </a:cubicBezTo>
                <a:cubicBezTo>
                  <a:pt x="160128" y="2482293"/>
                  <a:pt x="25049" y="1681013"/>
                  <a:pt x="0" y="0"/>
                </a:cubicBezTo>
                <a:close/>
              </a:path>
            </a:pathLst>
          </a:custGeom>
          <a:ln w="76200">
            <a:solidFill>
              <a:schemeClr val="accent6"/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marL="63500" indent="0">
              <a:buNone/>
            </a:pPr>
            <a:r>
              <a:rPr lang="en-US" dirty="0"/>
              <a:t>Quarterly Reports</a:t>
            </a:r>
          </a:p>
          <a:p>
            <a:pPr lvl="1"/>
            <a:r>
              <a:rPr lang="en-US" sz="2000" dirty="0"/>
              <a:t>GMEC Summary Reports</a:t>
            </a:r>
          </a:p>
          <a:p>
            <a:pPr marL="63500" indent="0">
              <a:buNone/>
            </a:pPr>
            <a:r>
              <a:rPr lang="en-US" dirty="0"/>
              <a:t>Ad Hoc</a:t>
            </a:r>
          </a:p>
          <a:p>
            <a:pPr lvl="1"/>
            <a:r>
              <a:rPr lang="en-US" sz="2000" dirty="0"/>
              <a:t>Accreditation Decisions</a:t>
            </a:r>
          </a:p>
          <a:p>
            <a:pPr lvl="1"/>
            <a:r>
              <a:rPr lang="en-US" sz="2000" dirty="0"/>
              <a:t>ACGME Survey Results</a:t>
            </a:r>
          </a:p>
          <a:p>
            <a:pPr marL="63500" indent="0">
              <a:buNone/>
            </a:pPr>
            <a:r>
              <a:rPr lang="en-US" dirty="0"/>
              <a:t>Other </a:t>
            </a:r>
          </a:p>
          <a:p>
            <a:pPr lvl="1"/>
            <a:r>
              <a:rPr lang="en-US" sz="2000" dirty="0"/>
              <a:t>APE Summaries</a:t>
            </a:r>
          </a:p>
          <a:p>
            <a:pPr lvl="1"/>
            <a:r>
              <a:rPr lang="en-US" sz="2000" dirty="0"/>
              <a:t>Annual GME Budget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D529D-0C21-41F8-875C-F6352E6721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68725" y="127369"/>
            <a:ext cx="3988982" cy="2069076"/>
          </a:xfrm>
        </p:spPr>
        <p:txBody>
          <a:bodyPr/>
          <a:lstStyle/>
          <a:p>
            <a:r>
              <a:rPr lang="en-US" sz="2400" dirty="0"/>
              <a:t>PURPOSE OF REPORTS:</a:t>
            </a:r>
          </a:p>
          <a:p>
            <a:r>
              <a:rPr lang="en-US" sz="2000" dirty="0"/>
              <a:t>1. Educate the governing board about GME</a:t>
            </a:r>
          </a:p>
          <a:p>
            <a:r>
              <a:rPr lang="en-US" sz="2000" dirty="0"/>
              <a:t>2. Keep them engaged in GME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048EB-D4D2-418B-8702-2257FEF6EE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E4C1E84C-CAC2-44E0-A459-6D32C0F40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7707" y="302843"/>
            <a:ext cx="2128982" cy="1317307"/>
          </a:xfrm>
          <a:prstGeom prst="rect">
            <a:avLst/>
          </a:prstGeom>
        </p:spPr>
      </p:pic>
      <p:pic>
        <p:nvPicPr>
          <p:cNvPr id="13" name="Picture 12" descr="A picture containing receipt, text&#10;&#10;Description automatically generated">
            <a:extLst>
              <a:ext uri="{FF2B5EF4-FFF2-40B4-BE49-F238E27FC236}">
                <a16:creationId xmlns:a16="http://schemas.microsoft.com/office/drawing/2014/main" id="{9CD0EF7B-1CC0-42CA-B9E9-C286897D0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8163" y="2874641"/>
            <a:ext cx="3272024" cy="2452688"/>
          </a:xfrm>
          <a:prstGeom prst="rect">
            <a:avLst/>
          </a:prstGeom>
        </p:spPr>
      </p:pic>
      <p:sp>
        <p:nvSpPr>
          <p:cNvPr id="8" name="Google Shape;125;p17">
            <a:extLst>
              <a:ext uri="{FF2B5EF4-FFF2-40B4-BE49-F238E27FC236}">
                <a16:creationId xmlns:a16="http://schemas.microsoft.com/office/drawing/2014/main" id="{3A15A176-E6C4-411F-B039-31D99A85BFC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80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467E52A-E82E-F647-B62F-8EE1418707D9}"/>
              </a:ext>
            </a:extLst>
          </p:cNvPr>
          <p:cNvSpPr txBox="1">
            <a:spLocks noChangeArrowheads="1"/>
          </p:cNvSpPr>
          <p:nvPr/>
        </p:nvSpPr>
        <p:spPr>
          <a:xfrm>
            <a:off x="2152676" y="216342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/>
              <a:t> Partners Consulting Team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876707-B9E1-8C43-BADC-EE97B17D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2331" y="1659844"/>
            <a:ext cx="1835456" cy="229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AFB355-4863-954C-BF14-2CCEBDAC8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84" y="1651353"/>
            <a:ext cx="1888158" cy="23005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4A9A3B-4C76-5747-9E12-A52FFA4B8855}"/>
              </a:ext>
            </a:extLst>
          </p:cNvPr>
          <p:cNvSpPr/>
          <p:nvPr/>
        </p:nvSpPr>
        <p:spPr>
          <a:xfrm>
            <a:off x="5162531" y="4032941"/>
            <a:ext cx="286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Christine Redovan, MBA, MLIS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1DAFC3-3B00-C74D-BB7D-4421A2F0E5FF}"/>
              </a:ext>
            </a:extLst>
          </p:cNvPr>
          <p:cNvSpPr/>
          <p:nvPr/>
        </p:nvSpPr>
        <p:spPr>
          <a:xfrm>
            <a:off x="1632857" y="39883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Heather Peters, M.Ed, Ph.D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FFFB8-CFDC-5C47-8D01-6229E4CF8C94}"/>
              </a:ext>
            </a:extLst>
          </p:cNvPr>
          <p:cNvSpPr txBox="1"/>
          <p:nvPr/>
        </p:nvSpPr>
        <p:spPr>
          <a:xfrm>
            <a:off x="5341688" y="4517801"/>
            <a:ext cx="310798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100" dirty="0">
                <a:latin typeface="Lucida Bright" pitchFamily="18" charset="0"/>
                <a:ea typeface="+mn-ea"/>
                <a:cs typeface="+mn-cs"/>
              </a:rPr>
              <a:t> 15+ years GME Operations, Accreditation and Management success</a:t>
            </a:r>
            <a:br>
              <a:rPr lang="en-US" sz="1100" dirty="0">
                <a:latin typeface="Lucida Bright" pitchFamily="18" charset="0"/>
                <a:ea typeface="+mn-ea"/>
                <a:cs typeface="+mn-cs"/>
              </a:rPr>
            </a:br>
            <a:endParaRPr lang="en-US" sz="1100" dirty="0"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100" dirty="0">
                <a:latin typeface="Lucida Bright" pitchFamily="18" charset="0"/>
                <a:ea typeface="+mn-ea"/>
                <a:cs typeface="+mn-cs"/>
              </a:rPr>
              <a:t> Focused on continual readiness and offering timely and useful GME resources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364C6-CD0E-944C-955F-EB2CEC9D7354}"/>
              </a:ext>
            </a:extLst>
          </p:cNvPr>
          <p:cNvSpPr txBox="1"/>
          <p:nvPr/>
        </p:nvSpPr>
        <p:spPr>
          <a:xfrm>
            <a:off x="943527" y="4239638"/>
            <a:ext cx="439900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 GME Director &amp; DIO</a:t>
            </a:r>
          </a:p>
          <a:p>
            <a:pPr marL="171450" indent="-171450">
              <a:buFont typeface="Arial" charset="0"/>
              <a:buChar char="•"/>
            </a:pPr>
            <a:endParaRPr lang="en-US" sz="11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 Seasoned speaker at ACGME &amp; sub-specialty national meetings</a:t>
            </a:r>
          </a:p>
          <a:p>
            <a:pPr marL="171450" indent="-171450">
              <a:buFont typeface="Arial" charset="0"/>
              <a:buChar char="•"/>
            </a:pPr>
            <a:endParaRPr lang="en-US" sz="11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 Institutional and Program accreditation experience</a:t>
            </a:r>
          </a:p>
          <a:p>
            <a:pPr marL="171450" indent="-171450">
              <a:buFont typeface="Arial" charset="0"/>
              <a:buChar char="•"/>
            </a:pPr>
            <a:endParaRPr lang="en-US" sz="11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b="1" dirty="0">
                <a:latin typeface="Lucida Bright" charset="0"/>
                <a:ea typeface="Lucida Bright" charset="0"/>
                <a:cs typeface="Lucida Bright" charset="0"/>
              </a:rPr>
              <a:t> </a:t>
            </a: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3 decades in education; Masters of Education in curriculum &amp; evaluations, PhD concentration in secondary education &amp; adult learning theories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14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D7F02D-A84F-4639-A8B7-3579CDBCA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GMEC summary reports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83121F-DE0A-4079-AFE5-2C9BE310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Reports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68E54-0C2E-4E42-B447-15C78564B0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AA91CF0-531A-4AE3-A5DD-F9BE5C1AB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940736"/>
              </p:ext>
            </p:extLst>
          </p:nvPr>
        </p:nvGraphicFramePr>
        <p:xfrm>
          <a:off x="1062035" y="2654028"/>
          <a:ext cx="4682836" cy="260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174472-15CB-40AE-AF09-7EA53B2292E1}"/>
              </a:ext>
            </a:extLst>
          </p:cNvPr>
          <p:cNvSpPr txBox="1"/>
          <p:nvPr/>
        </p:nvSpPr>
        <p:spPr>
          <a:xfrm>
            <a:off x="4678217" y="1364118"/>
            <a:ext cx="2318328" cy="646331"/>
          </a:xfrm>
          <a:custGeom>
            <a:avLst/>
            <a:gdLst>
              <a:gd name="connsiteX0" fmla="*/ 0 w 2318328"/>
              <a:gd name="connsiteY0" fmla="*/ 0 h 646331"/>
              <a:gd name="connsiteX1" fmla="*/ 510032 w 2318328"/>
              <a:gd name="connsiteY1" fmla="*/ 0 h 646331"/>
              <a:gd name="connsiteX2" fmla="*/ 1043248 w 2318328"/>
              <a:gd name="connsiteY2" fmla="*/ 0 h 646331"/>
              <a:gd name="connsiteX3" fmla="*/ 1669196 w 2318328"/>
              <a:gd name="connsiteY3" fmla="*/ 0 h 646331"/>
              <a:gd name="connsiteX4" fmla="*/ 2318328 w 2318328"/>
              <a:gd name="connsiteY4" fmla="*/ 0 h 646331"/>
              <a:gd name="connsiteX5" fmla="*/ 2318328 w 2318328"/>
              <a:gd name="connsiteY5" fmla="*/ 310239 h 646331"/>
              <a:gd name="connsiteX6" fmla="*/ 2318328 w 2318328"/>
              <a:gd name="connsiteY6" fmla="*/ 646331 h 646331"/>
              <a:gd name="connsiteX7" fmla="*/ 1738746 w 2318328"/>
              <a:gd name="connsiteY7" fmla="*/ 646331 h 646331"/>
              <a:gd name="connsiteX8" fmla="*/ 1228714 w 2318328"/>
              <a:gd name="connsiteY8" fmla="*/ 646331 h 646331"/>
              <a:gd name="connsiteX9" fmla="*/ 649132 w 2318328"/>
              <a:gd name="connsiteY9" fmla="*/ 646331 h 646331"/>
              <a:gd name="connsiteX10" fmla="*/ 0 w 2318328"/>
              <a:gd name="connsiteY10" fmla="*/ 646331 h 646331"/>
              <a:gd name="connsiteX11" fmla="*/ 0 w 2318328"/>
              <a:gd name="connsiteY11" fmla="*/ 310239 h 646331"/>
              <a:gd name="connsiteX12" fmla="*/ 0 w 2318328"/>
              <a:gd name="connsiteY1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8328" h="646331" extrusionOk="0">
                <a:moveTo>
                  <a:pt x="0" y="0"/>
                </a:moveTo>
                <a:cubicBezTo>
                  <a:pt x="232236" y="-43667"/>
                  <a:pt x="371399" y="16204"/>
                  <a:pt x="510032" y="0"/>
                </a:cubicBezTo>
                <a:cubicBezTo>
                  <a:pt x="648665" y="-16204"/>
                  <a:pt x="876164" y="15713"/>
                  <a:pt x="1043248" y="0"/>
                </a:cubicBezTo>
                <a:cubicBezTo>
                  <a:pt x="1210332" y="-15713"/>
                  <a:pt x="1518831" y="27627"/>
                  <a:pt x="1669196" y="0"/>
                </a:cubicBezTo>
                <a:cubicBezTo>
                  <a:pt x="1819561" y="-27627"/>
                  <a:pt x="2112831" y="8398"/>
                  <a:pt x="2318328" y="0"/>
                </a:cubicBezTo>
                <a:cubicBezTo>
                  <a:pt x="2324843" y="66664"/>
                  <a:pt x="2303708" y="194895"/>
                  <a:pt x="2318328" y="310239"/>
                </a:cubicBezTo>
                <a:cubicBezTo>
                  <a:pt x="2332948" y="425583"/>
                  <a:pt x="2305440" y="558681"/>
                  <a:pt x="2318328" y="646331"/>
                </a:cubicBezTo>
                <a:cubicBezTo>
                  <a:pt x="2186673" y="709708"/>
                  <a:pt x="1926981" y="611512"/>
                  <a:pt x="1738746" y="646331"/>
                </a:cubicBezTo>
                <a:cubicBezTo>
                  <a:pt x="1550511" y="681150"/>
                  <a:pt x="1368060" y="621291"/>
                  <a:pt x="1228714" y="646331"/>
                </a:cubicBezTo>
                <a:cubicBezTo>
                  <a:pt x="1089368" y="671371"/>
                  <a:pt x="903069" y="605208"/>
                  <a:pt x="649132" y="646331"/>
                </a:cubicBezTo>
                <a:cubicBezTo>
                  <a:pt x="395195" y="687454"/>
                  <a:pt x="167572" y="635327"/>
                  <a:pt x="0" y="646331"/>
                </a:cubicBezTo>
                <a:cubicBezTo>
                  <a:pt x="-34488" y="489388"/>
                  <a:pt x="30904" y="478125"/>
                  <a:pt x="0" y="310239"/>
                </a:cubicBezTo>
                <a:cubicBezTo>
                  <a:pt x="-30904" y="142353"/>
                  <a:pt x="18273" y="91734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  <a:extLst>
              <a:ext uri="{C807C97D-BFC1-408E-A445-0C87EB9F89A2}">
                <ask:lineSketchStyleProps xmlns="" xmlns:ask="http://schemas.microsoft.com/office/drawing/2018/sketchyshapes" sd="16453148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NOT REQUIRED but RECOMMENDED</a:t>
            </a:r>
          </a:p>
        </p:txBody>
      </p:sp>
      <p:pic>
        <p:nvPicPr>
          <p:cNvPr id="9" name="Graphic 1" descr="Right pointing backhand index">
            <a:extLst>
              <a:ext uri="{FF2B5EF4-FFF2-40B4-BE49-F238E27FC236}">
                <a16:creationId xmlns:a16="http://schemas.microsoft.com/office/drawing/2014/main" id="{B79F3929-2F1F-4F87-97C9-CBC7FA7BDDA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4350" y="2283686"/>
            <a:ext cx="734291" cy="8444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00B922-C11E-4F36-970D-44A4E478C75F}"/>
              </a:ext>
            </a:extLst>
          </p:cNvPr>
          <p:cNvSpPr txBox="1"/>
          <p:nvPr/>
        </p:nvSpPr>
        <p:spPr>
          <a:xfrm>
            <a:off x="6733309" y="2498793"/>
            <a:ext cx="21428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 to PONDER: </a:t>
            </a:r>
          </a:p>
          <a:p>
            <a:endParaRPr lang="en-US" dirty="0"/>
          </a:p>
          <a:p>
            <a:r>
              <a:rPr lang="en-US" dirty="0"/>
              <a:t>Most SI structures mandate that GMEC minutes are sent to the Med Exec Committee and then to the Board. So why would you want to do a special quarterly review of GMEC?</a:t>
            </a:r>
          </a:p>
          <a:p>
            <a:endParaRPr lang="en-US" dirty="0"/>
          </a:p>
        </p:txBody>
      </p:sp>
      <p:sp>
        <p:nvSpPr>
          <p:cNvPr id="10" name="Google Shape;125;p17">
            <a:extLst>
              <a:ext uri="{FF2B5EF4-FFF2-40B4-BE49-F238E27FC236}">
                <a16:creationId xmlns:a16="http://schemas.microsoft.com/office/drawing/2014/main" id="{48142D29-6F96-480E-99FF-E16AEB83101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765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6E7A06-655A-4189-9B8E-E19E57E3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Hoc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C7A2F-D5C5-408A-A70D-9010E6AC25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BA72B-C54A-48E2-9BE8-484EDD6CD2E9}"/>
              </a:ext>
            </a:extLst>
          </p:cNvPr>
          <p:cNvSpPr txBox="1"/>
          <p:nvPr/>
        </p:nvSpPr>
        <p:spPr>
          <a:xfrm>
            <a:off x="5841999" y="1008712"/>
            <a:ext cx="2318328" cy="646331"/>
          </a:xfrm>
          <a:custGeom>
            <a:avLst/>
            <a:gdLst>
              <a:gd name="connsiteX0" fmla="*/ 0 w 2318328"/>
              <a:gd name="connsiteY0" fmla="*/ 0 h 646331"/>
              <a:gd name="connsiteX1" fmla="*/ 510032 w 2318328"/>
              <a:gd name="connsiteY1" fmla="*/ 0 h 646331"/>
              <a:gd name="connsiteX2" fmla="*/ 1043248 w 2318328"/>
              <a:gd name="connsiteY2" fmla="*/ 0 h 646331"/>
              <a:gd name="connsiteX3" fmla="*/ 1669196 w 2318328"/>
              <a:gd name="connsiteY3" fmla="*/ 0 h 646331"/>
              <a:gd name="connsiteX4" fmla="*/ 2318328 w 2318328"/>
              <a:gd name="connsiteY4" fmla="*/ 0 h 646331"/>
              <a:gd name="connsiteX5" fmla="*/ 2318328 w 2318328"/>
              <a:gd name="connsiteY5" fmla="*/ 310239 h 646331"/>
              <a:gd name="connsiteX6" fmla="*/ 2318328 w 2318328"/>
              <a:gd name="connsiteY6" fmla="*/ 646331 h 646331"/>
              <a:gd name="connsiteX7" fmla="*/ 1738746 w 2318328"/>
              <a:gd name="connsiteY7" fmla="*/ 646331 h 646331"/>
              <a:gd name="connsiteX8" fmla="*/ 1228714 w 2318328"/>
              <a:gd name="connsiteY8" fmla="*/ 646331 h 646331"/>
              <a:gd name="connsiteX9" fmla="*/ 649132 w 2318328"/>
              <a:gd name="connsiteY9" fmla="*/ 646331 h 646331"/>
              <a:gd name="connsiteX10" fmla="*/ 0 w 2318328"/>
              <a:gd name="connsiteY10" fmla="*/ 646331 h 646331"/>
              <a:gd name="connsiteX11" fmla="*/ 0 w 2318328"/>
              <a:gd name="connsiteY11" fmla="*/ 310239 h 646331"/>
              <a:gd name="connsiteX12" fmla="*/ 0 w 2318328"/>
              <a:gd name="connsiteY1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8328" h="646331" extrusionOk="0">
                <a:moveTo>
                  <a:pt x="0" y="0"/>
                </a:moveTo>
                <a:cubicBezTo>
                  <a:pt x="232236" y="-43667"/>
                  <a:pt x="371399" y="16204"/>
                  <a:pt x="510032" y="0"/>
                </a:cubicBezTo>
                <a:cubicBezTo>
                  <a:pt x="648665" y="-16204"/>
                  <a:pt x="876164" y="15713"/>
                  <a:pt x="1043248" y="0"/>
                </a:cubicBezTo>
                <a:cubicBezTo>
                  <a:pt x="1210332" y="-15713"/>
                  <a:pt x="1518831" y="27627"/>
                  <a:pt x="1669196" y="0"/>
                </a:cubicBezTo>
                <a:cubicBezTo>
                  <a:pt x="1819561" y="-27627"/>
                  <a:pt x="2112831" y="8398"/>
                  <a:pt x="2318328" y="0"/>
                </a:cubicBezTo>
                <a:cubicBezTo>
                  <a:pt x="2324843" y="66664"/>
                  <a:pt x="2303708" y="194895"/>
                  <a:pt x="2318328" y="310239"/>
                </a:cubicBezTo>
                <a:cubicBezTo>
                  <a:pt x="2332948" y="425583"/>
                  <a:pt x="2305440" y="558681"/>
                  <a:pt x="2318328" y="646331"/>
                </a:cubicBezTo>
                <a:cubicBezTo>
                  <a:pt x="2186673" y="709708"/>
                  <a:pt x="1926981" y="611512"/>
                  <a:pt x="1738746" y="646331"/>
                </a:cubicBezTo>
                <a:cubicBezTo>
                  <a:pt x="1550511" y="681150"/>
                  <a:pt x="1368060" y="621291"/>
                  <a:pt x="1228714" y="646331"/>
                </a:cubicBezTo>
                <a:cubicBezTo>
                  <a:pt x="1089368" y="671371"/>
                  <a:pt x="903069" y="605208"/>
                  <a:pt x="649132" y="646331"/>
                </a:cubicBezTo>
                <a:cubicBezTo>
                  <a:pt x="395195" y="687454"/>
                  <a:pt x="167572" y="635327"/>
                  <a:pt x="0" y="646331"/>
                </a:cubicBezTo>
                <a:cubicBezTo>
                  <a:pt x="-34488" y="489388"/>
                  <a:pt x="30904" y="478125"/>
                  <a:pt x="0" y="310239"/>
                </a:cubicBezTo>
                <a:cubicBezTo>
                  <a:pt x="-30904" y="142353"/>
                  <a:pt x="18273" y="91734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  <a:extLst>
              <a:ext uri="{C807C97D-BFC1-408E-A445-0C87EB9F89A2}">
                <ask:lineSketchStyleProps xmlns="" xmlns:ask="http://schemas.microsoft.com/office/drawing/2018/sketchyshapes" sd="16453148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NOT REQUIRED but RECOMMENDED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3F6A9D8-8E8D-4869-9EA2-D19A431D3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00420"/>
              </p:ext>
            </p:extLst>
          </p:nvPr>
        </p:nvGraphicFramePr>
        <p:xfrm>
          <a:off x="500062" y="1945640"/>
          <a:ext cx="8143875" cy="148336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905986">
                  <a:extLst>
                    <a:ext uri="{9D8B030D-6E8A-4147-A177-3AD203B41FA5}">
                      <a16:colId xmlns:a16="http://schemas.microsoft.com/office/drawing/2014/main" val="2972683818"/>
                    </a:ext>
                  </a:extLst>
                </a:gridCol>
                <a:gridCol w="4394677">
                  <a:extLst>
                    <a:ext uri="{9D8B030D-6E8A-4147-A177-3AD203B41FA5}">
                      <a16:colId xmlns:a16="http://schemas.microsoft.com/office/drawing/2014/main" val="1995170382"/>
                    </a:ext>
                  </a:extLst>
                </a:gridCol>
                <a:gridCol w="2843212">
                  <a:extLst>
                    <a:ext uri="{9D8B030D-6E8A-4147-A177-3AD203B41FA5}">
                      <a16:colId xmlns:a16="http://schemas.microsoft.com/office/drawing/2014/main" val="2792279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/>
                        <a:t>Accreditation Decisions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/>
                        <a:t>ACGME Survey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77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April (After all LONs have been received)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 Summer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6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Necessary information that often is misunderstood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Indicator of issues &amp; quality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9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Citation table for each program (see sample)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Color-coded summary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774261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CA050D9-5420-4B1B-9382-75E85290A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747462"/>
              </p:ext>
            </p:extLst>
          </p:nvPr>
        </p:nvGraphicFramePr>
        <p:xfrm>
          <a:off x="1743074" y="3719597"/>
          <a:ext cx="6096000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4378831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5790961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729883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04548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Citation (Req)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Additional Needed Resources to Resolve Citation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71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Family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878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Internal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12028"/>
                  </a:ext>
                </a:extLst>
              </a:tr>
            </a:tbl>
          </a:graphicData>
        </a:graphic>
      </p:graphicFrame>
      <p:sp>
        <p:nvSpPr>
          <p:cNvPr id="8" name="Google Shape;125;p17">
            <a:extLst>
              <a:ext uri="{FF2B5EF4-FFF2-40B4-BE49-F238E27FC236}">
                <a16:creationId xmlns:a16="http://schemas.microsoft.com/office/drawing/2014/main" id="{7EA6CDF7-3CFD-4D83-B2DE-E1C8C7D8155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538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896533-983C-4623-87DB-79B0D2E0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88429-EBB4-4711-9F16-1449246432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4E4F5-B3BA-42CC-A7DC-0338641B62D5}"/>
              </a:ext>
            </a:extLst>
          </p:cNvPr>
          <p:cNvSpPr txBox="1"/>
          <p:nvPr/>
        </p:nvSpPr>
        <p:spPr>
          <a:xfrm>
            <a:off x="5797029" y="768870"/>
            <a:ext cx="2318328" cy="646331"/>
          </a:xfrm>
          <a:custGeom>
            <a:avLst/>
            <a:gdLst>
              <a:gd name="connsiteX0" fmla="*/ 0 w 2318328"/>
              <a:gd name="connsiteY0" fmla="*/ 0 h 646331"/>
              <a:gd name="connsiteX1" fmla="*/ 510032 w 2318328"/>
              <a:gd name="connsiteY1" fmla="*/ 0 h 646331"/>
              <a:gd name="connsiteX2" fmla="*/ 1043248 w 2318328"/>
              <a:gd name="connsiteY2" fmla="*/ 0 h 646331"/>
              <a:gd name="connsiteX3" fmla="*/ 1669196 w 2318328"/>
              <a:gd name="connsiteY3" fmla="*/ 0 h 646331"/>
              <a:gd name="connsiteX4" fmla="*/ 2318328 w 2318328"/>
              <a:gd name="connsiteY4" fmla="*/ 0 h 646331"/>
              <a:gd name="connsiteX5" fmla="*/ 2318328 w 2318328"/>
              <a:gd name="connsiteY5" fmla="*/ 310239 h 646331"/>
              <a:gd name="connsiteX6" fmla="*/ 2318328 w 2318328"/>
              <a:gd name="connsiteY6" fmla="*/ 646331 h 646331"/>
              <a:gd name="connsiteX7" fmla="*/ 1738746 w 2318328"/>
              <a:gd name="connsiteY7" fmla="*/ 646331 h 646331"/>
              <a:gd name="connsiteX8" fmla="*/ 1228714 w 2318328"/>
              <a:gd name="connsiteY8" fmla="*/ 646331 h 646331"/>
              <a:gd name="connsiteX9" fmla="*/ 649132 w 2318328"/>
              <a:gd name="connsiteY9" fmla="*/ 646331 h 646331"/>
              <a:gd name="connsiteX10" fmla="*/ 0 w 2318328"/>
              <a:gd name="connsiteY10" fmla="*/ 646331 h 646331"/>
              <a:gd name="connsiteX11" fmla="*/ 0 w 2318328"/>
              <a:gd name="connsiteY11" fmla="*/ 310239 h 646331"/>
              <a:gd name="connsiteX12" fmla="*/ 0 w 2318328"/>
              <a:gd name="connsiteY1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8328" h="646331" extrusionOk="0">
                <a:moveTo>
                  <a:pt x="0" y="0"/>
                </a:moveTo>
                <a:cubicBezTo>
                  <a:pt x="232236" y="-43667"/>
                  <a:pt x="371399" y="16204"/>
                  <a:pt x="510032" y="0"/>
                </a:cubicBezTo>
                <a:cubicBezTo>
                  <a:pt x="648665" y="-16204"/>
                  <a:pt x="876164" y="15713"/>
                  <a:pt x="1043248" y="0"/>
                </a:cubicBezTo>
                <a:cubicBezTo>
                  <a:pt x="1210332" y="-15713"/>
                  <a:pt x="1518831" y="27627"/>
                  <a:pt x="1669196" y="0"/>
                </a:cubicBezTo>
                <a:cubicBezTo>
                  <a:pt x="1819561" y="-27627"/>
                  <a:pt x="2112831" y="8398"/>
                  <a:pt x="2318328" y="0"/>
                </a:cubicBezTo>
                <a:cubicBezTo>
                  <a:pt x="2324843" y="66664"/>
                  <a:pt x="2303708" y="194895"/>
                  <a:pt x="2318328" y="310239"/>
                </a:cubicBezTo>
                <a:cubicBezTo>
                  <a:pt x="2332948" y="425583"/>
                  <a:pt x="2305440" y="558681"/>
                  <a:pt x="2318328" y="646331"/>
                </a:cubicBezTo>
                <a:cubicBezTo>
                  <a:pt x="2186673" y="709708"/>
                  <a:pt x="1926981" y="611512"/>
                  <a:pt x="1738746" y="646331"/>
                </a:cubicBezTo>
                <a:cubicBezTo>
                  <a:pt x="1550511" y="681150"/>
                  <a:pt x="1368060" y="621291"/>
                  <a:pt x="1228714" y="646331"/>
                </a:cubicBezTo>
                <a:cubicBezTo>
                  <a:pt x="1089368" y="671371"/>
                  <a:pt x="903069" y="605208"/>
                  <a:pt x="649132" y="646331"/>
                </a:cubicBezTo>
                <a:cubicBezTo>
                  <a:pt x="395195" y="687454"/>
                  <a:pt x="167572" y="635327"/>
                  <a:pt x="0" y="646331"/>
                </a:cubicBezTo>
                <a:cubicBezTo>
                  <a:pt x="-34488" y="489388"/>
                  <a:pt x="30904" y="478125"/>
                  <a:pt x="0" y="310239"/>
                </a:cubicBezTo>
                <a:cubicBezTo>
                  <a:pt x="-30904" y="142353"/>
                  <a:pt x="18273" y="91734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  <a:extLst>
              <a:ext uri="{C807C97D-BFC1-408E-A445-0C87EB9F89A2}">
                <ask:lineSketchStyleProps xmlns="" xmlns:ask="http://schemas.microsoft.com/office/drawing/2018/sketchyshapes" sd="16453148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NOT REQUIRED but RECOMMENDED</a:t>
            </a: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10859B57-737D-43DB-80FA-C96F748CE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251556"/>
              </p:ext>
            </p:extLst>
          </p:nvPr>
        </p:nvGraphicFramePr>
        <p:xfrm>
          <a:off x="619125" y="1939751"/>
          <a:ext cx="8120141" cy="365158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903346">
                  <a:extLst>
                    <a:ext uri="{9D8B030D-6E8A-4147-A177-3AD203B41FA5}">
                      <a16:colId xmlns:a16="http://schemas.microsoft.com/office/drawing/2014/main" val="2972683818"/>
                    </a:ext>
                  </a:extLst>
                </a:gridCol>
                <a:gridCol w="3968739">
                  <a:extLst>
                    <a:ext uri="{9D8B030D-6E8A-4147-A177-3AD203B41FA5}">
                      <a16:colId xmlns:a16="http://schemas.microsoft.com/office/drawing/2014/main" val="1995170382"/>
                    </a:ext>
                  </a:extLst>
                </a:gridCol>
                <a:gridCol w="3248056">
                  <a:extLst>
                    <a:ext uri="{9D8B030D-6E8A-4147-A177-3AD203B41FA5}">
                      <a16:colId xmlns:a16="http://schemas.microsoft.com/office/drawing/2014/main" val="2792279789"/>
                    </a:ext>
                  </a:extLst>
                </a:gridCol>
              </a:tblGrid>
              <a:tr h="7343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APE Summaries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GME Budget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771850"/>
                  </a:ext>
                </a:extLst>
              </a:tr>
              <a:tr h="734340"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Varies by institution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69747"/>
                  </a:ext>
                </a:extLst>
              </a:tr>
              <a:tr h="1448560">
                <a:tc>
                  <a:txBody>
                    <a:bodyPr/>
                    <a:lstStyle/>
                    <a:p>
                      <a:r>
                        <a:rPr lang="en-US" dirty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Each program has unique strengths and challenges that are often lost in the sweeping overviews of the 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Provide an opportunity for the board to understand the rising costs of GME and how to fund needed resources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97489"/>
                  </a:ext>
                </a:extLst>
              </a:tr>
              <a:tr h="734340">
                <a:tc>
                  <a:txBody>
                    <a:bodyPr/>
                    <a:lstStyle/>
                    <a:p>
                      <a:r>
                        <a:rPr lang="en-US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Program Director/DIO collaboration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774261"/>
                  </a:ext>
                </a:extLst>
              </a:tr>
            </a:tbl>
          </a:graphicData>
        </a:graphic>
      </p:graphicFrame>
      <p:sp>
        <p:nvSpPr>
          <p:cNvPr id="11" name="Google Shape;125;p17">
            <a:extLst>
              <a:ext uri="{FF2B5EF4-FFF2-40B4-BE49-F238E27FC236}">
                <a16:creationId xmlns:a16="http://schemas.microsoft.com/office/drawing/2014/main" id="{21EA5134-34CB-427F-A4AD-6493662B415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348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D3EE-5DE7-46B0-9999-A6EA48381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199" y="2831403"/>
            <a:ext cx="6115049" cy="1347106"/>
          </a:xfrm>
        </p:spPr>
        <p:txBody>
          <a:bodyPr/>
          <a:lstStyle/>
          <a:p>
            <a:r>
              <a:rPr lang="en-US" dirty="0"/>
              <a:t>Unique Circumstances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796AB-6104-4DDD-AB50-E7164E292D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pic>
        <p:nvPicPr>
          <p:cNvPr id="9" name="Picture 8" descr="A close up of a cake&#10;&#10;Description automatically generated">
            <a:extLst>
              <a:ext uri="{FF2B5EF4-FFF2-40B4-BE49-F238E27FC236}">
                <a16:creationId xmlns:a16="http://schemas.microsoft.com/office/drawing/2014/main" id="{87A0C6EE-C32A-4BA1-9B53-E65A6961C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923" y="3712058"/>
            <a:ext cx="2555117" cy="2429491"/>
          </a:xfrm>
          <a:prstGeom prst="rect">
            <a:avLst/>
          </a:prstGeom>
        </p:spPr>
      </p:pic>
      <p:sp>
        <p:nvSpPr>
          <p:cNvPr id="6" name="Google Shape;125;p17">
            <a:extLst>
              <a:ext uri="{FF2B5EF4-FFF2-40B4-BE49-F238E27FC236}">
                <a16:creationId xmlns:a16="http://schemas.microsoft.com/office/drawing/2014/main" id="{ECF5A865-C620-4F06-BC0C-08EF430A3F1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5023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11F9BC-CC14-49CC-9911-CEFAECE46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03184"/>
            <a:ext cx="7886700" cy="3625052"/>
          </a:xfrm>
        </p:spPr>
        <p:txBody>
          <a:bodyPr/>
          <a:lstStyle/>
          <a:p>
            <a:r>
              <a:rPr lang="en-US" dirty="0"/>
              <a:t>Pre-, intra-, and post-analysis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Documentation will be critical for SI, Programs, ACGME, ABMS, Licensing and other bodies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Include a special section in your executive summary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BEA4DF-BEE4-433B-8DDE-484AB7E3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/>
              <a:t>COVID-19 &amp; AIR	</a:t>
            </a:r>
          </a:p>
        </p:txBody>
      </p:sp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356B077F-BD75-F848-A642-DC6281B9D0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>
                <a:sym typeface="Arial"/>
              </a:rPr>
              <a:t>Presented by Partners in Medical Education, Inc.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2E6CA-FFD1-4FA7-AFD4-84154A29312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24</a:t>
            </a:fld>
            <a:endParaRPr lang="en-US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8A253217-E0B6-4C6C-87F3-496489030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34773" y="351669"/>
            <a:ext cx="2239766" cy="22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73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11F9BC-CC14-49CC-9911-CEFAECE46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1625"/>
            <a:ext cx="7886700" cy="4694492"/>
          </a:xfrm>
        </p:spPr>
        <p:txBody>
          <a:bodyPr/>
          <a:lstStyle/>
          <a:p>
            <a:pPr marL="577850" indent="-514350">
              <a:buAutoNum type="arabicPeriod"/>
            </a:pPr>
            <a:r>
              <a:rPr lang="en-US" dirty="0"/>
              <a:t>How programs adapted</a:t>
            </a:r>
          </a:p>
          <a:p>
            <a:pPr marL="1035050" lvl="1" indent="-514350">
              <a:buFont typeface="Arial" panose="020B0604020202020204" pitchFamily="34" charset="0"/>
              <a:buChar char="•"/>
            </a:pPr>
            <a:r>
              <a:rPr lang="en-US" dirty="0"/>
              <a:t>Programs will have to document during ADS annual update</a:t>
            </a:r>
          </a:p>
          <a:p>
            <a:pPr marL="1035050" lvl="1" indent="-514350">
              <a:buFont typeface="Arial" panose="020B0604020202020204" pitchFamily="34" charset="0"/>
              <a:buChar char="•"/>
            </a:pPr>
            <a:r>
              <a:rPr lang="en-US" dirty="0"/>
              <a:t>Resident files require documentation</a:t>
            </a:r>
          </a:p>
          <a:p>
            <a:pPr marL="1035050" lvl="1" indent="-514350">
              <a:buFont typeface="Arial" panose="020B0604020202020204" pitchFamily="34" charset="0"/>
              <a:buChar char="•"/>
            </a:pPr>
            <a:r>
              <a:rPr lang="en-US" dirty="0"/>
              <a:t>Communication with C-Suite &amp; Board</a:t>
            </a:r>
          </a:p>
          <a:p>
            <a:pPr marL="63500" indent="0">
              <a:buNone/>
            </a:pPr>
            <a:r>
              <a:rPr lang="en-US" dirty="0"/>
              <a:t>2. Issues we are seeing</a:t>
            </a:r>
          </a:p>
          <a:p>
            <a:pPr lvl="1"/>
            <a:r>
              <a:rPr lang="en-US" dirty="0"/>
              <a:t>Work from home issues</a:t>
            </a:r>
          </a:p>
          <a:p>
            <a:pPr lvl="1"/>
            <a:r>
              <a:rPr lang="en-US" dirty="0"/>
              <a:t>Residents deployed to inpatient</a:t>
            </a:r>
          </a:p>
          <a:p>
            <a:pPr lvl="1"/>
            <a:r>
              <a:rPr lang="en-US" dirty="0"/>
              <a:t>Distance learning </a:t>
            </a:r>
          </a:p>
          <a:p>
            <a:pPr lvl="1"/>
            <a:r>
              <a:rPr lang="en-US" dirty="0"/>
              <a:t>Telemedicine</a:t>
            </a:r>
          </a:p>
          <a:p>
            <a:pPr lvl="1"/>
            <a:r>
              <a:rPr lang="en-US" dirty="0"/>
              <a:t>Internet access</a:t>
            </a:r>
          </a:p>
          <a:p>
            <a:pPr lvl="1"/>
            <a:r>
              <a:rPr lang="en-US" dirty="0"/>
              <a:t>PPE</a:t>
            </a:r>
          </a:p>
          <a:p>
            <a:pPr marL="63500" indent="0">
              <a:buNone/>
            </a:pPr>
            <a:r>
              <a:rPr lang="en-US" dirty="0"/>
              <a:t>	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BEA4DF-BEE4-433B-8DDE-484AB7E3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/>
              <a:t>COVID-19 &amp; AIR	</a:t>
            </a:r>
          </a:p>
        </p:txBody>
      </p:sp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356B077F-BD75-F848-A642-DC6281B9D0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>
                <a:sym typeface="Arial"/>
              </a:rPr>
              <a:t>Presented by Partners in Medical Education, Inc.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2E6CA-FFD1-4FA7-AFD4-84154A29312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22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11F9BC-CC14-49CC-9911-CEFAECE46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1625"/>
            <a:ext cx="7886700" cy="4694492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3. What will be needed to get current trainees back on track? </a:t>
            </a:r>
          </a:p>
          <a:p>
            <a:pPr lvl="1"/>
            <a:r>
              <a:rPr lang="en-US" dirty="0"/>
              <a:t>Can residents get back on track?</a:t>
            </a:r>
          </a:p>
          <a:p>
            <a:pPr marL="863600" lvl="1" indent="-342900"/>
            <a:r>
              <a:rPr lang="en-US" dirty="0"/>
              <a:t>What are the implications?</a:t>
            </a:r>
          </a:p>
          <a:p>
            <a:pPr marL="863600" lvl="1" indent="-342900"/>
            <a:r>
              <a:rPr lang="en-US" dirty="0"/>
              <a:t>CCC importance; Documentation of </a:t>
            </a:r>
          </a:p>
          <a:p>
            <a:pPr marL="520700" lvl="1" indent="0">
              <a:buNone/>
            </a:pPr>
            <a:r>
              <a:rPr lang="en-US" dirty="0"/>
              <a:t>     competency</a:t>
            </a:r>
          </a:p>
          <a:p>
            <a:pPr marL="520700" lvl="1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4. What will be needed next time?</a:t>
            </a:r>
          </a:p>
          <a:p>
            <a:pPr lvl="1"/>
            <a:r>
              <a:rPr lang="en-US" dirty="0"/>
              <a:t>Review disaster plan; what worked, what didn’t</a:t>
            </a:r>
          </a:p>
          <a:p>
            <a:pPr lvl="1"/>
            <a:r>
              <a:rPr lang="en-US" dirty="0"/>
              <a:t>What data was used to inform your decisions</a:t>
            </a:r>
          </a:p>
          <a:p>
            <a:pPr lvl="1"/>
            <a:r>
              <a:rPr lang="en-US" dirty="0"/>
              <a:t>Lots of research and best practices will be coming out</a:t>
            </a:r>
          </a:p>
          <a:p>
            <a:pPr lvl="1"/>
            <a:r>
              <a:rPr lang="en-US" dirty="0"/>
              <a:t>Importance of knowing your community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63500" indent="0">
              <a:buNone/>
            </a:pPr>
            <a:r>
              <a:rPr lang="en-US" dirty="0"/>
              <a:t>	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BEA4DF-BEE4-433B-8DDE-484AB7E3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/>
              <a:t>COVID-19 &amp; AIR	</a:t>
            </a:r>
          </a:p>
        </p:txBody>
      </p:sp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356B077F-BD75-F848-A642-DC6281B9D0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>
                <a:sym typeface="Arial"/>
              </a:rPr>
              <a:t>Presented by Partners in Medical Education, Inc.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2E6CA-FFD1-4FA7-AFD4-84154A29312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26</a:t>
            </a:fld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598D0F7-8BEF-4DCC-901B-0E8BC509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69426" y="2506038"/>
            <a:ext cx="1845924" cy="18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11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B996DC-BA3C-465F-8090-A9211157A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 dirty="0"/>
              <a:t>JAMA Surgery </a:t>
            </a:r>
            <a:r>
              <a:rPr lang="en-US" sz="2400" dirty="0"/>
              <a:t>article - Roadmap for residency programs during a pandemic</a:t>
            </a:r>
          </a:p>
          <a:p>
            <a:pPr marL="63500" indent="0">
              <a:buNone/>
            </a:pPr>
            <a:endParaRPr lang="en-US" sz="1600" dirty="0"/>
          </a:p>
          <a:p>
            <a:pPr marL="63500" indent="0">
              <a:buNone/>
            </a:pPr>
            <a:r>
              <a:rPr lang="en-US" sz="1600" dirty="0"/>
              <a:t>Zarzaur BL, Stahl CC, Greenberg JA, Savage SA, Minter RM. (2020, April 14). Blueprint for restructuring a department of surgery in concert with the health care system during a pandemic: The University of Wisconsin experience. </a:t>
            </a:r>
            <a:r>
              <a:rPr lang="en-US" sz="1600" i="1" dirty="0"/>
              <a:t>JAMA Surg </a:t>
            </a:r>
            <a:r>
              <a:rPr lang="en-US" sz="1600" dirty="0"/>
              <a:t>[Published Online] doi:10.1001/jamasurg.2020.1386</a:t>
            </a:r>
          </a:p>
          <a:p>
            <a:pPr marL="63500" indent="0">
              <a:buNone/>
            </a:pPr>
            <a:endParaRPr lang="en-US" sz="2000" dirty="0"/>
          </a:p>
          <a:p>
            <a:pPr marL="3771900" lvl="8" indent="0">
              <a:buNone/>
            </a:pPr>
            <a:r>
              <a:rPr lang="en-US" sz="2800" dirty="0"/>
              <a:t>Reminder: Verify and use only trusted sources for information.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B4BAC9-DD25-4BFC-9BA9-6F710668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during a crisis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050AA53E-1464-43C1-88EA-0103A47CA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3943" y="4180268"/>
            <a:ext cx="3380785" cy="1675037"/>
          </a:xfrm>
          <a:prstGeom prst="rect">
            <a:avLst/>
          </a:prstGeom>
        </p:spPr>
      </p:pic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E98F1554-77AE-4E4B-910F-9887B8B9CEA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8;p12">
            <a:extLst>
              <a:ext uri="{FF2B5EF4-FFF2-40B4-BE49-F238E27FC236}">
                <a16:creationId xmlns:a16="http://schemas.microsoft.com/office/drawing/2014/main" id="{88DDBF82-5AE6-A54E-8158-E551B8F709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5129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82BB3-8D40-4230-BE70-EF3906FE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200" y="2606551"/>
            <a:ext cx="6115049" cy="1347106"/>
          </a:xfrm>
        </p:spPr>
        <p:txBody>
          <a:bodyPr/>
          <a:lstStyle/>
          <a:p>
            <a:r>
              <a:rPr lang="en-US" dirty="0"/>
              <a:t>Presentation Tips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E3B9E-389C-4723-B6B9-CC129223BF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 descr="A large crowd of people&#10;&#10;Description automatically generated">
            <a:extLst>
              <a:ext uri="{FF2B5EF4-FFF2-40B4-BE49-F238E27FC236}">
                <a16:creationId xmlns:a16="http://schemas.microsoft.com/office/drawing/2014/main" id="{70787624-3B59-4FC8-AC23-88519960C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8428" y="3882451"/>
            <a:ext cx="3264222" cy="2030513"/>
          </a:xfrm>
          <a:prstGeom prst="rect">
            <a:avLst/>
          </a:prstGeom>
        </p:spPr>
      </p:pic>
      <p:sp>
        <p:nvSpPr>
          <p:cNvPr id="8" name="Google Shape;125;p17">
            <a:extLst>
              <a:ext uri="{FF2B5EF4-FFF2-40B4-BE49-F238E27FC236}">
                <a16:creationId xmlns:a16="http://schemas.microsoft.com/office/drawing/2014/main" id="{30E87996-EDA3-4B41-8E69-57D3189904B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331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8712CC-BA87-4DCB-955B-AB119A3F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251" y="3429000"/>
            <a:ext cx="2802994" cy="1550593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E1D0A62-DFC9-4247-842E-8259E09C8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4891747" cy="1325563"/>
          </a:xfrm>
        </p:spPr>
        <p:txBody>
          <a:bodyPr/>
          <a:lstStyle/>
          <a:p>
            <a:r>
              <a:rPr lang="en-US" sz="3200" dirty="0"/>
              <a:t>KEY CONCEPTS FOR 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C937B-9834-4351-8420-51274298E6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C33BD7C-8DF3-47DC-BD1F-FCDC240550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52960"/>
              </p:ext>
            </p:extLst>
          </p:nvPr>
        </p:nvGraphicFramePr>
        <p:xfrm>
          <a:off x="517236" y="1572030"/>
          <a:ext cx="2392219" cy="323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CF32405-DE2F-4B55-ADD3-BE583D785F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240" y="1805143"/>
            <a:ext cx="2865005" cy="1480838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1CB0C-5E89-4272-946D-56E8EAFA89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8182" y="1572556"/>
            <a:ext cx="3115541" cy="1480312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D5258-7D03-4868-B42B-D8E5FA4A36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2643" y="3167146"/>
            <a:ext cx="3211080" cy="147174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21A71-8189-4784-A7FA-83C785ACBC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0398" y="4753169"/>
            <a:ext cx="3094149" cy="1480839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A8490E-277C-485F-AA3E-8D65EC3B14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4120" y="5120304"/>
            <a:ext cx="2704125" cy="445068"/>
          </a:xfrm>
          <a:prstGeom prst="rect">
            <a:avLst/>
          </a:prstGeom>
        </p:spPr>
      </p:pic>
      <p:sp>
        <p:nvSpPr>
          <p:cNvPr id="11" name="Google Shape;125;p17">
            <a:extLst>
              <a:ext uri="{FF2B5EF4-FFF2-40B4-BE49-F238E27FC236}">
                <a16:creationId xmlns:a16="http://schemas.microsoft.com/office/drawing/2014/main" id="{554B862C-6E57-4EE0-943A-CEE56445EEC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75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6346A6-29BA-4CEA-8FD0-453A89DBE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20676"/>
            <a:ext cx="7886700" cy="4438905"/>
          </a:xfrm>
        </p:spPr>
        <p:txBody>
          <a:bodyPr/>
          <a:lstStyle/>
          <a:p>
            <a:pPr marL="63500" indent="0">
              <a:buNone/>
            </a:pPr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Discuss the rationale for educating the board on their oversight responsibilities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Develop a clear understanding of the mandatory AIR Executive Summary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Provide tips to making your presentations to the board “heard”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Special Section: </a:t>
            </a:r>
          </a:p>
          <a:p>
            <a:pPr marL="5207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How to help the Board understand the COVID-19 affect on GME programs</a:t>
            </a:r>
            <a:endParaRPr lang="en-US" sz="24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3FF320-D880-49EB-AD2C-353752D2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DF881-128D-401B-8AD8-67B73FD39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image392.jpg" descr="http://www.legaltells.com/blog/wp-content/uploads/2011/06/Consistency.jpg">
            <a:extLst>
              <a:ext uri="{FF2B5EF4-FFF2-40B4-BE49-F238E27FC236}">
                <a16:creationId xmlns:a16="http://schemas.microsoft.com/office/drawing/2014/main" id="{EB6FF29B-4AEC-42EB-8CBC-07C9646E7BB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154656" y="295113"/>
            <a:ext cx="1796267" cy="1533084"/>
          </a:xfrm>
          <a:prstGeom prst="rect">
            <a:avLst/>
          </a:prstGeom>
          <a:ln/>
        </p:spPr>
      </p:pic>
      <p:sp>
        <p:nvSpPr>
          <p:cNvPr id="8" name="Google Shape;125;p17">
            <a:extLst>
              <a:ext uri="{FF2B5EF4-FFF2-40B4-BE49-F238E27FC236}">
                <a16:creationId xmlns:a16="http://schemas.microsoft.com/office/drawing/2014/main" id="{87285DCB-4ABA-43DF-975C-B1430CBB8B3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561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8FFC5-A70F-4A43-96E9-A359899E26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2A8BA-8C49-42E1-B316-6CECC267C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753" y="246466"/>
            <a:ext cx="4476750" cy="5991225"/>
          </a:xfrm>
          <a:prstGeom prst="rect">
            <a:avLst/>
          </a:prstGeom>
        </p:spPr>
      </p:pic>
      <p:sp>
        <p:nvSpPr>
          <p:cNvPr id="5" name="Google Shape;125;p17">
            <a:extLst>
              <a:ext uri="{FF2B5EF4-FFF2-40B4-BE49-F238E27FC236}">
                <a16:creationId xmlns:a16="http://schemas.microsoft.com/office/drawing/2014/main" id="{7FCD5E90-66F0-4C1D-9B9C-8CA324A83D9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103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8563AF-62CE-4E69-A8EA-5530C150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FOR 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A9EBB-6D6A-4D30-8DC4-ADAFB05976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91B1EF0-2AD3-4648-8F82-3762195DC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585232"/>
              </p:ext>
            </p:extLst>
          </p:nvPr>
        </p:nvGraphicFramePr>
        <p:xfrm>
          <a:off x="443346" y="1637144"/>
          <a:ext cx="2161309" cy="3934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834D29F-A6EC-447F-B250-B74CBC71D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6078" y="1637144"/>
            <a:ext cx="5814576" cy="3701474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4B3FD9-0D50-475D-B876-37D04D90D2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838" y="5488422"/>
            <a:ext cx="3819525" cy="628650"/>
          </a:xfrm>
          <a:prstGeom prst="rect">
            <a:avLst/>
          </a:prstGeom>
        </p:spPr>
      </p:pic>
      <p:sp>
        <p:nvSpPr>
          <p:cNvPr id="8" name="Google Shape;125;p17">
            <a:extLst>
              <a:ext uri="{FF2B5EF4-FFF2-40B4-BE49-F238E27FC236}">
                <a16:creationId xmlns:a16="http://schemas.microsoft.com/office/drawing/2014/main" id="{0AF93198-085D-4403-85B4-E351DD82962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03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C9E556-135B-4B65-9D0F-9E8DF5AD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FOR 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FE1CD-2AB1-4CDC-BEC2-E38AA72B69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C12B62B-59DC-45E0-9FF2-3675E240B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125492"/>
              </p:ext>
            </p:extLst>
          </p:nvPr>
        </p:nvGraphicFramePr>
        <p:xfrm>
          <a:off x="521854" y="1724201"/>
          <a:ext cx="2184401" cy="390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09BEBAC-F6B1-40FD-8F56-20395EF56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30651"/>
              </p:ext>
            </p:extLst>
          </p:nvPr>
        </p:nvGraphicFramePr>
        <p:xfrm>
          <a:off x="2895537" y="1724201"/>
          <a:ext cx="5860535" cy="39222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4316">
                  <a:extLst>
                    <a:ext uri="{9D8B030D-6E8A-4147-A177-3AD203B41FA5}">
                      <a16:colId xmlns:a16="http://schemas.microsoft.com/office/drawing/2014/main" val="2675496840"/>
                    </a:ext>
                  </a:extLst>
                </a:gridCol>
                <a:gridCol w="3736219">
                  <a:extLst>
                    <a:ext uri="{9D8B030D-6E8A-4147-A177-3AD203B41FA5}">
                      <a16:colId xmlns:a16="http://schemas.microsoft.com/office/drawing/2014/main" val="2597026907"/>
                    </a:ext>
                  </a:extLst>
                </a:gridCol>
              </a:tblGrid>
              <a:tr h="378229">
                <a:tc>
                  <a:txBody>
                    <a:bodyPr/>
                    <a:lstStyle/>
                    <a:p>
                      <a:r>
                        <a:rPr lang="en-US" dirty="0"/>
                        <a:t>Instead of…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768969"/>
                  </a:ext>
                </a:extLst>
              </a:tr>
              <a:tr h="378229">
                <a:tc>
                  <a:txBody>
                    <a:bodyPr/>
                    <a:lstStyle/>
                    <a:p>
                      <a:r>
                        <a:rPr lang="en-US" dirty="0"/>
                        <a:t>ACGME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Our accrediting body/accreditation agency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76678"/>
                  </a:ext>
                </a:extLst>
              </a:tr>
              <a:tr h="378229">
                <a:tc>
                  <a:txBody>
                    <a:bodyPr/>
                    <a:lstStyle/>
                    <a:p>
                      <a:r>
                        <a:rPr lang="en-US" dirty="0"/>
                        <a:t>IRIS, DGME or 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CMS reimbursement tracking or 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194355"/>
                  </a:ext>
                </a:extLst>
              </a:tr>
              <a:tr h="378229">
                <a:tc>
                  <a:txBody>
                    <a:bodyPr/>
                    <a:lstStyle/>
                    <a:p>
                      <a:r>
                        <a:rPr lang="en-US" dirty="0"/>
                        <a:t>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 Evaluations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534537"/>
                  </a:ext>
                </a:extLst>
              </a:tr>
              <a:tr h="378229">
                <a:tc>
                  <a:txBody>
                    <a:bodyPr/>
                    <a:lstStyle/>
                    <a:p>
                      <a:r>
                        <a:rPr lang="en-US" dirty="0"/>
                        <a:t>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Institutional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406809"/>
                  </a:ext>
                </a:extLst>
              </a:tr>
              <a:tr h="378229">
                <a:tc>
                  <a:txBody>
                    <a:bodyPr/>
                    <a:lstStyle/>
                    <a:p>
                      <a:r>
                        <a:rPr lang="en-US" dirty="0"/>
                        <a:t>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GME 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75988"/>
                  </a:ext>
                </a:extLst>
              </a:tr>
              <a:tr h="378229">
                <a:tc>
                  <a:txBody>
                    <a:bodyPr/>
                    <a:lstStyle/>
                    <a:p>
                      <a:r>
                        <a:rPr lang="en-US" dirty="0"/>
                        <a:t>GMEC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GME Oversight Committee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124179"/>
                  </a:ext>
                </a:extLst>
              </a:tr>
              <a:tr h="378229">
                <a:tc>
                  <a:txBody>
                    <a:bodyPr/>
                    <a:lstStyle/>
                    <a:p>
                      <a:r>
                        <a:rPr lang="en-US" dirty="0"/>
                        <a:t>Rotations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Clinical experiences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018776"/>
                  </a:ext>
                </a:extLst>
              </a:tr>
              <a:tr h="378229">
                <a:tc>
                  <a:txBody>
                    <a:bodyPr/>
                    <a:lstStyle/>
                    <a:p>
                      <a:r>
                        <a:rPr lang="en-US" dirty="0"/>
                        <a:t>Sponsoring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GME educational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499473"/>
                  </a:ext>
                </a:extLst>
              </a:tr>
              <a:tr h="378229">
                <a:tc>
                  <a:txBody>
                    <a:bodyPr/>
                    <a:lstStyle/>
                    <a:p>
                      <a:r>
                        <a:rPr lang="en-US" dirty="0"/>
                        <a:t>PGY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Training years (first years,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years,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170568"/>
                  </a:ext>
                </a:extLst>
              </a:tr>
            </a:tbl>
          </a:graphicData>
        </a:graphic>
      </p:graphicFrame>
      <p:sp>
        <p:nvSpPr>
          <p:cNvPr id="6" name="Google Shape;125;p17">
            <a:extLst>
              <a:ext uri="{FF2B5EF4-FFF2-40B4-BE49-F238E27FC236}">
                <a16:creationId xmlns:a16="http://schemas.microsoft.com/office/drawing/2014/main" id="{D73B7014-F94E-4351-9D2A-150CD953D0F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223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E52E2D-2947-4545-8061-5DC91DFA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Comments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4A5E1-9B27-4BF8-B581-B379CD58F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Google Shape;125;p17">
            <a:extLst>
              <a:ext uri="{FF2B5EF4-FFF2-40B4-BE49-F238E27FC236}">
                <a16:creationId xmlns:a16="http://schemas.microsoft.com/office/drawing/2014/main" id="{52C8F84D-C222-4918-BC83-7B0247E3CA4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367.png" descr="New%20Clip%20art/patient_surrounded_by_medical_team_800_clr_10747.png">
            <a:extLst>
              <a:ext uri="{FF2B5EF4-FFF2-40B4-BE49-F238E27FC236}">
                <a16:creationId xmlns:a16="http://schemas.microsoft.com/office/drawing/2014/main" id="{D16A0AFB-592E-434C-99E4-6C14417E595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10296" y="3288016"/>
            <a:ext cx="5321300" cy="3325495"/>
          </a:xfrm>
          <a:prstGeom prst="rect">
            <a:avLst/>
          </a:prstGeom>
          <a:ln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6BD146-BB2B-41DB-A1A5-E82690D328DB}"/>
              </a:ext>
            </a:extLst>
          </p:cNvPr>
          <p:cNvSpPr txBox="1"/>
          <p:nvPr/>
        </p:nvSpPr>
        <p:spPr>
          <a:xfrm>
            <a:off x="1246908" y="1939636"/>
            <a:ext cx="6927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Its’ a marathon, not a sprint</a:t>
            </a:r>
          </a:p>
          <a:p>
            <a:pPr marL="342900" indent="-342900">
              <a:buAutoNum type="arabicPeriod"/>
            </a:pPr>
            <a:r>
              <a:rPr lang="en-US" sz="2000" dirty="0"/>
              <a:t>Find a “champion” on the board to help you communicate with the governing board on their level</a:t>
            </a:r>
          </a:p>
          <a:p>
            <a:pPr marL="342900" indent="-342900">
              <a:buAutoNum type="arabicPeriod"/>
            </a:pPr>
            <a:r>
              <a:rPr lang="en-US" sz="2000" dirty="0"/>
              <a:t>Keep a balance between positivity and truthfulness</a:t>
            </a:r>
          </a:p>
        </p:txBody>
      </p:sp>
    </p:spTree>
    <p:extLst>
      <p:ext uri="{BB962C8B-B14F-4D97-AF65-F5344CB8AC3E}">
        <p14:creationId xmlns:p14="http://schemas.microsoft.com/office/powerpoint/2010/main" val="2320197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/>
              <a:t>Questions??</a:t>
            </a:r>
            <a:endParaRPr/>
          </a:p>
        </p:txBody>
      </p:sp>
      <p:sp>
        <p:nvSpPr>
          <p:cNvPr id="339" name="Google Shape;339;p4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340" name="Google Shape;340;p42" descr="http://myup.weboldala.net/files/dzjir6enuwx16prtshbj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713" y="2348548"/>
            <a:ext cx="2664826" cy="26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0CCD7C00-87C3-4A46-A431-6D28E6294C6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237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589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12929" y="134470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Webinars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lvl="0"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Recognizing &amp; Addressing Precursors of Burnout: The Value of Shame Resiliency Training to Support Resident Well-Being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May 28,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Working with your IRB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June 4,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lvl="0" algn="ctr"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Digging for Data 102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June 11,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776" y="4259854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172" y="5000874"/>
            <a:ext cx="4030517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1" name="Google Shape;125;p17">
            <a:extLst>
              <a:ext uri="{FF2B5EF4-FFF2-40B4-BE49-F238E27FC236}">
                <a16:creationId xmlns:a16="http://schemas.microsoft.com/office/drawing/2014/main" id="{AFEB0180-462E-0A43-87FD-A7D4FD6AA5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431971" y="904129"/>
            <a:ext cx="37120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Need Scholar Activity, Including Coordinators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the 10 Year Site Visit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Experts – Fall Freebie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Start Your GMEC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Diverse Workforce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 Reconstructed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Digging for Data 101</a:t>
            </a:r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PEC: Best </a:t>
            </a: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Scholarly Process in a Nutshell: Getting Started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Partners – Spring Freebie</a:t>
            </a:r>
            <a:endParaRPr lang="en-US" sz="1600" dirty="0">
              <a:solidFill>
                <a:srgbClr val="0070C0"/>
              </a:solidFill>
            </a:endParaRPr>
          </a:p>
          <a:p>
            <a:pPr algn="ctr"/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919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902200"/>
            <a:ext cx="7677150" cy="13970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3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25" y="1674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25;p17">
            <a:extLst>
              <a:ext uri="{FF2B5EF4-FFF2-40B4-BE49-F238E27FC236}">
                <a16:creationId xmlns:a16="http://schemas.microsoft.com/office/drawing/2014/main" id="{CF21E81C-8B6A-0A4F-ACE2-D5EDE2D2CC9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2020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4F8FAC5-AB43-CE42-A57E-2A542A1A125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E56A181-71E1-AA43-8F38-5829897AB2B8}"/>
              </a:ext>
            </a:extLst>
          </p:cNvPr>
          <p:cNvSpPr txBox="1">
            <a:spLocks noChangeArrowheads="1"/>
          </p:cNvSpPr>
          <p:nvPr/>
        </p:nvSpPr>
        <p:spPr>
          <a:xfrm>
            <a:off x="-647700" y="1651000"/>
            <a:ext cx="1031240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400" b="1" dirty="0"/>
              <a:t>    </a:t>
            </a:r>
            <a:r>
              <a:rPr lang="en-US" sz="1400" dirty="0"/>
              <a:t>Partners in Medical Education, Inc. provides comprehensive consulting services to the GME community.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81E483F-3B26-1241-BA29-D0E763B60D4B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2197100"/>
            <a:ext cx="91440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900" b="1" dirty="0"/>
              <a:t>Partners in Medical Education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600" dirty="0"/>
              <a:t>724-864-7320  |  </a:t>
            </a:r>
            <a:r>
              <a:rPr lang="en-US" sz="1600" dirty="0">
                <a:solidFill>
                  <a:srgbClr val="FF0000"/>
                </a:solidFill>
                <a:hlinkClick r:id="rId4"/>
              </a:rPr>
              <a:t>info@PartnersInMedEd.com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AE67082-5140-3549-8A15-3AD8BBE9FB6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7500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600" dirty="0"/>
              <a:t> </a:t>
            </a:r>
            <a:r>
              <a:rPr lang="en-US" sz="1800" b="1" dirty="0"/>
              <a:t>Heather Peters, M.Ed, Ph.D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600" dirty="0"/>
              <a:t>          </a:t>
            </a:r>
            <a:r>
              <a:rPr lang="en-US" sz="1500" dirty="0">
                <a:solidFill>
                  <a:srgbClr val="FF0000"/>
                </a:solidFill>
                <a:hlinkClick r:id="rId5"/>
              </a:rPr>
              <a:t>Heather@PartnersInMedEd.com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96CADCF-37B4-3C42-A0AB-1076D192276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19100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600" dirty="0"/>
              <a:t> </a:t>
            </a:r>
            <a:r>
              <a:rPr lang="en-US" sz="1800" b="1" dirty="0"/>
              <a:t>Christine Redovan, MBA, MLIS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600" dirty="0"/>
              <a:t>          </a:t>
            </a:r>
            <a:r>
              <a:rPr lang="en-US" sz="1500" dirty="0">
                <a:solidFill>
                  <a:srgbClr val="FF0000"/>
                </a:solidFill>
                <a:hlinkClick r:id="rId6"/>
              </a:rPr>
              <a:t>Christine@PartnersInMedEd.com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5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53BD-E900-4129-B52E-C1CF9622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</a:t>
            </a:r>
            <a:br>
              <a:rPr lang="en-US" dirty="0"/>
            </a:br>
            <a:r>
              <a:rPr lang="en-US" dirty="0"/>
              <a:t>“Managing Up”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18D0B-A678-4319-9416-FBA712E232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A yellow sign on a pole&#10;&#10;Description automatically generated">
            <a:extLst>
              <a:ext uri="{FF2B5EF4-FFF2-40B4-BE49-F238E27FC236}">
                <a16:creationId xmlns:a16="http://schemas.microsoft.com/office/drawing/2014/main" id="{70E0D9CA-59DA-4BCB-B92B-6E525C2E2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0586" y="3879530"/>
            <a:ext cx="3222063" cy="2173342"/>
          </a:xfrm>
          <a:prstGeom prst="rect">
            <a:avLst/>
          </a:prstGeom>
        </p:spPr>
      </p:pic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2F91E48A-864A-4AB6-83AE-2C286B28440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82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7059C5-9A42-4E87-9C37-6BA23CC61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next decade, the governing board will be taking a more “hands-on” role in GME</a:t>
            </a:r>
          </a:p>
          <a:p>
            <a:pPr lvl="1"/>
            <a:r>
              <a:rPr lang="en-US" dirty="0"/>
              <a:t>ACGME expects this shift</a:t>
            </a:r>
          </a:p>
          <a:p>
            <a:pPr lvl="1"/>
            <a:r>
              <a:rPr lang="en-US" dirty="0"/>
              <a:t>Economics in healthcare are forcing this shift</a:t>
            </a:r>
          </a:p>
          <a:p>
            <a:pPr lvl="1"/>
            <a:r>
              <a:rPr lang="en-US" dirty="0"/>
              <a:t>GME will not survive if the governing board does not see its value and support its growth</a:t>
            </a:r>
          </a:p>
          <a:p>
            <a:pPr marL="5461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E69849-9A7A-4093-983B-BD9AD78A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0FCD6-0FBC-40DF-9AB9-2881EEFF91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3B91E9-596E-4B94-B7D0-C087348D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155" y="4271963"/>
            <a:ext cx="4343400" cy="1905000"/>
          </a:xfrm>
          <a:prstGeom prst="rect">
            <a:avLst/>
          </a:prstGeom>
        </p:spPr>
      </p:pic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298FB3B7-AA90-46EB-A004-5A5C7C28864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70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AIR Executive Summary</a:t>
            </a:r>
            <a:endParaRPr dirty="0"/>
          </a:p>
        </p:txBody>
      </p:sp>
      <p:sp>
        <p:nvSpPr>
          <p:cNvPr id="122" name="Google Shape;122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123" name="Google Shape;123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D49EAC34-4209-4F32-9226-D4E89E99A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1823" y="4182255"/>
            <a:ext cx="3429114" cy="19288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CD5E54-84E2-432B-8F0C-EB285DC7A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1800" dirty="0"/>
              <a:t>I.B.5. The GMEC must demonstrate effective oversight of the Sponsoring Institution’s accreditation through an Annual Institutional Review (AIR). (Outcome) </a:t>
            </a:r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r>
              <a:rPr lang="en-US" sz="1800" dirty="0"/>
              <a:t>I.B.5.a) The GMEC must identify institutional performance indicators for the AIR, to include, at a minimum: (Core) </a:t>
            </a:r>
          </a:p>
          <a:p>
            <a:pPr marL="63500" indent="0">
              <a:buNone/>
            </a:pPr>
            <a:r>
              <a:rPr lang="en-US" sz="1800" dirty="0"/>
              <a:t>	I.B.5.a).(1) the most recent ACGME institutional letter of 	notification; (Core) </a:t>
            </a:r>
            <a:r>
              <a:rPr lang="en-US" dirty="0"/>
              <a:t> </a:t>
            </a:r>
          </a:p>
          <a:p>
            <a:pPr marL="63500" indent="0">
              <a:buNone/>
            </a:pPr>
            <a:r>
              <a:rPr lang="en-US" sz="1800" dirty="0"/>
              <a:t>	I.B.5.a).(2) results of ACGME surveys of residents/fellows and core 	faculty members; and, (Core) </a:t>
            </a:r>
          </a:p>
          <a:p>
            <a:pPr marL="63500" indent="0">
              <a:buNone/>
            </a:pPr>
            <a:r>
              <a:rPr lang="en-US" sz="1800" dirty="0"/>
              <a:t>	I.B.5.a).(3) each of its ACGME-accredited programs’ ACGME 	accreditation information, including accreditation statuses and 	citations. (Core) </a:t>
            </a:r>
          </a:p>
          <a:p>
            <a:pPr marL="63500" indent="0">
              <a:buNone/>
            </a:pPr>
            <a:endParaRPr lang="en-US" sz="2400" dirty="0"/>
          </a:p>
          <a:p>
            <a:pPr marL="63500" indent="0">
              <a:buNone/>
            </a:pPr>
            <a:r>
              <a:rPr lang="en-US" dirty="0"/>
              <a:t> 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517036-74ED-495E-BA91-15C8D20F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Requirement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7A8C170-EBDC-422A-978C-0C928E654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254" y="123825"/>
            <a:ext cx="1563543" cy="1730074"/>
          </a:xfrm>
          <a:prstGeom prst="rect">
            <a:avLst/>
          </a:prstGeom>
        </p:spPr>
      </p:pic>
      <p:sp>
        <p:nvSpPr>
          <p:cNvPr id="6" name="Google Shape;125;p17">
            <a:extLst>
              <a:ext uri="{FF2B5EF4-FFF2-40B4-BE49-F238E27FC236}">
                <a16:creationId xmlns:a16="http://schemas.microsoft.com/office/drawing/2014/main" id="{9DC4EF56-6109-40C3-9D00-CEA456DF484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8;p12">
            <a:extLst>
              <a:ext uri="{FF2B5EF4-FFF2-40B4-BE49-F238E27FC236}">
                <a16:creationId xmlns:a16="http://schemas.microsoft.com/office/drawing/2014/main" id="{401F5BD9-2F20-9147-AC75-161192FD90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165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CD5E54-84E2-432B-8F0C-EB285DC7A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2400" dirty="0"/>
              <a:t>I.B.5.b) The DIO must annually submit a written executive summary of the AIR to the Sponsoring Institution’s Governing Body. The written executive summary must include: (Core) </a:t>
            </a:r>
          </a:p>
          <a:p>
            <a:pPr marL="63500" indent="0">
              <a:buNone/>
            </a:pPr>
            <a:r>
              <a:rPr lang="en-US" sz="2400" dirty="0"/>
              <a:t> </a:t>
            </a:r>
          </a:p>
          <a:p>
            <a:pPr marL="63500" indent="0">
              <a:buNone/>
            </a:pPr>
            <a:r>
              <a:rPr lang="en-US" sz="2400" dirty="0"/>
              <a:t>	I.B.5.b).(1) </a:t>
            </a:r>
            <a:r>
              <a:rPr lang="en-US" sz="2400" dirty="0">
                <a:solidFill>
                  <a:srgbClr val="FF0000"/>
                </a:solidFill>
              </a:rPr>
              <a:t>a summary of institutional performance 	on indicators for the AIR;</a:t>
            </a:r>
            <a:r>
              <a:rPr lang="en-US" sz="2400" dirty="0"/>
              <a:t> and, (Core) </a:t>
            </a:r>
          </a:p>
          <a:p>
            <a:pPr marL="63500" indent="0">
              <a:buNone/>
            </a:pPr>
            <a:endParaRPr lang="en-US" sz="2400" dirty="0"/>
          </a:p>
          <a:p>
            <a:pPr marL="63500" indent="0">
              <a:buNone/>
            </a:pPr>
            <a:r>
              <a:rPr lang="en-US" sz="2400" dirty="0"/>
              <a:t>	I.B.5.b).(2) action plans and performance 	monitoring procedures resulting from the AIR. 	(Core) </a:t>
            </a:r>
          </a:p>
          <a:p>
            <a:pPr marL="63500" indent="0">
              <a:buNone/>
            </a:pPr>
            <a:r>
              <a:rPr lang="en-US" dirty="0"/>
              <a:t> 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517036-74ED-495E-BA91-15C8D20F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Requirement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AA2542C-7514-4BB3-BA80-CAD02D36A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254" y="123825"/>
            <a:ext cx="1563543" cy="1730074"/>
          </a:xfrm>
          <a:prstGeom prst="rect">
            <a:avLst/>
          </a:prstGeom>
        </p:spPr>
      </p:pic>
      <p:sp>
        <p:nvSpPr>
          <p:cNvPr id="5" name="Google Shape;125;p17">
            <a:extLst>
              <a:ext uri="{FF2B5EF4-FFF2-40B4-BE49-F238E27FC236}">
                <a16:creationId xmlns:a16="http://schemas.microsoft.com/office/drawing/2014/main" id="{9F5676BD-AAB2-478A-AF7A-A17637E68F3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EEE38E00-7109-7F47-9D9E-CA714FCFF9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595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A29D4B-4A3C-40E8-A180-2120F8CB7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Please refer to </a:t>
            </a:r>
          </a:p>
          <a:p>
            <a:pPr marL="63500" indent="0">
              <a:buNone/>
            </a:pPr>
            <a:r>
              <a:rPr lang="en-US" dirty="0"/>
              <a:t>handout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0D1C9B-B3E3-4D71-9F34-B44E173A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AIR Executive Summary Template</a:t>
            </a:r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4E3CD49-1812-4C46-930A-72B22D617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71214">
            <a:off x="3729377" y="1928561"/>
            <a:ext cx="3287649" cy="3874053"/>
          </a:xfrm>
          <a:prstGeom prst="rect">
            <a:avLst/>
          </a:prstGeom>
        </p:spPr>
      </p:pic>
      <p:sp>
        <p:nvSpPr>
          <p:cNvPr id="6" name="Google Shape;125;p17">
            <a:extLst>
              <a:ext uri="{FF2B5EF4-FFF2-40B4-BE49-F238E27FC236}">
                <a16:creationId xmlns:a16="http://schemas.microsoft.com/office/drawing/2014/main" id="{FFAB5CF6-3DFC-4E7B-8DDF-ECA2F0150A9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78;p12">
            <a:extLst>
              <a:ext uri="{FF2B5EF4-FFF2-40B4-BE49-F238E27FC236}">
                <a16:creationId xmlns:a16="http://schemas.microsoft.com/office/drawing/2014/main" id="{24AD9D9E-1620-7440-8024-2791EDDA42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1881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ED30F97123084295FDF000082BD73D" ma:contentTypeVersion="12" ma:contentTypeDescription="Create a new document." ma:contentTypeScope="" ma:versionID="dae4186c22f994a9dc58ca7b631d80d7">
  <xsd:schema xmlns:xsd="http://www.w3.org/2001/XMLSchema" xmlns:xs="http://www.w3.org/2001/XMLSchema" xmlns:p="http://schemas.microsoft.com/office/2006/metadata/properties" xmlns:ns3="f053c616-09b9-4785-a1ca-dc3b45ffe6b2" xmlns:ns4="306e11f2-e9bc-4716-8e06-59762b0bc949" targetNamespace="http://schemas.microsoft.com/office/2006/metadata/properties" ma:root="true" ma:fieldsID="c4b922191cd3932f9c2e9476db988a13" ns3:_="" ns4:_="">
    <xsd:import namespace="f053c616-09b9-4785-a1ca-dc3b45ffe6b2"/>
    <xsd:import namespace="306e11f2-e9bc-4716-8e06-59762b0bc9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3c616-09b9-4785-a1ca-dc3b45ffe6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e11f2-e9bc-4716-8e06-59762b0bc9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A03C8E-FD18-42AE-9C80-407EC09C3F81}">
  <ds:schemaRefs>
    <ds:schemaRef ds:uri="306e11f2-e9bc-4716-8e06-59762b0bc949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f053c616-09b9-4785-a1ca-dc3b45ffe6b2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AC5497B-BB96-4C23-A72B-30A8AD191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53c616-09b9-4785-a1ca-dc3b45ffe6b2"/>
    <ds:schemaRef ds:uri="306e11f2-e9bc-4716-8e06-59762b0bc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49EC42-1A41-46F6-B3FF-4E7496D463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1782</Words>
  <Application>Microsoft Macintosh PowerPoint</Application>
  <PresentationFormat>On-screen Show (4:3)</PresentationFormat>
  <Paragraphs>426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Comic Sans MS</vt:lpstr>
      <vt:lpstr>Lucida Bright</vt:lpstr>
      <vt:lpstr>Wingdings</vt:lpstr>
      <vt:lpstr>PME-2016</vt:lpstr>
      <vt:lpstr>Working with the Governing Board</vt:lpstr>
      <vt:lpstr>PowerPoint Presentation</vt:lpstr>
      <vt:lpstr>Learning Objectives</vt:lpstr>
      <vt:lpstr>Rationale for  “Managing Up”</vt:lpstr>
      <vt:lpstr>Rationale</vt:lpstr>
      <vt:lpstr>AIR Executive Summary</vt:lpstr>
      <vt:lpstr>ACGME Requirement</vt:lpstr>
      <vt:lpstr>ACGME Requirement</vt:lpstr>
      <vt:lpstr>Sample AIR Executive Summary Template</vt:lpstr>
      <vt:lpstr>What is an indicator?</vt:lpstr>
      <vt:lpstr>Institutional Indicators</vt:lpstr>
      <vt:lpstr>Potential Institutional Indicators</vt:lpstr>
      <vt:lpstr>Roles &amp; Responsibilities of Governing Body</vt:lpstr>
      <vt:lpstr>Example 1: Alignment of QI projects with SI mission</vt:lpstr>
      <vt:lpstr>QI Projects with SI Mission</vt:lpstr>
      <vt:lpstr>SWOT Analysis</vt:lpstr>
      <vt:lpstr>Action Plans</vt:lpstr>
      <vt:lpstr>Other Reports</vt:lpstr>
      <vt:lpstr>PowerPoint Presentation</vt:lpstr>
      <vt:lpstr>Quarterly Reports</vt:lpstr>
      <vt:lpstr>Ad Hoc Reports</vt:lpstr>
      <vt:lpstr>Other</vt:lpstr>
      <vt:lpstr>Unique Circumstances</vt:lpstr>
      <vt:lpstr>COVID-19 &amp; AIR </vt:lpstr>
      <vt:lpstr>COVID-19 &amp; AIR </vt:lpstr>
      <vt:lpstr>COVID-19 &amp; AIR </vt:lpstr>
      <vt:lpstr>Information during a crisis</vt:lpstr>
      <vt:lpstr>Presentation Tips</vt:lpstr>
      <vt:lpstr>KEY CONCEPTS FOR PRESENTATIONS</vt:lpstr>
      <vt:lpstr>PowerPoint Presentation</vt:lpstr>
      <vt:lpstr>KEY CONCEPTS FOR PRESENTATIONS</vt:lpstr>
      <vt:lpstr>KEY CONCEPTS FOR PRESENTATIONS</vt:lpstr>
      <vt:lpstr>Closing Comments</vt:lpstr>
      <vt:lpstr>Questions??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 for the  Program Evaluation Committee (PEC)</dc:title>
  <dc:creator>Heather Harvey</dc:creator>
  <cp:lastModifiedBy>Douglas Knox</cp:lastModifiedBy>
  <cp:revision>52</cp:revision>
  <dcterms:created xsi:type="dcterms:W3CDTF">2019-11-07T17:19:26Z</dcterms:created>
  <dcterms:modified xsi:type="dcterms:W3CDTF">2020-05-04T16:18:18Z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0x010100C3ED30F97123084295FDF000082BD73D</vt:lpwstr>
  </property>
</Properties>
</file>